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40385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2522" y="1627124"/>
            <a:ext cx="2477770" cy="95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80440" y="1961917"/>
            <a:ext cx="10231119" cy="2840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0" y="0"/>
              <a:ext cx="5429250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391399" cy="685799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42582" y="5139753"/>
            <a:ext cx="4077018" cy="10804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1800"/>
              </a:lnSpc>
              <a:spcBef>
                <a:spcPts val="95"/>
              </a:spcBef>
            </a:pPr>
            <a:r>
              <a:rPr sz="1800" spc="-30" dirty="0">
                <a:latin typeface="Trebuchet MS"/>
                <a:cs typeface="Trebuchet MS"/>
              </a:rPr>
              <a:t>Pr</a:t>
            </a:r>
            <a:r>
              <a:rPr sz="1800" spc="-85" dirty="0">
                <a:latin typeface="Trebuchet MS"/>
                <a:cs typeface="Trebuchet MS"/>
              </a:rPr>
              <a:t>e</a:t>
            </a:r>
            <a:r>
              <a:rPr sz="1800" spc="15" dirty="0">
                <a:latin typeface="Trebuchet MS"/>
                <a:cs typeface="Trebuchet MS"/>
              </a:rPr>
              <a:t>s</a:t>
            </a:r>
            <a:r>
              <a:rPr sz="1800" spc="-85" dirty="0">
                <a:latin typeface="Trebuchet MS"/>
                <a:cs typeface="Trebuchet MS"/>
              </a:rPr>
              <a:t>e</a:t>
            </a:r>
            <a:r>
              <a:rPr sz="1800" spc="-10" dirty="0">
                <a:latin typeface="Trebuchet MS"/>
                <a:cs typeface="Trebuchet MS"/>
              </a:rPr>
              <a:t>n</a:t>
            </a:r>
            <a:r>
              <a:rPr sz="1800" spc="-45" dirty="0">
                <a:latin typeface="Trebuchet MS"/>
                <a:cs typeface="Trebuchet MS"/>
              </a:rPr>
              <a:t>t</a:t>
            </a:r>
            <a:r>
              <a:rPr sz="1800" spc="-10" dirty="0">
                <a:latin typeface="Trebuchet MS"/>
                <a:cs typeface="Trebuchet MS"/>
              </a:rPr>
              <a:t>e</a:t>
            </a:r>
            <a:r>
              <a:rPr sz="1800" dirty="0">
                <a:latin typeface="Trebuchet MS"/>
                <a:cs typeface="Trebuchet MS"/>
              </a:rPr>
              <a:t>d</a:t>
            </a:r>
            <a:r>
              <a:rPr sz="1800" spc="-275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b</a:t>
            </a:r>
            <a:r>
              <a:rPr sz="1800" spc="-65" dirty="0">
                <a:latin typeface="Trebuchet MS"/>
                <a:cs typeface="Trebuchet MS"/>
              </a:rPr>
              <a:t>y</a:t>
            </a:r>
            <a:r>
              <a:rPr lang="en-US" spc="-65" dirty="0">
                <a:latin typeface="Trebuchet MS"/>
                <a:cs typeface="Trebuchet MS"/>
              </a:rPr>
              <a:t> :</a:t>
            </a:r>
            <a:r>
              <a:rPr sz="1800" spc="-3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lang="en-US" dirty="0">
                <a:latin typeface="Trebuchet MS"/>
                <a:cs typeface="Trebuchet MS"/>
              </a:rPr>
              <a:t>Sanjana A</a:t>
            </a:r>
          </a:p>
          <a:p>
            <a:pPr marL="12700" marR="5080">
              <a:lnSpc>
                <a:spcPct val="121800"/>
              </a:lnSpc>
              <a:spcBef>
                <a:spcPts val="95"/>
              </a:spcBef>
            </a:pPr>
            <a:r>
              <a:rPr sz="1800" spc="100" dirty="0">
                <a:latin typeface="Trebuchet MS"/>
                <a:cs typeface="Trebuchet MS"/>
              </a:rPr>
              <a:t>U</a:t>
            </a:r>
            <a:r>
              <a:rPr sz="1800" spc="105" dirty="0">
                <a:latin typeface="Trebuchet MS"/>
                <a:cs typeface="Trebuchet MS"/>
              </a:rPr>
              <a:t>S</a:t>
            </a:r>
            <a:r>
              <a:rPr sz="1800" dirty="0">
                <a:latin typeface="Trebuchet MS"/>
                <a:cs typeface="Trebuchet MS"/>
              </a:rPr>
              <a:t>N </a:t>
            </a:r>
            <a:r>
              <a:rPr sz="1800" spc="-20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:</a:t>
            </a:r>
            <a:r>
              <a:rPr sz="1800" spc="-380" dirty="0">
                <a:latin typeface="Trebuchet MS"/>
                <a:cs typeface="Trebuchet MS"/>
              </a:rPr>
              <a:t> </a:t>
            </a:r>
            <a:r>
              <a:rPr lang="en-US" sz="1800" spc="-380" dirty="0">
                <a:latin typeface="Trebuchet MS"/>
                <a:cs typeface="Trebuchet MS"/>
              </a:rPr>
              <a:t>  </a:t>
            </a:r>
            <a:r>
              <a:rPr sz="1800" spc="5" dirty="0">
                <a:latin typeface="Trebuchet MS"/>
                <a:cs typeface="Trebuchet MS"/>
              </a:rPr>
              <a:t>E</a:t>
            </a:r>
            <a:r>
              <a:rPr sz="1800" spc="45" dirty="0">
                <a:latin typeface="Trebuchet MS"/>
                <a:cs typeface="Trebuchet MS"/>
              </a:rPr>
              <a:t>N</a:t>
            </a:r>
            <a:r>
              <a:rPr sz="1800" spc="50" dirty="0">
                <a:latin typeface="Trebuchet MS"/>
                <a:cs typeface="Trebuchet MS"/>
              </a:rPr>
              <a:t>G</a:t>
            </a:r>
            <a:r>
              <a:rPr sz="1800" spc="25" dirty="0">
                <a:latin typeface="Trebuchet MS"/>
                <a:cs typeface="Trebuchet MS"/>
              </a:rPr>
              <a:t>2</a:t>
            </a:r>
            <a:r>
              <a:rPr sz="1800" spc="100" dirty="0">
                <a:latin typeface="Trebuchet MS"/>
                <a:cs typeface="Trebuchet MS"/>
              </a:rPr>
              <a:t>2</a:t>
            </a:r>
            <a:r>
              <a:rPr sz="1800" spc="40" dirty="0">
                <a:latin typeface="Trebuchet MS"/>
                <a:cs typeface="Trebuchet MS"/>
              </a:rPr>
              <a:t>C</a:t>
            </a:r>
            <a:r>
              <a:rPr sz="1800" spc="30" dirty="0">
                <a:latin typeface="Trebuchet MS"/>
                <a:cs typeface="Trebuchet MS"/>
              </a:rPr>
              <a:t>S</a:t>
            </a:r>
            <a:r>
              <a:rPr sz="1800" spc="25" dirty="0">
                <a:latin typeface="Trebuchet MS"/>
                <a:cs typeface="Trebuchet MS"/>
              </a:rPr>
              <a:t>0</a:t>
            </a:r>
            <a:r>
              <a:rPr lang="en-US" sz="1800" spc="25" dirty="0">
                <a:latin typeface="Trebuchet MS"/>
                <a:cs typeface="Trebuchet MS"/>
              </a:rPr>
              <a:t>150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800" spc="120" dirty="0">
                <a:latin typeface="Trebuchet MS"/>
                <a:cs typeface="Trebuchet MS"/>
              </a:rPr>
              <a:t>C</a:t>
            </a:r>
            <a:r>
              <a:rPr sz="1800" spc="65" dirty="0">
                <a:latin typeface="Trebuchet MS"/>
                <a:cs typeface="Trebuchet MS"/>
              </a:rPr>
              <a:t>l</a:t>
            </a:r>
            <a:r>
              <a:rPr sz="1800" spc="100" dirty="0">
                <a:latin typeface="Trebuchet MS"/>
                <a:cs typeface="Trebuchet MS"/>
              </a:rPr>
              <a:t>a</a:t>
            </a:r>
            <a:r>
              <a:rPr sz="1800" spc="15" dirty="0">
                <a:latin typeface="Trebuchet MS"/>
                <a:cs typeface="Trebuchet MS"/>
              </a:rPr>
              <a:t>s</a:t>
            </a:r>
            <a:r>
              <a:rPr sz="1800" dirty="0">
                <a:latin typeface="Trebuchet MS"/>
                <a:cs typeface="Trebuchet MS"/>
              </a:rPr>
              <a:t>s </a:t>
            </a:r>
            <a:r>
              <a:rPr sz="1800" spc="-1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:</a:t>
            </a:r>
            <a:r>
              <a:rPr lang="en-US" sz="1800" dirty="0">
                <a:latin typeface="Trebuchet MS"/>
                <a:cs typeface="Trebuchet MS"/>
              </a:rPr>
              <a:t> </a:t>
            </a:r>
            <a:r>
              <a:rPr sz="1800" spc="-375" dirty="0">
                <a:latin typeface="Trebuchet MS"/>
                <a:cs typeface="Trebuchet MS"/>
              </a:rPr>
              <a:t> </a:t>
            </a:r>
            <a:r>
              <a:rPr sz="1800" spc="25" dirty="0">
                <a:latin typeface="Trebuchet MS"/>
                <a:cs typeface="Trebuchet MS"/>
              </a:rPr>
              <a:t>5</a:t>
            </a:r>
            <a:r>
              <a:rPr lang="en-US" spc="-35" dirty="0">
                <a:latin typeface="Trebuchet MS"/>
                <a:cs typeface="Trebuchet MS"/>
              </a:rPr>
              <a:t>C</a:t>
            </a:r>
            <a:r>
              <a:rPr sz="1800" dirty="0">
                <a:latin typeface="Trebuchet MS"/>
                <a:cs typeface="Trebuchet MS"/>
              </a:rPr>
              <a:t>-</a:t>
            </a:r>
            <a:r>
              <a:rPr sz="1800" spc="120" dirty="0">
                <a:latin typeface="Trebuchet MS"/>
                <a:cs typeface="Trebuchet MS"/>
              </a:rPr>
              <a:t>C</a:t>
            </a:r>
            <a:r>
              <a:rPr sz="1800" spc="105" dirty="0">
                <a:latin typeface="Trebuchet MS"/>
                <a:cs typeface="Trebuchet MS"/>
              </a:rPr>
              <a:t>S</a:t>
            </a:r>
            <a:r>
              <a:rPr sz="1800" dirty="0">
                <a:latin typeface="Trebuchet MS"/>
                <a:cs typeface="Trebuchet MS"/>
              </a:rPr>
              <a:t>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28307" y="2779013"/>
            <a:ext cx="36861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0" spc="-10" dirty="0">
                <a:solidFill>
                  <a:srgbClr val="000000"/>
                </a:solidFill>
                <a:latin typeface="Trebuchet MS"/>
                <a:cs typeface="Trebuchet MS"/>
              </a:rPr>
              <a:t>W5HH</a:t>
            </a:r>
            <a:r>
              <a:rPr sz="3600" b="0" spc="-7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600" b="0" dirty="0">
                <a:solidFill>
                  <a:srgbClr val="000000"/>
                </a:solidFill>
                <a:latin typeface="Trebuchet MS"/>
                <a:cs typeface="Trebuchet MS"/>
              </a:rPr>
              <a:t>PRINCIPLES</a:t>
            </a:r>
            <a:endParaRPr sz="3600" dirty="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7250" y="495300"/>
            <a:ext cx="4953000" cy="12096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12366" y="2712338"/>
            <a:ext cx="136715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-80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r>
              <a:rPr sz="3200" b="1" spc="-5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3200" b="1" spc="-90" dirty="0">
                <a:solidFill>
                  <a:srgbClr val="FFFFFF"/>
                </a:solidFill>
                <a:latin typeface="Trebuchet MS"/>
                <a:cs typeface="Trebuchet MS"/>
              </a:rPr>
              <a:t>Ho</a:t>
            </a:r>
            <a:r>
              <a:rPr sz="3200" b="1" spc="-114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200" b="1" spc="10" dirty="0">
                <a:solidFill>
                  <a:srgbClr val="FFFFFF"/>
                </a:solidFill>
                <a:latin typeface="Trebuchet MS"/>
                <a:cs typeface="Trebuchet MS"/>
              </a:rPr>
              <a:t>?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95850" y="749998"/>
            <a:ext cx="6272530" cy="460883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241935" marR="488315" indent="-229235">
              <a:lnSpc>
                <a:spcPts val="2110"/>
              </a:lnSpc>
              <a:spcBef>
                <a:spcPts val="439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-50" dirty="0">
                <a:latin typeface="Trebuchet MS"/>
                <a:cs typeface="Trebuchet MS"/>
              </a:rPr>
              <a:t>Definition</a:t>
            </a:r>
            <a:r>
              <a:rPr sz="2000" spc="-50" dirty="0">
                <a:latin typeface="Trebuchet MS"/>
                <a:cs typeface="Trebuchet MS"/>
              </a:rPr>
              <a:t>:</a:t>
            </a:r>
            <a:r>
              <a:rPr sz="2000" spc="-21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This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principle</a:t>
            </a:r>
            <a:r>
              <a:rPr sz="2000" spc="-30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outlines</a:t>
            </a:r>
            <a:r>
              <a:rPr sz="2000" spc="-21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the</a:t>
            </a:r>
            <a:r>
              <a:rPr sz="2000" spc="-2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methods</a:t>
            </a:r>
            <a:r>
              <a:rPr sz="2000" spc="-204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and </a:t>
            </a:r>
            <a:r>
              <a:rPr sz="2000" spc="-585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p</a:t>
            </a:r>
            <a:r>
              <a:rPr sz="2000" spc="-35" dirty="0">
                <a:latin typeface="Trebuchet MS"/>
                <a:cs typeface="Trebuchet MS"/>
              </a:rPr>
              <a:t>r</a:t>
            </a:r>
            <a:r>
              <a:rPr sz="2000" spc="45" dirty="0">
                <a:latin typeface="Trebuchet MS"/>
                <a:cs typeface="Trebuchet MS"/>
              </a:rPr>
              <a:t>o</a:t>
            </a:r>
            <a:r>
              <a:rPr sz="2000" spc="-20" dirty="0">
                <a:latin typeface="Trebuchet MS"/>
                <a:cs typeface="Trebuchet MS"/>
              </a:rPr>
              <a:t>c</a:t>
            </a:r>
            <a:r>
              <a:rPr sz="2000" spc="-40" dirty="0">
                <a:latin typeface="Trebuchet MS"/>
                <a:cs typeface="Trebuchet MS"/>
              </a:rPr>
              <a:t>e</a:t>
            </a:r>
            <a:r>
              <a:rPr sz="2000" spc="10" dirty="0">
                <a:latin typeface="Trebuchet MS"/>
                <a:cs typeface="Trebuchet MS"/>
              </a:rPr>
              <a:t>s</a:t>
            </a:r>
            <a:r>
              <a:rPr sz="2000" spc="15" dirty="0">
                <a:latin typeface="Trebuchet MS"/>
                <a:cs typeface="Trebuchet MS"/>
              </a:rPr>
              <a:t>s</a:t>
            </a:r>
            <a:r>
              <a:rPr sz="2000" spc="-40" dirty="0">
                <a:latin typeface="Trebuchet MS"/>
                <a:cs typeface="Trebuchet MS"/>
              </a:rPr>
              <a:t>e</a:t>
            </a:r>
            <a:r>
              <a:rPr sz="2000" spc="10" dirty="0">
                <a:latin typeface="Trebuchet MS"/>
                <a:cs typeface="Trebuchet MS"/>
              </a:rPr>
              <a:t>s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120" dirty="0">
                <a:latin typeface="Trebuchet MS"/>
                <a:cs typeface="Trebuchet MS"/>
              </a:rPr>
              <a:t>t</a:t>
            </a:r>
            <a:r>
              <a:rPr sz="2000" spc="10" dirty="0">
                <a:latin typeface="Trebuchet MS"/>
                <a:cs typeface="Trebuchet MS"/>
              </a:rPr>
              <a:t>o</a:t>
            </a:r>
            <a:r>
              <a:rPr sz="2000" spc="-125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b</a:t>
            </a:r>
            <a:r>
              <a:rPr sz="2000" spc="15" dirty="0">
                <a:latin typeface="Trebuchet MS"/>
                <a:cs typeface="Trebuchet MS"/>
              </a:rPr>
              <a:t>e</a:t>
            </a:r>
            <a:r>
              <a:rPr sz="2000" spc="-225" dirty="0">
                <a:latin typeface="Trebuchet MS"/>
                <a:cs typeface="Trebuchet MS"/>
              </a:rPr>
              <a:t> </a:t>
            </a:r>
            <a:r>
              <a:rPr sz="2000" spc="30" dirty="0">
                <a:latin typeface="Trebuchet MS"/>
                <a:cs typeface="Trebuchet MS"/>
              </a:rPr>
              <a:t>u</a:t>
            </a:r>
            <a:r>
              <a:rPr sz="2000" spc="-65" dirty="0">
                <a:latin typeface="Trebuchet MS"/>
                <a:cs typeface="Trebuchet MS"/>
              </a:rPr>
              <a:t>s</a:t>
            </a:r>
            <a:r>
              <a:rPr sz="2000" spc="30" dirty="0">
                <a:latin typeface="Trebuchet MS"/>
                <a:cs typeface="Trebuchet MS"/>
              </a:rPr>
              <a:t>e</a:t>
            </a:r>
            <a:r>
              <a:rPr sz="2000" spc="15" dirty="0">
                <a:latin typeface="Trebuchet MS"/>
                <a:cs typeface="Trebuchet MS"/>
              </a:rPr>
              <a:t>d</a:t>
            </a:r>
            <a:r>
              <a:rPr sz="2000" spc="-19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i</a:t>
            </a:r>
            <a:r>
              <a:rPr sz="2000" spc="15" dirty="0">
                <a:latin typeface="Trebuchet MS"/>
                <a:cs typeface="Trebuchet MS"/>
              </a:rPr>
              <a:t>n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t</a:t>
            </a:r>
            <a:r>
              <a:rPr sz="2000" spc="-120" dirty="0">
                <a:latin typeface="Trebuchet MS"/>
                <a:cs typeface="Trebuchet MS"/>
              </a:rPr>
              <a:t>h</a:t>
            </a:r>
            <a:r>
              <a:rPr sz="2000" spc="15" dirty="0">
                <a:latin typeface="Trebuchet MS"/>
                <a:cs typeface="Trebuchet MS"/>
              </a:rPr>
              <a:t>e</a:t>
            </a:r>
            <a:r>
              <a:rPr sz="2000" spc="-17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p</a:t>
            </a:r>
            <a:r>
              <a:rPr sz="2000" spc="-105" dirty="0">
                <a:latin typeface="Trebuchet MS"/>
                <a:cs typeface="Trebuchet MS"/>
              </a:rPr>
              <a:t>r</a:t>
            </a:r>
            <a:r>
              <a:rPr sz="2000" spc="-30" dirty="0">
                <a:latin typeface="Trebuchet MS"/>
                <a:cs typeface="Trebuchet MS"/>
              </a:rPr>
              <a:t>o</a:t>
            </a:r>
            <a:r>
              <a:rPr sz="2000" spc="-60" dirty="0">
                <a:latin typeface="Trebuchet MS"/>
                <a:cs typeface="Trebuchet MS"/>
              </a:rPr>
              <a:t>j</a:t>
            </a:r>
            <a:r>
              <a:rPr sz="2000" spc="-45" dirty="0">
                <a:latin typeface="Trebuchet MS"/>
                <a:cs typeface="Trebuchet MS"/>
              </a:rPr>
              <a:t>e</a:t>
            </a:r>
            <a:r>
              <a:rPr sz="2000" spc="-95" dirty="0">
                <a:latin typeface="Trebuchet MS"/>
                <a:cs typeface="Trebuchet MS"/>
              </a:rPr>
              <a:t>c</a:t>
            </a:r>
            <a:r>
              <a:rPr sz="2000" spc="-120" dirty="0">
                <a:latin typeface="Trebuchet MS"/>
                <a:cs typeface="Trebuchet MS"/>
              </a:rPr>
              <a:t>t</a:t>
            </a:r>
            <a:r>
              <a:rPr sz="2000" spc="10" dirty="0"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  <a:p>
            <a:pPr marL="241935" indent="-228600">
              <a:lnSpc>
                <a:spcPct val="100000"/>
              </a:lnSpc>
              <a:spcBef>
                <a:spcPts val="81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-35" dirty="0">
                <a:latin typeface="Trebuchet MS"/>
                <a:cs typeface="Trebuchet MS"/>
              </a:rPr>
              <a:t>K</a:t>
            </a:r>
            <a:r>
              <a:rPr sz="2000" b="1" spc="-25" dirty="0">
                <a:latin typeface="Trebuchet MS"/>
                <a:cs typeface="Trebuchet MS"/>
              </a:rPr>
              <a:t>e</a:t>
            </a:r>
            <a:r>
              <a:rPr sz="2000" b="1" spc="10" dirty="0">
                <a:latin typeface="Trebuchet MS"/>
                <a:cs typeface="Trebuchet MS"/>
              </a:rPr>
              <a:t>y</a:t>
            </a:r>
            <a:r>
              <a:rPr sz="2000" b="1" spc="-35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Q</a:t>
            </a:r>
            <a:r>
              <a:rPr sz="2000" b="1" spc="-60" dirty="0">
                <a:latin typeface="Trebuchet MS"/>
                <a:cs typeface="Trebuchet MS"/>
              </a:rPr>
              <a:t>u</a:t>
            </a:r>
            <a:r>
              <a:rPr sz="2000" b="1" spc="45" dirty="0">
                <a:latin typeface="Trebuchet MS"/>
                <a:cs typeface="Trebuchet MS"/>
              </a:rPr>
              <a:t>e</a:t>
            </a:r>
            <a:r>
              <a:rPr sz="2000" b="1" spc="-40" dirty="0">
                <a:latin typeface="Trebuchet MS"/>
                <a:cs typeface="Trebuchet MS"/>
              </a:rPr>
              <a:t>s</a:t>
            </a:r>
            <a:r>
              <a:rPr sz="2000" b="1" spc="-45" dirty="0">
                <a:latin typeface="Trebuchet MS"/>
                <a:cs typeface="Trebuchet MS"/>
              </a:rPr>
              <a:t>t</a:t>
            </a:r>
            <a:r>
              <a:rPr sz="2000" b="1" dirty="0">
                <a:latin typeface="Trebuchet MS"/>
                <a:cs typeface="Trebuchet MS"/>
              </a:rPr>
              <a:t>i</a:t>
            </a:r>
            <a:r>
              <a:rPr sz="2000" b="1" spc="-15" dirty="0">
                <a:latin typeface="Trebuchet MS"/>
                <a:cs typeface="Trebuchet MS"/>
              </a:rPr>
              <a:t>o</a:t>
            </a:r>
            <a:r>
              <a:rPr sz="2000" b="1" spc="10" dirty="0">
                <a:latin typeface="Trebuchet MS"/>
                <a:cs typeface="Trebuchet MS"/>
              </a:rPr>
              <a:t>n</a:t>
            </a:r>
            <a:r>
              <a:rPr sz="2000" b="1" spc="-20" dirty="0">
                <a:latin typeface="Trebuchet MS"/>
                <a:cs typeface="Trebuchet MS"/>
              </a:rPr>
              <a:t>s</a:t>
            </a:r>
            <a:r>
              <a:rPr sz="2000" spc="10" dirty="0"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  <a:p>
            <a:pPr marL="699770" lvl="1" indent="-229235">
              <a:lnSpc>
                <a:spcPct val="100000"/>
              </a:lnSpc>
              <a:spcBef>
                <a:spcPts val="225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2000" spc="35" dirty="0">
                <a:latin typeface="Trebuchet MS"/>
                <a:cs typeface="Trebuchet MS"/>
              </a:rPr>
              <a:t>H</a:t>
            </a:r>
            <a:r>
              <a:rPr sz="2000" spc="-30" dirty="0">
                <a:latin typeface="Trebuchet MS"/>
                <a:cs typeface="Trebuchet MS"/>
              </a:rPr>
              <a:t>o</a:t>
            </a:r>
            <a:r>
              <a:rPr sz="2000" spc="20" dirty="0">
                <a:latin typeface="Trebuchet MS"/>
                <a:cs typeface="Trebuchet MS"/>
              </a:rPr>
              <a:t>w</a:t>
            </a:r>
            <a:r>
              <a:rPr sz="2000" spc="-204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w</a:t>
            </a:r>
            <a:r>
              <a:rPr sz="2000" spc="-125" dirty="0">
                <a:latin typeface="Trebuchet MS"/>
                <a:cs typeface="Trebuchet MS"/>
              </a:rPr>
              <a:t>i</a:t>
            </a:r>
            <a:r>
              <a:rPr sz="2000" spc="-70" dirty="0">
                <a:latin typeface="Trebuchet MS"/>
                <a:cs typeface="Trebuchet MS"/>
              </a:rPr>
              <a:t>l</a:t>
            </a:r>
            <a:r>
              <a:rPr sz="2000" spc="5" dirty="0">
                <a:latin typeface="Trebuchet MS"/>
                <a:cs typeface="Trebuchet MS"/>
              </a:rPr>
              <a:t>l</a:t>
            </a:r>
            <a:r>
              <a:rPr sz="2000" spc="-254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t</a:t>
            </a:r>
            <a:r>
              <a:rPr sz="2000" spc="-120" dirty="0">
                <a:latin typeface="Trebuchet MS"/>
                <a:cs typeface="Trebuchet MS"/>
              </a:rPr>
              <a:t>h</a:t>
            </a:r>
            <a:r>
              <a:rPr sz="2000" spc="15" dirty="0">
                <a:latin typeface="Trebuchet MS"/>
                <a:cs typeface="Trebuchet MS"/>
              </a:rPr>
              <a:t>e</a:t>
            </a:r>
            <a:r>
              <a:rPr sz="2000" spc="-24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p</a:t>
            </a:r>
            <a:r>
              <a:rPr sz="2000" spc="-105" dirty="0">
                <a:latin typeface="Trebuchet MS"/>
                <a:cs typeface="Trebuchet MS"/>
              </a:rPr>
              <a:t>ro</a:t>
            </a:r>
            <a:r>
              <a:rPr sz="2000" spc="-60" dirty="0">
                <a:latin typeface="Trebuchet MS"/>
                <a:cs typeface="Trebuchet MS"/>
              </a:rPr>
              <a:t>j</a:t>
            </a:r>
            <a:r>
              <a:rPr sz="2000" spc="-120" dirty="0">
                <a:latin typeface="Trebuchet MS"/>
                <a:cs typeface="Trebuchet MS"/>
              </a:rPr>
              <a:t>e</a:t>
            </a:r>
            <a:r>
              <a:rPr sz="2000" spc="-95" dirty="0">
                <a:latin typeface="Trebuchet MS"/>
                <a:cs typeface="Trebuchet MS"/>
              </a:rPr>
              <a:t>c</a:t>
            </a:r>
            <a:r>
              <a:rPr sz="2000" spc="10" dirty="0">
                <a:latin typeface="Trebuchet MS"/>
                <a:cs typeface="Trebuchet MS"/>
              </a:rPr>
              <a:t>t</a:t>
            </a:r>
            <a:r>
              <a:rPr sz="2000" spc="-195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b</a:t>
            </a:r>
            <a:r>
              <a:rPr sz="2000" spc="15" dirty="0">
                <a:latin typeface="Trebuchet MS"/>
                <a:cs typeface="Trebuchet MS"/>
              </a:rPr>
              <a:t>e</a:t>
            </a:r>
            <a:r>
              <a:rPr sz="2000" spc="-30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e</a:t>
            </a:r>
            <a:r>
              <a:rPr sz="2000" spc="40" dirty="0">
                <a:latin typeface="Trebuchet MS"/>
                <a:cs typeface="Trebuchet MS"/>
              </a:rPr>
              <a:t>x</a:t>
            </a:r>
            <a:r>
              <a:rPr sz="2000" spc="-45" dirty="0">
                <a:latin typeface="Trebuchet MS"/>
                <a:cs typeface="Trebuchet MS"/>
              </a:rPr>
              <a:t>e</a:t>
            </a:r>
            <a:r>
              <a:rPr sz="2000" spc="-20" dirty="0">
                <a:latin typeface="Trebuchet MS"/>
                <a:cs typeface="Trebuchet MS"/>
              </a:rPr>
              <a:t>c</a:t>
            </a:r>
            <a:r>
              <a:rPr sz="2000" spc="-45" dirty="0">
                <a:latin typeface="Trebuchet MS"/>
                <a:cs typeface="Trebuchet MS"/>
              </a:rPr>
              <a:t>u</a:t>
            </a:r>
            <a:r>
              <a:rPr sz="2000" spc="25" dirty="0">
                <a:latin typeface="Trebuchet MS"/>
                <a:cs typeface="Trebuchet MS"/>
              </a:rPr>
              <a:t>t</a:t>
            </a:r>
            <a:r>
              <a:rPr sz="2000" spc="-45" dirty="0">
                <a:latin typeface="Trebuchet MS"/>
                <a:cs typeface="Trebuchet MS"/>
              </a:rPr>
              <a:t>e</a:t>
            </a:r>
            <a:r>
              <a:rPr sz="2000" spc="5" dirty="0">
                <a:latin typeface="Trebuchet MS"/>
                <a:cs typeface="Trebuchet MS"/>
              </a:rPr>
              <a:t>d?</a:t>
            </a:r>
            <a:endParaRPr sz="2000">
              <a:latin typeface="Trebuchet MS"/>
              <a:cs typeface="Trebuchet MS"/>
            </a:endParaRPr>
          </a:p>
          <a:p>
            <a:pPr marL="699770" marR="155575" lvl="1" indent="-229870">
              <a:lnSpc>
                <a:spcPts val="2180"/>
              </a:lnSpc>
              <a:spcBef>
                <a:spcPts val="560"/>
              </a:spcBef>
              <a:buFont typeface="Arial MT"/>
              <a:buChar char="•"/>
              <a:tabLst>
                <a:tab pos="699770" algn="l"/>
                <a:tab pos="700405" algn="l"/>
              </a:tabLst>
            </a:pPr>
            <a:r>
              <a:rPr sz="2000" spc="-60" dirty="0">
                <a:latin typeface="Trebuchet MS"/>
                <a:cs typeface="Trebuchet MS"/>
              </a:rPr>
              <a:t>W</a:t>
            </a:r>
            <a:r>
              <a:rPr sz="2000" spc="-45" dirty="0">
                <a:latin typeface="Trebuchet MS"/>
                <a:cs typeface="Trebuchet MS"/>
              </a:rPr>
              <a:t>h</a:t>
            </a:r>
            <a:r>
              <a:rPr sz="2000" spc="-5" dirty="0">
                <a:latin typeface="Trebuchet MS"/>
                <a:cs typeface="Trebuchet MS"/>
              </a:rPr>
              <a:t>a</a:t>
            </a:r>
            <a:r>
              <a:rPr sz="2000" spc="10" dirty="0">
                <a:latin typeface="Trebuchet MS"/>
                <a:cs typeface="Trebuchet MS"/>
              </a:rPr>
              <a:t>t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m</a:t>
            </a:r>
            <a:r>
              <a:rPr sz="2000" spc="-45" dirty="0">
                <a:latin typeface="Trebuchet MS"/>
                <a:cs typeface="Trebuchet MS"/>
              </a:rPr>
              <a:t>eth</a:t>
            </a:r>
            <a:r>
              <a:rPr sz="2000" spc="-30" dirty="0">
                <a:latin typeface="Trebuchet MS"/>
                <a:cs typeface="Trebuchet MS"/>
              </a:rPr>
              <a:t>o</a:t>
            </a:r>
            <a:r>
              <a:rPr sz="2000" spc="10" dirty="0">
                <a:latin typeface="Trebuchet MS"/>
                <a:cs typeface="Trebuchet MS"/>
              </a:rPr>
              <a:t>d</a:t>
            </a:r>
            <a:r>
              <a:rPr sz="2000" spc="-35" dirty="0">
                <a:latin typeface="Trebuchet MS"/>
                <a:cs typeface="Trebuchet MS"/>
              </a:rPr>
              <a:t>o</a:t>
            </a:r>
            <a:r>
              <a:rPr sz="2000" spc="-70" dirty="0">
                <a:latin typeface="Trebuchet MS"/>
                <a:cs typeface="Trebuchet MS"/>
              </a:rPr>
              <a:t>l</a:t>
            </a:r>
            <a:r>
              <a:rPr sz="2000" spc="-30" dirty="0">
                <a:latin typeface="Trebuchet MS"/>
                <a:cs typeface="Trebuchet MS"/>
              </a:rPr>
              <a:t>o</a:t>
            </a:r>
            <a:r>
              <a:rPr sz="2000" spc="-35" dirty="0">
                <a:latin typeface="Trebuchet MS"/>
                <a:cs typeface="Trebuchet MS"/>
              </a:rPr>
              <a:t>g</a:t>
            </a:r>
            <a:r>
              <a:rPr sz="2000" spc="25" dirty="0">
                <a:latin typeface="Trebuchet MS"/>
                <a:cs typeface="Trebuchet MS"/>
              </a:rPr>
              <a:t>i</a:t>
            </a:r>
            <a:r>
              <a:rPr sz="2000" spc="-45" dirty="0">
                <a:latin typeface="Trebuchet MS"/>
                <a:cs typeface="Trebuchet MS"/>
              </a:rPr>
              <a:t>e</a:t>
            </a:r>
            <a:r>
              <a:rPr sz="2000" spc="10" dirty="0">
                <a:latin typeface="Trebuchet MS"/>
                <a:cs typeface="Trebuchet MS"/>
              </a:rPr>
              <a:t>s</a:t>
            </a:r>
            <a:r>
              <a:rPr sz="2000" spc="-23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w</a:t>
            </a:r>
            <a:r>
              <a:rPr sz="2000" spc="-50" dirty="0">
                <a:latin typeface="Trebuchet MS"/>
                <a:cs typeface="Trebuchet MS"/>
              </a:rPr>
              <a:t>i</a:t>
            </a:r>
            <a:r>
              <a:rPr sz="2000" spc="-70" dirty="0">
                <a:latin typeface="Trebuchet MS"/>
                <a:cs typeface="Trebuchet MS"/>
              </a:rPr>
              <a:t>l</a:t>
            </a:r>
            <a:r>
              <a:rPr sz="2000" spc="5" dirty="0">
                <a:latin typeface="Trebuchet MS"/>
                <a:cs typeface="Trebuchet MS"/>
              </a:rPr>
              <a:t>l</a:t>
            </a:r>
            <a:r>
              <a:rPr sz="2000" spc="-315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b</a:t>
            </a:r>
            <a:r>
              <a:rPr sz="2000" spc="15" dirty="0">
                <a:latin typeface="Trebuchet MS"/>
                <a:cs typeface="Trebuchet MS"/>
              </a:rPr>
              <a:t>e</a:t>
            </a:r>
            <a:r>
              <a:rPr sz="2000" spc="-20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e</a:t>
            </a:r>
            <a:r>
              <a:rPr sz="2000" spc="-15" dirty="0">
                <a:latin typeface="Trebuchet MS"/>
                <a:cs typeface="Trebuchet MS"/>
              </a:rPr>
              <a:t>m</a:t>
            </a:r>
            <a:r>
              <a:rPr sz="2000" spc="-65" dirty="0">
                <a:latin typeface="Trebuchet MS"/>
                <a:cs typeface="Trebuchet MS"/>
              </a:rPr>
              <a:t>p</a:t>
            </a:r>
            <a:r>
              <a:rPr sz="2000" spc="-70" dirty="0">
                <a:latin typeface="Trebuchet MS"/>
                <a:cs typeface="Trebuchet MS"/>
              </a:rPr>
              <a:t>l</a:t>
            </a:r>
            <a:r>
              <a:rPr sz="2000" spc="-30" dirty="0">
                <a:latin typeface="Trebuchet MS"/>
                <a:cs typeface="Trebuchet MS"/>
              </a:rPr>
              <a:t>o</a:t>
            </a:r>
            <a:r>
              <a:rPr sz="2000" spc="-15" dirty="0">
                <a:latin typeface="Trebuchet MS"/>
                <a:cs typeface="Trebuchet MS"/>
              </a:rPr>
              <a:t>y</a:t>
            </a:r>
            <a:r>
              <a:rPr sz="2000" spc="-45" dirty="0">
                <a:latin typeface="Trebuchet MS"/>
                <a:cs typeface="Trebuchet MS"/>
              </a:rPr>
              <a:t>e</a:t>
            </a:r>
            <a:r>
              <a:rPr sz="2000" spc="15" dirty="0">
                <a:latin typeface="Trebuchet MS"/>
                <a:cs typeface="Trebuchet MS"/>
              </a:rPr>
              <a:t>d</a:t>
            </a:r>
            <a:r>
              <a:rPr sz="2000" spc="-280" dirty="0">
                <a:latin typeface="Trebuchet MS"/>
                <a:cs typeface="Trebuchet MS"/>
              </a:rPr>
              <a:t> </a:t>
            </a:r>
            <a:r>
              <a:rPr sz="2000" spc="-135" dirty="0">
                <a:latin typeface="Trebuchet MS"/>
                <a:cs typeface="Trebuchet MS"/>
              </a:rPr>
              <a:t>(</a:t>
            </a:r>
            <a:r>
              <a:rPr sz="2000" spc="-120" dirty="0">
                <a:latin typeface="Trebuchet MS"/>
                <a:cs typeface="Trebuchet MS"/>
              </a:rPr>
              <a:t>e</a:t>
            </a:r>
            <a:r>
              <a:rPr sz="2000" spc="-135" dirty="0">
                <a:latin typeface="Trebuchet MS"/>
                <a:cs typeface="Trebuchet MS"/>
              </a:rPr>
              <a:t>.</a:t>
            </a:r>
            <a:r>
              <a:rPr sz="2000" spc="-110" dirty="0">
                <a:latin typeface="Trebuchet MS"/>
                <a:cs typeface="Trebuchet MS"/>
              </a:rPr>
              <a:t>g</a:t>
            </a:r>
            <a:r>
              <a:rPr sz="2000" spc="-135" dirty="0">
                <a:latin typeface="Trebuchet MS"/>
                <a:cs typeface="Trebuchet MS"/>
              </a:rPr>
              <a:t>.</a:t>
            </a:r>
            <a:r>
              <a:rPr sz="2000" spc="10" dirty="0">
                <a:latin typeface="Trebuchet MS"/>
                <a:cs typeface="Trebuchet MS"/>
              </a:rPr>
              <a:t>,</a:t>
            </a:r>
            <a:r>
              <a:rPr sz="2000" spc="-33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A</a:t>
            </a:r>
            <a:r>
              <a:rPr sz="2000" spc="-35" dirty="0">
                <a:latin typeface="Trebuchet MS"/>
                <a:cs typeface="Trebuchet MS"/>
              </a:rPr>
              <a:t>g</a:t>
            </a:r>
            <a:r>
              <a:rPr sz="2000" spc="-50" dirty="0">
                <a:latin typeface="Trebuchet MS"/>
                <a:cs typeface="Trebuchet MS"/>
              </a:rPr>
              <a:t>i</a:t>
            </a:r>
            <a:r>
              <a:rPr sz="2000" spc="-70" dirty="0">
                <a:latin typeface="Trebuchet MS"/>
                <a:cs typeface="Trebuchet MS"/>
              </a:rPr>
              <a:t>l</a:t>
            </a:r>
            <a:r>
              <a:rPr sz="2000" spc="-45" dirty="0">
                <a:latin typeface="Trebuchet MS"/>
                <a:cs typeface="Trebuchet MS"/>
              </a:rPr>
              <a:t>e</a:t>
            </a:r>
            <a:r>
              <a:rPr sz="2000" spc="5" dirty="0">
                <a:latin typeface="Trebuchet MS"/>
                <a:cs typeface="Trebuchet MS"/>
              </a:rPr>
              <a:t>,  </a:t>
            </a:r>
            <a:r>
              <a:rPr sz="2000" spc="-15" dirty="0">
                <a:latin typeface="Trebuchet MS"/>
                <a:cs typeface="Trebuchet MS"/>
              </a:rPr>
              <a:t>Waterfall)?</a:t>
            </a:r>
            <a:endParaRPr sz="2000">
              <a:latin typeface="Trebuchet MS"/>
              <a:cs typeface="Trebuchet MS"/>
            </a:endParaRPr>
          </a:p>
          <a:p>
            <a:pPr marL="699770" lvl="1" indent="-22923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2000" spc="35" dirty="0">
                <a:latin typeface="Trebuchet MS"/>
                <a:cs typeface="Trebuchet MS"/>
              </a:rPr>
              <a:t>H</a:t>
            </a:r>
            <a:r>
              <a:rPr sz="2000" spc="-30" dirty="0">
                <a:latin typeface="Trebuchet MS"/>
                <a:cs typeface="Trebuchet MS"/>
              </a:rPr>
              <a:t>o</a:t>
            </a:r>
            <a:r>
              <a:rPr sz="2000" spc="20" dirty="0">
                <a:latin typeface="Trebuchet MS"/>
                <a:cs typeface="Trebuchet MS"/>
              </a:rPr>
              <a:t>w</a:t>
            </a:r>
            <a:r>
              <a:rPr sz="2000" spc="-19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w</a:t>
            </a:r>
            <a:r>
              <a:rPr sz="2000" spc="-125" dirty="0">
                <a:latin typeface="Trebuchet MS"/>
                <a:cs typeface="Trebuchet MS"/>
              </a:rPr>
              <a:t>i</a:t>
            </a:r>
            <a:r>
              <a:rPr sz="2000" spc="-70" dirty="0">
                <a:latin typeface="Trebuchet MS"/>
                <a:cs typeface="Trebuchet MS"/>
              </a:rPr>
              <a:t>l</a:t>
            </a:r>
            <a:r>
              <a:rPr sz="2000" spc="5" dirty="0">
                <a:latin typeface="Trebuchet MS"/>
                <a:cs typeface="Trebuchet MS"/>
              </a:rPr>
              <a:t>l</a:t>
            </a:r>
            <a:r>
              <a:rPr sz="2000" spc="-24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r</a:t>
            </a:r>
            <a:r>
              <a:rPr sz="2000" spc="25" dirty="0">
                <a:latin typeface="Trebuchet MS"/>
                <a:cs typeface="Trebuchet MS"/>
              </a:rPr>
              <a:t>i</a:t>
            </a:r>
            <a:r>
              <a:rPr sz="2000" spc="10" dirty="0">
                <a:latin typeface="Trebuchet MS"/>
                <a:cs typeface="Trebuchet MS"/>
              </a:rPr>
              <a:t>s</a:t>
            </a:r>
            <a:r>
              <a:rPr sz="2000" spc="-35" dirty="0">
                <a:latin typeface="Trebuchet MS"/>
                <a:cs typeface="Trebuchet MS"/>
              </a:rPr>
              <a:t>k</a:t>
            </a:r>
            <a:r>
              <a:rPr sz="2000" spc="10" dirty="0">
                <a:latin typeface="Trebuchet MS"/>
                <a:cs typeface="Trebuchet MS"/>
              </a:rPr>
              <a:t>s</a:t>
            </a:r>
            <a:r>
              <a:rPr sz="2000" spc="-190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b</a:t>
            </a:r>
            <a:r>
              <a:rPr sz="2000" spc="15" dirty="0">
                <a:latin typeface="Trebuchet MS"/>
                <a:cs typeface="Trebuchet MS"/>
              </a:rPr>
              <a:t>e</a:t>
            </a:r>
            <a:r>
              <a:rPr sz="2000" spc="-210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m</a:t>
            </a:r>
            <a:r>
              <a:rPr sz="2000" spc="-5" dirty="0">
                <a:latin typeface="Trebuchet MS"/>
                <a:cs typeface="Trebuchet MS"/>
              </a:rPr>
              <a:t>a</a:t>
            </a:r>
            <a:r>
              <a:rPr sz="2000" spc="-45" dirty="0">
                <a:latin typeface="Trebuchet MS"/>
                <a:cs typeface="Trebuchet MS"/>
              </a:rPr>
              <a:t>n</a:t>
            </a:r>
            <a:r>
              <a:rPr sz="2000" spc="-5" dirty="0">
                <a:latin typeface="Trebuchet MS"/>
                <a:cs typeface="Trebuchet MS"/>
              </a:rPr>
              <a:t>a</a:t>
            </a:r>
            <a:r>
              <a:rPr sz="2000" spc="-35" dirty="0">
                <a:latin typeface="Trebuchet MS"/>
                <a:cs typeface="Trebuchet MS"/>
              </a:rPr>
              <a:t>g</a:t>
            </a:r>
            <a:r>
              <a:rPr sz="2000" spc="30" dirty="0">
                <a:latin typeface="Trebuchet MS"/>
                <a:cs typeface="Trebuchet MS"/>
              </a:rPr>
              <a:t>e</a:t>
            </a:r>
            <a:r>
              <a:rPr sz="2000" spc="-65" dirty="0">
                <a:latin typeface="Trebuchet MS"/>
                <a:cs typeface="Trebuchet MS"/>
              </a:rPr>
              <a:t>d</a:t>
            </a:r>
            <a:r>
              <a:rPr sz="2000" spc="10" dirty="0">
                <a:latin typeface="Trebuchet MS"/>
                <a:cs typeface="Trebuchet MS"/>
              </a:rPr>
              <a:t>?</a:t>
            </a:r>
            <a:endParaRPr sz="2000">
              <a:latin typeface="Trebuchet MS"/>
              <a:cs typeface="Trebuchet MS"/>
            </a:endParaRPr>
          </a:p>
          <a:p>
            <a:pPr marL="241935" indent="-228600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-10" dirty="0">
                <a:latin typeface="Trebuchet MS"/>
                <a:cs typeface="Trebuchet MS"/>
              </a:rPr>
              <a:t>Importance</a:t>
            </a:r>
            <a:r>
              <a:rPr sz="2000" spc="-10" dirty="0"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  <a:p>
            <a:pPr marL="699770" lvl="1" indent="-229235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2000" spc="-70" dirty="0">
                <a:latin typeface="Trebuchet MS"/>
                <a:cs typeface="Trebuchet MS"/>
              </a:rPr>
              <a:t>P</a:t>
            </a:r>
            <a:r>
              <a:rPr sz="2000" spc="-30" dirty="0">
                <a:latin typeface="Trebuchet MS"/>
                <a:cs typeface="Trebuchet MS"/>
              </a:rPr>
              <a:t>ro</a:t>
            </a:r>
            <a:r>
              <a:rPr sz="2000" spc="-10" dirty="0">
                <a:latin typeface="Trebuchet MS"/>
                <a:cs typeface="Trebuchet MS"/>
              </a:rPr>
              <a:t>v</a:t>
            </a:r>
            <a:r>
              <a:rPr sz="2000" spc="-50" dirty="0">
                <a:latin typeface="Trebuchet MS"/>
                <a:cs typeface="Trebuchet MS"/>
              </a:rPr>
              <a:t>i</a:t>
            </a:r>
            <a:r>
              <a:rPr sz="2000" spc="-70" dirty="0">
                <a:latin typeface="Trebuchet MS"/>
                <a:cs typeface="Trebuchet MS"/>
              </a:rPr>
              <a:t>d</a:t>
            </a:r>
            <a:r>
              <a:rPr sz="2000" spc="-45" dirty="0">
                <a:latin typeface="Trebuchet MS"/>
                <a:cs typeface="Trebuchet MS"/>
              </a:rPr>
              <a:t>e</a:t>
            </a:r>
            <a:r>
              <a:rPr sz="2000" spc="10" dirty="0">
                <a:latin typeface="Trebuchet MS"/>
                <a:cs typeface="Trebuchet MS"/>
              </a:rPr>
              <a:t>s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15" dirty="0">
                <a:latin typeface="Trebuchet MS"/>
                <a:cs typeface="Trebuchet MS"/>
              </a:rPr>
              <a:t>a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ro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-65" dirty="0">
                <a:latin typeface="Trebuchet MS"/>
                <a:cs typeface="Trebuchet MS"/>
              </a:rPr>
              <a:t>d</a:t>
            </a:r>
            <a:r>
              <a:rPr sz="2000" spc="-15" dirty="0">
                <a:latin typeface="Trebuchet MS"/>
                <a:cs typeface="Trebuchet MS"/>
              </a:rPr>
              <a:t>m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15" dirty="0">
                <a:latin typeface="Trebuchet MS"/>
                <a:cs typeface="Trebuchet MS"/>
              </a:rPr>
              <a:t>p</a:t>
            </a:r>
            <a:r>
              <a:rPr sz="2000" spc="-25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f</a:t>
            </a:r>
            <a:r>
              <a:rPr sz="2000" spc="-100" dirty="0">
                <a:latin typeface="Trebuchet MS"/>
                <a:cs typeface="Trebuchet MS"/>
              </a:rPr>
              <a:t>o</a:t>
            </a:r>
            <a:r>
              <a:rPr sz="2000" spc="10" dirty="0">
                <a:latin typeface="Trebuchet MS"/>
                <a:cs typeface="Trebuchet MS"/>
              </a:rPr>
              <a:t>r</a:t>
            </a:r>
            <a:r>
              <a:rPr sz="2000" spc="-28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e</a:t>
            </a:r>
            <a:r>
              <a:rPr sz="2000" spc="45" dirty="0">
                <a:latin typeface="Trebuchet MS"/>
                <a:cs typeface="Trebuchet MS"/>
              </a:rPr>
              <a:t>x</a:t>
            </a:r>
            <a:r>
              <a:rPr sz="2000" spc="-45" dirty="0">
                <a:latin typeface="Trebuchet MS"/>
                <a:cs typeface="Trebuchet MS"/>
              </a:rPr>
              <a:t>e</a:t>
            </a:r>
            <a:r>
              <a:rPr sz="2000" spc="-25" dirty="0">
                <a:latin typeface="Trebuchet MS"/>
                <a:cs typeface="Trebuchet MS"/>
              </a:rPr>
              <a:t>c</a:t>
            </a:r>
            <a:r>
              <a:rPr sz="2000" spc="-45" dirty="0">
                <a:latin typeface="Trebuchet MS"/>
                <a:cs typeface="Trebuchet MS"/>
              </a:rPr>
              <a:t>u</a:t>
            </a:r>
            <a:r>
              <a:rPr sz="2000" spc="25" dirty="0">
                <a:latin typeface="Trebuchet MS"/>
                <a:cs typeface="Trebuchet MS"/>
              </a:rPr>
              <a:t>t</a:t>
            </a:r>
            <a:r>
              <a:rPr sz="2000" spc="-50" dirty="0">
                <a:latin typeface="Trebuchet MS"/>
                <a:cs typeface="Trebuchet MS"/>
              </a:rPr>
              <a:t>i</a:t>
            </a:r>
            <a:r>
              <a:rPr sz="2000" spc="-25" dirty="0">
                <a:latin typeface="Trebuchet MS"/>
                <a:cs typeface="Trebuchet MS"/>
              </a:rPr>
              <a:t>o</a:t>
            </a:r>
            <a:r>
              <a:rPr sz="2000" spc="30" dirty="0">
                <a:latin typeface="Trebuchet MS"/>
                <a:cs typeface="Trebuchet MS"/>
              </a:rPr>
              <a:t>n</a:t>
            </a:r>
            <a:r>
              <a:rPr sz="2000" spc="10" dirty="0"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  <a:p>
            <a:pPr marL="699770" marR="290830" lvl="1" indent="-229870">
              <a:lnSpc>
                <a:spcPts val="2330"/>
              </a:lnSpc>
              <a:spcBef>
                <a:spcPts val="365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2000" spc="-5" dirty="0">
                <a:latin typeface="Trebuchet MS"/>
                <a:cs typeface="Trebuchet MS"/>
              </a:rPr>
              <a:t>Ensures</a:t>
            </a:r>
            <a:r>
              <a:rPr sz="2000" spc="-195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that</a:t>
            </a:r>
            <a:r>
              <a:rPr sz="2000" spc="-22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the</a:t>
            </a:r>
            <a:r>
              <a:rPr sz="2000" spc="-204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project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15" dirty="0">
                <a:latin typeface="Trebuchet MS"/>
                <a:cs typeface="Trebuchet MS"/>
              </a:rPr>
              <a:t>is</a:t>
            </a:r>
            <a:r>
              <a:rPr sz="2000" spc="-22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carried</a:t>
            </a:r>
            <a:r>
              <a:rPr sz="2000" spc="-23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out</a:t>
            </a:r>
            <a:r>
              <a:rPr sz="2000" spc="-21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efficiently </a:t>
            </a:r>
            <a:r>
              <a:rPr sz="2000" spc="-58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</a:t>
            </a:r>
            <a:r>
              <a:rPr sz="2000" spc="30" dirty="0">
                <a:latin typeface="Trebuchet MS"/>
                <a:cs typeface="Trebuchet MS"/>
              </a:rPr>
              <a:t>n</a:t>
            </a:r>
            <a:r>
              <a:rPr sz="2000" spc="15" dirty="0">
                <a:latin typeface="Trebuchet MS"/>
                <a:cs typeface="Trebuchet MS"/>
              </a:rPr>
              <a:t>d</a:t>
            </a:r>
            <a:r>
              <a:rPr sz="2000" spc="-27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e</a:t>
            </a:r>
            <a:r>
              <a:rPr sz="2000" spc="10" dirty="0">
                <a:latin typeface="Trebuchet MS"/>
                <a:cs typeface="Trebuchet MS"/>
              </a:rPr>
              <a:t>f</a:t>
            </a:r>
            <a:r>
              <a:rPr sz="2000" spc="-65" dirty="0">
                <a:latin typeface="Trebuchet MS"/>
                <a:cs typeface="Trebuchet MS"/>
              </a:rPr>
              <a:t>f</a:t>
            </a:r>
            <a:r>
              <a:rPr sz="2000" spc="30" dirty="0">
                <a:latin typeface="Trebuchet MS"/>
                <a:cs typeface="Trebuchet MS"/>
              </a:rPr>
              <a:t>e</a:t>
            </a:r>
            <a:r>
              <a:rPr sz="2000" spc="-20" dirty="0">
                <a:latin typeface="Trebuchet MS"/>
                <a:cs typeface="Trebuchet MS"/>
              </a:rPr>
              <a:t>c</a:t>
            </a:r>
            <a:r>
              <a:rPr sz="2000" spc="-50" dirty="0">
                <a:latin typeface="Trebuchet MS"/>
                <a:cs typeface="Trebuchet MS"/>
              </a:rPr>
              <a:t>ti</a:t>
            </a:r>
            <a:r>
              <a:rPr sz="2000" spc="-10" dirty="0">
                <a:latin typeface="Trebuchet MS"/>
                <a:cs typeface="Trebuchet MS"/>
              </a:rPr>
              <a:t>v</a:t>
            </a:r>
            <a:r>
              <a:rPr sz="2000" spc="-45" dirty="0">
                <a:latin typeface="Trebuchet MS"/>
                <a:cs typeface="Trebuchet MS"/>
              </a:rPr>
              <a:t>e</a:t>
            </a:r>
            <a:r>
              <a:rPr sz="2000" spc="5" dirty="0">
                <a:latin typeface="Trebuchet MS"/>
                <a:cs typeface="Trebuchet MS"/>
              </a:rPr>
              <a:t>l</a:t>
            </a:r>
            <a:r>
              <a:rPr sz="2000" spc="-15" dirty="0">
                <a:latin typeface="Trebuchet MS"/>
                <a:cs typeface="Trebuchet MS"/>
              </a:rPr>
              <a:t>y</a:t>
            </a:r>
            <a:r>
              <a:rPr sz="2000" spc="10" dirty="0"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  <a:p>
            <a:pPr marL="241935" marR="5080" indent="-229235">
              <a:lnSpc>
                <a:spcPct val="89200"/>
              </a:lnSpc>
              <a:spcBef>
                <a:spcPts val="869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-15" dirty="0">
                <a:latin typeface="Trebuchet MS"/>
                <a:cs typeface="Trebuchet MS"/>
              </a:rPr>
              <a:t>E</a:t>
            </a:r>
            <a:r>
              <a:rPr sz="2000" b="1" spc="-55" dirty="0">
                <a:latin typeface="Trebuchet MS"/>
                <a:cs typeface="Trebuchet MS"/>
              </a:rPr>
              <a:t>x</a:t>
            </a:r>
            <a:r>
              <a:rPr sz="2000" b="1" spc="-95" dirty="0">
                <a:latin typeface="Trebuchet MS"/>
                <a:cs typeface="Trebuchet MS"/>
              </a:rPr>
              <a:t>a</a:t>
            </a:r>
            <a:r>
              <a:rPr sz="2000" b="1" spc="5" dirty="0">
                <a:latin typeface="Trebuchet MS"/>
                <a:cs typeface="Trebuchet MS"/>
              </a:rPr>
              <a:t>m</a:t>
            </a:r>
            <a:r>
              <a:rPr sz="2000" b="1" spc="-40" dirty="0">
                <a:latin typeface="Trebuchet MS"/>
                <a:cs typeface="Trebuchet MS"/>
              </a:rPr>
              <a:t>p</a:t>
            </a:r>
            <a:r>
              <a:rPr sz="2000" b="1" spc="-70" dirty="0">
                <a:latin typeface="Trebuchet MS"/>
                <a:cs typeface="Trebuchet MS"/>
              </a:rPr>
              <a:t>l</a:t>
            </a:r>
            <a:r>
              <a:rPr sz="2000" b="1" spc="-40" dirty="0">
                <a:latin typeface="Trebuchet MS"/>
                <a:cs typeface="Trebuchet MS"/>
              </a:rPr>
              <a:t>e</a:t>
            </a:r>
            <a:r>
              <a:rPr sz="2000" spc="10" dirty="0">
                <a:latin typeface="Trebuchet MS"/>
                <a:cs typeface="Trebuchet MS"/>
              </a:rPr>
              <a:t>:</a:t>
            </a:r>
            <a:r>
              <a:rPr sz="2000" spc="-225" dirty="0">
                <a:latin typeface="Trebuchet MS"/>
                <a:cs typeface="Trebuchet MS"/>
              </a:rPr>
              <a:t> </a:t>
            </a:r>
            <a:r>
              <a:rPr sz="2000" spc="15" dirty="0">
                <a:latin typeface="Trebuchet MS"/>
                <a:cs typeface="Trebuchet MS"/>
              </a:rPr>
              <a:t>A</a:t>
            </a:r>
            <a:r>
              <a:rPr sz="2000" spc="-21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p</a:t>
            </a:r>
            <a:r>
              <a:rPr sz="2000" spc="-105" dirty="0">
                <a:latin typeface="Trebuchet MS"/>
                <a:cs typeface="Trebuchet MS"/>
              </a:rPr>
              <a:t>r</a:t>
            </a:r>
            <a:r>
              <a:rPr sz="2000" spc="-30" dirty="0">
                <a:latin typeface="Trebuchet MS"/>
                <a:cs typeface="Trebuchet MS"/>
              </a:rPr>
              <a:t>o</a:t>
            </a:r>
            <a:r>
              <a:rPr sz="2000" spc="-135" dirty="0">
                <a:latin typeface="Trebuchet MS"/>
                <a:cs typeface="Trebuchet MS"/>
              </a:rPr>
              <a:t>j</a:t>
            </a:r>
            <a:r>
              <a:rPr sz="2000" spc="-45" dirty="0">
                <a:latin typeface="Trebuchet MS"/>
                <a:cs typeface="Trebuchet MS"/>
              </a:rPr>
              <a:t>e</a:t>
            </a:r>
            <a:r>
              <a:rPr sz="2000" spc="-95" dirty="0">
                <a:latin typeface="Trebuchet MS"/>
                <a:cs typeface="Trebuchet MS"/>
              </a:rPr>
              <a:t>c</a:t>
            </a:r>
            <a:r>
              <a:rPr sz="2000" spc="10" dirty="0">
                <a:latin typeface="Trebuchet MS"/>
                <a:cs typeface="Trebuchet MS"/>
              </a:rPr>
              <a:t>t</a:t>
            </a:r>
            <a:r>
              <a:rPr sz="2000" spc="-265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m</a:t>
            </a:r>
            <a:r>
              <a:rPr sz="2000" spc="-50" dirty="0">
                <a:latin typeface="Trebuchet MS"/>
                <a:cs typeface="Trebuchet MS"/>
              </a:rPr>
              <a:t>i</a:t>
            </a:r>
            <a:r>
              <a:rPr sz="2000" spc="-35" dirty="0">
                <a:latin typeface="Trebuchet MS"/>
                <a:cs typeface="Trebuchet MS"/>
              </a:rPr>
              <a:t>g</a:t>
            </a:r>
            <a:r>
              <a:rPr sz="2000" spc="-45" dirty="0">
                <a:latin typeface="Trebuchet MS"/>
                <a:cs typeface="Trebuchet MS"/>
              </a:rPr>
              <a:t>h</a:t>
            </a:r>
            <a:r>
              <a:rPr sz="2000" spc="10" dirty="0">
                <a:latin typeface="Trebuchet MS"/>
                <a:cs typeface="Trebuchet MS"/>
              </a:rPr>
              <a:t>t</a:t>
            </a:r>
            <a:r>
              <a:rPr sz="2000" spc="-26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</a:t>
            </a:r>
            <a:r>
              <a:rPr sz="2000" spc="-65" dirty="0">
                <a:latin typeface="Trebuchet MS"/>
                <a:cs typeface="Trebuchet MS"/>
              </a:rPr>
              <a:t>d</a:t>
            </a:r>
            <a:r>
              <a:rPr sz="2000" spc="-30" dirty="0">
                <a:latin typeface="Trebuchet MS"/>
                <a:cs typeface="Trebuchet MS"/>
              </a:rPr>
              <a:t>o</a:t>
            </a:r>
            <a:r>
              <a:rPr sz="2000" spc="10" dirty="0">
                <a:latin typeface="Trebuchet MS"/>
                <a:cs typeface="Trebuchet MS"/>
              </a:rPr>
              <a:t>pt</a:t>
            </a:r>
            <a:r>
              <a:rPr sz="2000" spc="-245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A</a:t>
            </a:r>
            <a:r>
              <a:rPr sz="2000" spc="-35" dirty="0">
                <a:latin typeface="Trebuchet MS"/>
                <a:cs typeface="Trebuchet MS"/>
              </a:rPr>
              <a:t>g</a:t>
            </a:r>
            <a:r>
              <a:rPr sz="2000" spc="-125" dirty="0">
                <a:latin typeface="Trebuchet MS"/>
                <a:cs typeface="Trebuchet MS"/>
              </a:rPr>
              <a:t>i</a:t>
            </a:r>
            <a:r>
              <a:rPr sz="2000" spc="10" dirty="0">
                <a:latin typeface="Trebuchet MS"/>
                <a:cs typeface="Trebuchet MS"/>
              </a:rPr>
              <a:t>le</a:t>
            </a:r>
            <a:r>
              <a:rPr sz="2000" spc="-250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m</a:t>
            </a:r>
            <a:r>
              <a:rPr sz="2000" spc="-40" dirty="0">
                <a:latin typeface="Trebuchet MS"/>
                <a:cs typeface="Trebuchet MS"/>
              </a:rPr>
              <a:t>e</a:t>
            </a:r>
            <a:r>
              <a:rPr sz="2000" spc="30" dirty="0">
                <a:latin typeface="Trebuchet MS"/>
                <a:cs typeface="Trebuchet MS"/>
              </a:rPr>
              <a:t>t</a:t>
            </a:r>
            <a:r>
              <a:rPr sz="2000" spc="-45" dirty="0">
                <a:latin typeface="Trebuchet MS"/>
                <a:cs typeface="Trebuchet MS"/>
              </a:rPr>
              <a:t>h</a:t>
            </a:r>
            <a:r>
              <a:rPr sz="2000" spc="-30" dirty="0">
                <a:latin typeface="Trebuchet MS"/>
                <a:cs typeface="Trebuchet MS"/>
              </a:rPr>
              <a:t>o</a:t>
            </a:r>
            <a:r>
              <a:rPr sz="2000" spc="10" dirty="0">
                <a:latin typeface="Trebuchet MS"/>
                <a:cs typeface="Trebuchet MS"/>
              </a:rPr>
              <a:t>d</a:t>
            </a:r>
            <a:r>
              <a:rPr sz="2000" spc="-30" dirty="0">
                <a:latin typeface="Trebuchet MS"/>
                <a:cs typeface="Trebuchet MS"/>
              </a:rPr>
              <a:t>o</a:t>
            </a:r>
            <a:r>
              <a:rPr sz="2000" spc="5" dirty="0">
                <a:latin typeface="Trebuchet MS"/>
                <a:cs typeface="Trebuchet MS"/>
              </a:rPr>
              <a:t>l</a:t>
            </a:r>
            <a:r>
              <a:rPr sz="2000" spc="-25" dirty="0">
                <a:latin typeface="Trebuchet MS"/>
                <a:cs typeface="Trebuchet MS"/>
              </a:rPr>
              <a:t>o</a:t>
            </a:r>
            <a:r>
              <a:rPr sz="2000" spc="-35" dirty="0">
                <a:latin typeface="Trebuchet MS"/>
                <a:cs typeface="Trebuchet MS"/>
              </a:rPr>
              <a:t>g</a:t>
            </a:r>
            <a:r>
              <a:rPr sz="2000" spc="-15" dirty="0">
                <a:latin typeface="Trebuchet MS"/>
                <a:cs typeface="Trebuchet MS"/>
              </a:rPr>
              <a:t>y</a:t>
            </a:r>
            <a:r>
              <a:rPr sz="2000" spc="5" dirty="0">
                <a:latin typeface="Trebuchet MS"/>
                <a:cs typeface="Trebuchet MS"/>
              </a:rPr>
              <a:t>,  </a:t>
            </a:r>
            <a:r>
              <a:rPr sz="2000" spc="-60" dirty="0">
                <a:latin typeface="Trebuchet MS"/>
                <a:cs typeface="Trebuchet MS"/>
              </a:rPr>
              <a:t>involving</a:t>
            </a:r>
            <a:r>
              <a:rPr sz="2000" spc="-220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iterative</a:t>
            </a:r>
            <a:r>
              <a:rPr sz="2000" spc="-31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development,</a:t>
            </a:r>
            <a:r>
              <a:rPr sz="2000" spc="-14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regular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feedback</a:t>
            </a:r>
            <a:r>
              <a:rPr sz="2000" spc="-18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loops,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</a:t>
            </a:r>
            <a:r>
              <a:rPr sz="2000" spc="30" dirty="0">
                <a:latin typeface="Trebuchet MS"/>
                <a:cs typeface="Trebuchet MS"/>
              </a:rPr>
              <a:t>n</a:t>
            </a:r>
            <a:r>
              <a:rPr sz="2000" spc="15" dirty="0">
                <a:latin typeface="Trebuchet MS"/>
                <a:cs typeface="Trebuchet MS"/>
              </a:rPr>
              <a:t>d</a:t>
            </a:r>
            <a:r>
              <a:rPr sz="2000" spc="-24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c</a:t>
            </a:r>
            <a:r>
              <a:rPr sz="2000" spc="45" dirty="0">
                <a:latin typeface="Trebuchet MS"/>
                <a:cs typeface="Trebuchet MS"/>
              </a:rPr>
              <a:t>o</a:t>
            </a:r>
            <a:r>
              <a:rPr sz="2000" spc="-45" dirty="0">
                <a:latin typeface="Trebuchet MS"/>
                <a:cs typeface="Trebuchet MS"/>
              </a:rPr>
              <a:t>n</a:t>
            </a:r>
            <a:r>
              <a:rPr sz="2000" spc="25" dirty="0">
                <a:latin typeface="Trebuchet MS"/>
                <a:cs typeface="Trebuchet MS"/>
              </a:rPr>
              <a:t>t</a:t>
            </a:r>
            <a:r>
              <a:rPr sz="2000" spc="-50" dirty="0">
                <a:latin typeface="Trebuchet MS"/>
                <a:cs typeface="Trebuchet MS"/>
              </a:rPr>
              <a:t>i</a:t>
            </a:r>
            <a:r>
              <a:rPr sz="2000" spc="30" dirty="0">
                <a:latin typeface="Trebuchet MS"/>
                <a:cs typeface="Trebuchet MS"/>
              </a:rPr>
              <a:t>n</a:t>
            </a:r>
            <a:r>
              <a:rPr sz="2000" spc="-45" dirty="0">
                <a:latin typeface="Trebuchet MS"/>
                <a:cs typeface="Trebuchet MS"/>
              </a:rPr>
              <a:t>u</a:t>
            </a:r>
            <a:r>
              <a:rPr sz="2000" spc="45" dirty="0">
                <a:latin typeface="Trebuchet MS"/>
                <a:cs typeface="Trebuchet MS"/>
              </a:rPr>
              <a:t>o</a:t>
            </a:r>
            <a:r>
              <a:rPr sz="2000" spc="-45" dirty="0">
                <a:latin typeface="Trebuchet MS"/>
                <a:cs typeface="Trebuchet MS"/>
              </a:rPr>
              <a:t>u</a:t>
            </a:r>
            <a:r>
              <a:rPr sz="2000" spc="10" dirty="0">
                <a:latin typeface="Trebuchet MS"/>
                <a:cs typeface="Trebuchet MS"/>
              </a:rPr>
              <a:t>s</a:t>
            </a:r>
            <a:r>
              <a:rPr sz="2000" spc="-185" dirty="0">
                <a:latin typeface="Trebuchet MS"/>
                <a:cs typeface="Trebuchet MS"/>
              </a:rPr>
              <a:t> </a:t>
            </a:r>
            <a:r>
              <a:rPr sz="2000" spc="25" dirty="0">
                <a:latin typeface="Trebuchet MS"/>
                <a:cs typeface="Trebuchet MS"/>
              </a:rPr>
              <a:t>i</a:t>
            </a:r>
            <a:r>
              <a:rPr sz="2000" spc="-15" dirty="0">
                <a:latin typeface="Trebuchet MS"/>
                <a:cs typeface="Trebuchet MS"/>
              </a:rPr>
              <a:t>m</a:t>
            </a:r>
            <a:r>
              <a:rPr sz="2000" spc="-65" dirty="0">
                <a:latin typeface="Trebuchet MS"/>
                <a:cs typeface="Trebuchet MS"/>
              </a:rPr>
              <a:t>p</a:t>
            </a:r>
            <a:r>
              <a:rPr sz="2000" spc="-30" dirty="0">
                <a:latin typeface="Trebuchet MS"/>
                <a:cs typeface="Trebuchet MS"/>
              </a:rPr>
              <a:t>r</a:t>
            </a:r>
            <a:r>
              <a:rPr sz="2000" spc="45" dirty="0">
                <a:latin typeface="Trebuchet MS"/>
                <a:cs typeface="Trebuchet MS"/>
              </a:rPr>
              <a:t>o</a:t>
            </a:r>
            <a:r>
              <a:rPr sz="2000" spc="-10" dirty="0">
                <a:latin typeface="Trebuchet MS"/>
                <a:cs typeface="Trebuchet MS"/>
              </a:rPr>
              <a:t>v</a:t>
            </a:r>
            <a:r>
              <a:rPr sz="2000" spc="-45" dirty="0">
                <a:latin typeface="Trebuchet MS"/>
                <a:cs typeface="Trebuchet MS"/>
              </a:rPr>
              <a:t>e</a:t>
            </a:r>
            <a:r>
              <a:rPr sz="2000" spc="-15" dirty="0">
                <a:latin typeface="Trebuchet MS"/>
                <a:cs typeface="Trebuchet MS"/>
              </a:rPr>
              <a:t>m</a:t>
            </a:r>
            <a:r>
              <a:rPr sz="2000" spc="-45" dirty="0">
                <a:latin typeface="Trebuchet MS"/>
                <a:cs typeface="Trebuchet MS"/>
              </a:rPr>
              <a:t>e</a:t>
            </a:r>
            <a:r>
              <a:rPr sz="2000" spc="30" dirty="0">
                <a:latin typeface="Trebuchet MS"/>
                <a:cs typeface="Trebuchet MS"/>
              </a:rPr>
              <a:t>n</a:t>
            </a:r>
            <a:r>
              <a:rPr sz="2000" spc="-45" dirty="0">
                <a:latin typeface="Trebuchet MS"/>
                <a:cs typeface="Trebuchet MS"/>
              </a:rPr>
              <a:t>t</a:t>
            </a:r>
            <a:r>
              <a:rPr sz="2000" spc="10" dirty="0"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7519" y="2553969"/>
            <a:ext cx="236347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-155" dirty="0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r>
              <a:rPr sz="3200" b="1" spc="-204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3200" b="1" spc="-165" dirty="0">
                <a:solidFill>
                  <a:srgbClr val="FFFFFF"/>
                </a:solidFill>
                <a:latin typeface="Trebuchet MS"/>
                <a:cs typeface="Trebuchet MS"/>
              </a:rPr>
              <a:t>Ho</a:t>
            </a:r>
            <a:r>
              <a:rPr sz="3200" b="1" spc="2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200" b="1" spc="-6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1" spc="1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3200" b="1" spc="-10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200" b="1" spc="1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200" b="1" spc="-3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b="1" spc="10" dirty="0">
                <a:solidFill>
                  <a:srgbClr val="FFFFFF"/>
                </a:solidFill>
                <a:latin typeface="Trebuchet MS"/>
                <a:cs typeface="Trebuchet MS"/>
              </a:rPr>
              <a:t>?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95850" y="2213292"/>
            <a:ext cx="5972175" cy="194691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935" marR="243204" indent="-229235">
              <a:lnSpc>
                <a:spcPts val="2100"/>
              </a:lnSpc>
              <a:spcBef>
                <a:spcPts val="44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-50" dirty="0">
                <a:latin typeface="Trebuchet MS"/>
                <a:cs typeface="Trebuchet MS"/>
              </a:rPr>
              <a:t>Definition</a:t>
            </a:r>
            <a:r>
              <a:rPr sz="2000" spc="-50" dirty="0">
                <a:latin typeface="Trebuchet MS"/>
                <a:cs typeface="Trebuchet MS"/>
              </a:rPr>
              <a:t>:</a:t>
            </a:r>
            <a:r>
              <a:rPr sz="2000" spc="-19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This</a:t>
            </a:r>
            <a:r>
              <a:rPr sz="2000" spc="-13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principle</a:t>
            </a:r>
            <a:r>
              <a:rPr sz="2000" spc="-28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focuses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on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the</a:t>
            </a:r>
            <a:r>
              <a:rPr sz="2000" spc="-18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resources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r</a:t>
            </a:r>
            <a:r>
              <a:rPr sz="2000" spc="-40" dirty="0">
                <a:latin typeface="Trebuchet MS"/>
                <a:cs typeface="Trebuchet MS"/>
              </a:rPr>
              <a:t>e</a:t>
            </a:r>
            <a:r>
              <a:rPr sz="2000" spc="-65" dirty="0">
                <a:latin typeface="Trebuchet MS"/>
                <a:cs typeface="Trebuchet MS"/>
              </a:rPr>
              <a:t>q</a:t>
            </a:r>
            <a:r>
              <a:rPr sz="2000" spc="-120" dirty="0">
                <a:latin typeface="Trebuchet MS"/>
                <a:cs typeface="Trebuchet MS"/>
              </a:rPr>
              <a:t>u</a:t>
            </a:r>
            <a:r>
              <a:rPr sz="2000" spc="-50" dirty="0">
                <a:latin typeface="Trebuchet MS"/>
                <a:cs typeface="Trebuchet MS"/>
              </a:rPr>
              <a:t>i</a:t>
            </a:r>
            <a:r>
              <a:rPr sz="2000" spc="-30" dirty="0">
                <a:latin typeface="Trebuchet MS"/>
                <a:cs typeface="Trebuchet MS"/>
              </a:rPr>
              <a:t>r</a:t>
            </a:r>
            <a:r>
              <a:rPr sz="2000" spc="-114" dirty="0">
                <a:latin typeface="Trebuchet MS"/>
                <a:cs typeface="Trebuchet MS"/>
              </a:rPr>
              <a:t>e</a:t>
            </a:r>
            <a:r>
              <a:rPr sz="2000" spc="15" dirty="0">
                <a:latin typeface="Trebuchet MS"/>
                <a:cs typeface="Trebuchet MS"/>
              </a:rPr>
              <a:t>d</a:t>
            </a:r>
            <a:r>
              <a:rPr sz="2000" spc="-22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f</a:t>
            </a:r>
            <a:r>
              <a:rPr sz="2000" spc="-105" dirty="0">
                <a:latin typeface="Trebuchet MS"/>
                <a:cs typeface="Trebuchet MS"/>
              </a:rPr>
              <a:t>o</a:t>
            </a:r>
            <a:r>
              <a:rPr sz="2000" spc="10" dirty="0">
                <a:latin typeface="Trebuchet MS"/>
                <a:cs typeface="Trebuchet MS"/>
              </a:rPr>
              <a:t>r</a:t>
            </a:r>
            <a:r>
              <a:rPr sz="2000" spc="-27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t</a:t>
            </a:r>
            <a:r>
              <a:rPr sz="2000" spc="-120" dirty="0">
                <a:latin typeface="Trebuchet MS"/>
                <a:cs typeface="Trebuchet MS"/>
              </a:rPr>
              <a:t>h</a:t>
            </a:r>
            <a:r>
              <a:rPr sz="2000" spc="15" dirty="0">
                <a:latin typeface="Trebuchet MS"/>
                <a:cs typeface="Trebuchet MS"/>
              </a:rPr>
              <a:t>e</a:t>
            </a:r>
            <a:r>
              <a:rPr sz="2000" spc="-235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p</a:t>
            </a:r>
            <a:r>
              <a:rPr sz="2000" spc="-35" dirty="0">
                <a:latin typeface="Trebuchet MS"/>
                <a:cs typeface="Trebuchet MS"/>
              </a:rPr>
              <a:t>r</a:t>
            </a:r>
            <a:r>
              <a:rPr sz="2000" spc="-30" dirty="0">
                <a:latin typeface="Trebuchet MS"/>
                <a:cs typeface="Trebuchet MS"/>
              </a:rPr>
              <a:t>o</a:t>
            </a:r>
            <a:r>
              <a:rPr sz="2000" spc="10" dirty="0">
                <a:latin typeface="Trebuchet MS"/>
                <a:cs typeface="Trebuchet MS"/>
              </a:rPr>
              <a:t>j</a:t>
            </a:r>
            <a:r>
              <a:rPr sz="2000" spc="-35" dirty="0">
                <a:latin typeface="Trebuchet MS"/>
                <a:cs typeface="Trebuchet MS"/>
              </a:rPr>
              <a:t>e</a:t>
            </a:r>
            <a:r>
              <a:rPr sz="2000" spc="-20" dirty="0">
                <a:latin typeface="Trebuchet MS"/>
                <a:cs typeface="Trebuchet MS"/>
              </a:rPr>
              <a:t>c</a:t>
            </a:r>
            <a:r>
              <a:rPr sz="2000" spc="25" dirty="0">
                <a:latin typeface="Trebuchet MS"/>
                <a:cs typeface="Trebuchet MS"/>
              </a:rPr>
              <a:t>t</a:t>
            </a:r>
            <a:r>
              <a:rPr sz="2000" spc="10" dirty="0"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  <a:p>
            <a:pPr marL="241935" indent="-228600">
              <a:lnSpc>
                <a:spcPct val="100000"/>
              </a:lnSpc>
              <a:spcBef>
                <a:spcPts val="81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-35" dirty="0">
                <a:latin typeface="Trebuchet MS"/>
                <a:cs typeface="Trebuchet MS"/>
              </a:rPr>
              <a:t>K</a:t>
            </a:r>
            <a:r>
              <a:rPr sz="2000" b="1" spc="-25" dirty="0">
                <a:latin typeface="Trebuchet MS"/>
                <a:cs typeface="Trebuchet MS"/>
              </a:rPr>
              <a:t>e</a:t>
            </a:r>
            <a:r>
              <a:rPr sz="2000" b="1" spc="10" dirty="0">
                <a:latin typeface="Trebuchet MS"/>
                <a:cs typeface="Trebuchet MS"/>
              </a:rPr>
              <a:t>y</a:t>
            </a:r>
            <a:r>
              <a:rPr sz="2000" b="1" spc="-35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Q</a:t>
            </a:r>
            <a:r>
              <a:rPr sz="2000" b="1" spc="-60" dirty="0">
                <a:latin typeface="Trebuchet MS"/>
                <a:cs typeface="Trebuchet MS"/>
              </a:rPr>
              <a:t>u</a:t>
            </a:r>
            <a:r>
              <a:rPr sz="2000" b="1" spc="45" dirty="0">
                <a:latin typeface="Trebuchet MS"/>
                <a:cs typeface="Trebuchet MS"/>
              </a:rPr>
              <a:t>e</a:t>
            </a:r>
            <a:r>
              <a:rPr sz="2000" b="1" spc="-40" dirty="0">
                <a:latin typeface="Trebuchet MS"/>
                <a:cs typeface="Trebuchet MS"/>
              </a:rPr>
              <a:t>s</a:t>
            </a:r>
            <a:r>
              <a:rPr sz="2000" b="1" spc="-45" dirty="0">
                <a:latin typeface="Trebuchet MS"/>
                <a:cs typeface="Trebuchet MS"/>
              </a:rPr>
              <a:t>t</a:t>
            </a:r>
            <a:r>
              <a:rPr sz="2000" b="1" dirty="0">
                <a:latin typeface="Trebuchet MS"/>
                <a:cs typeface="Trebuchet MS"/>
              </a:rPr>
              <a:t>i</a:t>
            </a:r>
            <a:r>
              <a:rPr sz="2000" b="1" spc="-15" dirty="0">
                <a:latin typeface="Trebuchet MS"/>
                <a:cs typeface="Trebuchet MS"/>
              </a:rPr>
              <a:t>o</a:t>
            </a:r>
            <a:r>
              <a:rPr sz="2000" b="1" spc="10" dirty="0">
                <a:latin typeface="Trebuchet MS"/>
                <a:cs typeface="Trebuchet MS"/>
              </a:rPr>
              <a:t>n</a:t>
            </a:r>
            <a:r>
              <a:rPr sz="2000" b="1" spc="-20" dirty="0">
                <a:latin typeface="Trebuchet MS"/>
                <a:cs typeface="Trebuchet MS"/>
              </a:rPr>
              <a:t>s</a:t>
            </a:r>
            <a:r>
              <a:rPr sz="2000" spc="10" dirty="0"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  <a:p>
            <a:pPr marL="699770" lvl="1" indent="-229235">
              <a:lnSpc>
                <a:spcPct val="100000"/>
              </a:lnSpc>
              <a:spcBef>
                <a:spcPts val="150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2000" spc="35" dirty="0">
                <a:latin typeface="Trebuchet MS"/>
                <a:cs typeface="Trebuchet MS"/>
              </a:rPr>
              <a:t>H</a:t>
            </a:r>
            <a:r>
              <a:rPr sz="2000" spc="-30" dirty="0">
                <a:latin typeface="Trebuchet MS"/>
                <a:cs typeface="Trebuchet MS"/>
              </a:rPr>
              <a:t>o</a:t>
            </a:r>
            <a:r>
              <a:rPr sz="2000" spc="20" dirty="0">
                <a:latin typeface="Trebuchet MS"/>
                <a:cs typeface="Trebuchet MS"/>
              </a:rPr>
              <a:t>w</a:t>
            </a:r>
            <a:r>
              <a:rPr sz="2000" spc="-190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m</a:t>
            </a:r>
            <a:r>
              <a:rPr sz="2000" spc="30" dirty="0">
                <a:latin typeface="Trebuchet MS"/>
                <a:cs typeface="Trebuchet MS"/>
              </a:rPr>
              <a:t>u</a:t>
            </a:r>
            <a:r>
              <a:rPr sz="2000" spc="-20" dirty="0">
                <a:latin typeface="Trebuchet MS"/>
                <a:cs typeface="Trebuchet MS"/>
              </a:rPr>
              <a:t>c</a:t>
            </a:r>
            <a:r>
              <a:rPr sz="2000" spc="15" dirty="0">
                <a:latin typeface="Trebuchet MS"/>
                <a:cs typeface="Trebuchet MS"/>
              </a:rPr>
              <a:t>h</a:t>
            </a:r>
            <a:r>
              <a:rPr sz="2000" spc="-13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b</a:t>
            </a:r>
            <a:r>
              <a:rPr sz="2000" spc="-45" dirty="0">
                <a:latin typeface="Trebuchet MS"/>
                <a:cs typeface="Trebuchet MS"/>
              </a:rPr>
              <a:t>u</a:t>
            </a:r>
            <a:r>
              <a:rPr sz="2000" spc="-65" dirty="0">
                <a:latin typeface="Trebuchet MS"/>
                <a:cs typeface="Trebuchet MS"/>
              </a:rPr>
              <a:t>d</a:t>
            </a:r>
            <a:r>
              <a:rPr sz="2000" spc="-35" dirty="0">
                <a:latin typeface="Trebuchet MS"/>
                <a:cs typeface="Trebuchet MS"/>
              </a:rPr>
              <a:t>g</a:t>
            </a:r>
            <a:r>
              <a:rPr sz="2000" spc="-120" dirty="0">
                <a:latin typeface="Trebuchet MS"/>
                <a:cs typeface="Trebuchet MS"/>
              </a:rPr>
              <a:t>e</a:t>
            </a:r>
            <a:r>
              <a:rPr sz="2000" spc="10" dirty="0">
                <a:latin typeface="Trebuchet MS"/>
                <a:cs typeface="Trebuchet MS"/>
              </a:rPr>
              <a:t>t</a:t>
            </a:r>
            <a:r>
              <a:rPr sz="2000" spc="-220" dirty="0">
                <a:latin typeface="Trebuchet MS"/>
                <a:cs typeface="Trebuchet MS"/>
              </a:rPr>
              <a:t> </a:t>
            </a:r>
            <a:r>
              <a:rPr sz="2000" spc="25" dirty="0">
                <a:latin typeface="Trebuchet MS"/>
                <a:cs typeface="Trebuchet MS"/>
              </a:rPr>
              <a:t>i</a:t>
            </a:r>
            <a:r>
              <a:rPr sz="2000" spc="10" dirty="0">
                <a:latin typeface="Trebuchet MS"/>
                <a:cs typeface="Trebuchet MS"/>
              </a:rPr>
              <a:t>s</a:t>
            </a:r>
            <a:r>
              <a:rPr sz="2000" spc="-13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</a:t>
            </a:r>
            <a:r>
              <a:rPr sz="2000" spc="5" dirty="0">
                <a:latin typeface="Trebuchet MS"/>
                <a:cs typeface="Trebuchet MS"/>
              </a:rPr>
              <a:t>l</a:t>
            </a:r>
            <a:r>
              <a:rPr sz="2000" spc="-65" dirty="0">
                <a:latin typeface="Trebuchet MS"/>
                <a:cs typeface="Trebuchet MS"/>
              </a:rPr>
              <a:t>l</a:t>
            </a:r>
            <a:r>
              <a:rPr sz="2000" spc="-30" dirty="0">
                <a:latin typeface="Trebuchet MS"/>
                <a:cs typeface="Trebuchet MS"/>
              </a:rPr>
              <a:t>o</a:t>
            </a:r>
            <a:r>
              <a:rPr sz="2000" spc="55" dirty="0">
                <a:latin typeface="Trebuchet MS"/>
                <a:cs typeface="Trebuchet MS"/>
              </a:rPr>
              <a:t>c</a:t>
            </a:r>
            <a:r>
              <a:rPr sz="2000" spc="-80" dirty="0">
                <a:latin typeface="Trebuchet MS"/>
                <a:cs typeface="Trebuchet MS"/>
              </a:rPr>
              <a:t>a</a:t>
            </a:r>
            <a:r>
              <a:rPr sz="2000" spc="30" dirty="0">
                <a:latin typeface="Trebuchet MS"/>
                <a:cs typeface="Trebuchet MS"/>
              </a:rPr>
              <a:t>t</a:t>
            </a:r>
            <a:r>
              <a:rPr sz="2000" spc="-40" dirty="0">
                <a:latin typeface="Trebuchet MS"/>
                <a:cs typeface="Trebuchet MS"/>
              </a:rPr>
              <a:t>e</a:t>
            </a:r>
            <a:r>
              <a:rPr sz="2000" spc="5" dirty="0">
                <a:latin typeface="Trebuchet MS"/>
                <a:cs typeface="Trebuchet MS"/>
              </a:rPr>
              <a:t>d?</a:t>
            </a:r>
            <a:endParaRPr sz="2000">
              <a:latin typeface="Trebuchet MS"/>
              <a:cs typeface="Trebuchet MS"/>
            </a:endParaRPr>
          </a:p>
          <a:p>
            <a:pPr marL="699770" marR="5080" lvl="1" indent="-229870">
              <a:lnSpc>
                <a:spcPts val="2250"/>
              </a:lnSpc>
              <a:spcBef>
                <a:spcPts val="355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2000" spc="-60" dirty="0">
                <a:latin typeface="Trebuchet MS"/>
                <a:cs typeface="Trebuchet MS"/>
              </a:rPr>
              <a:t>W</a:t>
            </a:r>
            <a:r>
              <a:rPr sz="2000" spc="-45" dirty="0">
                <a:latin typeface="Trebuchet MS"/>
                <a:cs typeface="Trebuchet MS"/>
              </a:rPr>
              <a:t>h</a:t>
            </a:r>
            <a:r>
              <a:rPr sz="2000" spc="-5" dirty="0">
                <a:latin typeface="Trebuchet MS"/>
                <a:cs typeface="Trebuchet MS"/>
              </a:rPr>
              <a:t>a</a:t>
            </a:r>
            <a:r>
              <a:rPr sz="2000" spc="10" dirty="0">
                <a:latin typeface="Trebuchet MS"/>
                <a:cs typeface="Trebuchet MS"/>
              </a:rPr>
              <a:t>t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r</a:t>
            </a:r>
            <a:r>
              <a:rPr sz="2000" spc="30" dirty="0">
                <a:latin typeface="Trebuchet MS"/>
                <a:cs typeface="Trebuchet MS"/>
              </a:rPr>
              <a:t>e</a:t>
            </a:r>
            <a:r>
              <a:rPr sz="2000" spc="-65" dirty="0">
                <a:latin typeface="Trebuchet MS"/>
                <a:cs typeface="Trebuchet MS"/>
              </a:rPr>
              <a:t>s</a:t>
            </a:r>
            <a:r>
              <a:rPr sz="2000" spc="-30" dirty="0">
                <a:latin typeface="Trebuchet MS"/>
                <a:cs typeface="Trebuchet MS"/>
              </a:rPr>
              <a:t>o</a:t>
            </a:r>
            <a:r>
              <a:rPr sz="2000" spc="30" dirty="0">
                <a:latin typeface="Trebuchet MS"/>
                <a:cs typeface="Trebuchet MS"/>
              </a:rPr>
              <a:t>u</a:t>
            </a:r>
            <a:r>
              <a:rPr sz="2000" spc="-30" dirty="0">
                <a:latin typeface="Trebuchet MS"/>
                <a:cs typeface="Trebuchet MS"/>
              </a:rPr>
              <a:t>r</a:t>
            </a:r>
            <a:r>
              <a:rPr sz="2000" spc="-20" dirty="0">
                <a:latin typeface="Trebuchet MS"/>
                <a:cs typeface="Trebuchet MS"/>
              </a:rPr>
              <a:t>c</a:t>
            </a:r>
            <a:r>
              <a:rPr sz="2000" spc="-45" dirty="0">
                <a:latin typeface="Trebuchet MS"/>
                <a:cs typeface="Trebuchet MS"/>
              </a:rPr>
              <a:t>e</a:t>
            </a:r>
            <a:r>
              <a:rPr sz="2000" spc="10" dirty="0">
                <a:latin typeface="Trebuchet MS"/>
                <a:cs typeface="Trebuchet MS"/>
              </a:rPr>
              <a:t>s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(</a:t>
            </a:r>
            <a:r>
              <a:rPr sz="2000" spc="-45" dirty="0">
                <a:latin typeface="Trebuchet MS"/>
                <a:cs typeface="Trebuchet MS"/>
              </a:rPr>
              <a:t>hu</a:t>
            </a:r>
            <a:r>
              <a:rPr sz="2000" spc="-15" dirty="0">
                <a:latin typeface="Trebuchet MS"/>
                <a:cs typeface="Trebuchet MS"/>
              </a:rPr>
              <a:t>m</a:t>
            </a:r>
            <a:r>
              <a:rPr sz="2000" spc="-80" dirty="0">
                <a:latin typeface="Trebuchet MS"/>
                <a:cs typeface="Trebuchet MS"/>
              </a:rPr>
              <a:t>a</a:t>
            </a:r>
            <a:r>
              <a:rPr sz="2000" spc="-45" dirty="0">
                <a:latin typeface="Trebuchet MS"/>
                <a:cs typeface="Trebuchet MS"/>
              </a:rPr>
              <a:t>n</a:t>
            </a:r>
            <a:r>
              <a:rPr sz="2000" spc="10" dirty="0">
                <a:latin typeface="Trebuchet MS"/>
                <a:cs typeface="Trebuchet MS"/>
              </a:rPr>
              <a:t>,</a:t>
            </a:r>
            <a:r>
              <a:rPr sz="2000" spc="-21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te</a:t>
            </a:r>
            <a:r>
              <a:rPr sz="2000" spc="-95" dirty="0">
                <a:latin typeface="Trebuchet MS"/>
                <a:cs typeface="Trebuchet MS"/>
              </a:rPr>
              <a:t>c</a:t>
            </a:r>
            <a:r>
              <a:rPr sz="2000" spc="-45" dirty="0">
                <a:latin typeface="Trebuchet MS"/>
                <a:cs typeface="Trebuchet MS"/>
              </a:rPr>
              <a:t>hn</a:t>
            </a:r>
            <a:r>
              <a:rPr sz="2000" spc="-125" dirty="0">
                <a:latin typeface="Trebuchet MS"/>
                <a:cs typeface="Trebuchet MS"/>
              </a:rPr>
              <a:t>i</a:t>
            </a:r>
            <a:r>
              <a:rPr sz="2000" spc="-20" dirty="0">
                <a:latin typeface="Trebuchet MS"/>
                <a:cs typeface="Trebuchet MS"/>
              </a:rPr>
              <a:t>c</a:t>
            </a:r>
            <a:r>
              <a:rPr sz="2000" spc="-80" dirty="0">
                <a:latin typeface="Trebuchet MS"/>
                <a:cs typeface="Trebuchet MS"/>
              </a:rPr>
              <a:t>a</a:t>
            </a:r>
            <a:r>
              <a:rPr sz="2000" spc="-70" dirty="0">
                <a:latin typeface="Trebuchet MS"/>
                <a:cs typeface="Trebuchet MS"/>
              </a:rPr>
              <a:t>l</a:t>
            </a:r>
            <a:r>
              <a:rPr sz="2000" spc="10" dirty="0">
                <a:latin typeface="Trebuchet MS"/>
                <a:cs typeface="Trebuchet MS"/>
              </a:rPr>
              <a:t>,</a:t>
            </a:r>
            <a:r>
              <a:rPr sz="2000" spc="-204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m</a:t>
            </a:r>
            <a:r>
              <a:rPr sz="2000" spc="-80" dirty="0">
                <a:latin typeface="Trebuchet MS"/>
                <a:cs typeface="Trebuchet MS"/>
              </a:rPr>
              <a:t>a</a:t>
            </a:r>
            <a:r>
              <a:rPr sz="2000" spc="-45" dirty="0">
                <a:latin typeface="Trebuchet MS"/>
                <a:cs typeface="Trebuchet MS"/>
              </a:rPr>
              <a:t>t</a:t>
            </a:r>
            <a:r>
              <a:rPr sz="2000" spc="-120" dirty="0">
                <a:latin typeface="Trebuchet MS"/>
                <a:cs typeface="Trebuchet MS"/>
              </a:rPr>
              <a:t>e</a:t>
            </a:r>
            <a:r>
              <a:rPr sz="2000" spc="-30" dirty="0">
                <a:latin typeface="Trebuchet MS"/>
                <a:cs typeface="Trebuchet MS"/>
              </a:rPr>
              <a:t>r</a:t>
            </a:r>
            <a:r>
              <a:rPr sz="2000" spc="-50" dirty="0">
                <a:latin typeface="Trebuchet MS"/>
                <a:cs typeface="Trebuchet MS"/>
              </a:rPr>
              <a:t>i</a:t>
            </a:r>
            <a:r>
              <a:rPr sz="2000" spc="-80" dirty="0">
                <a:latin typeface="Trebuchet MS"/>
                <a:cs typeface="Trebuchet MS"/>
              </a:rPr>
              <a:t>a</a:t>
            </a:r>
            <a:r>
              <a:rPr sz="2000" spc="-70" dirty="0">
                <a:latin typeface="Trebuchet MS"/>
                <a:cs typeface="Trebuchet MS"/>
              </a:rPr>
              <a:t>l</a:t>
            </a:r>
            <a:r>
              <a:rPr sz="2000" spc="10" dirty="0">
                <a:latin typeface="Trebuchet MS"/>
                <a:cs typeface="Trebuchet MS"/>
              </a:rPr>
              <a:t>)</a:t>
            </a:r>
            <a:r>
              <a:rPr sz="2000" spc="-28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</a:t>
            </a:r>
            <a:r>
              <a:rPr sz="2000" spc="-30" dirty="0">
                <a:latin typeface="Trebuchet MS"/>
                <a:cs typeface="Trebuchet MS"/>
              </a:rPr>
              <a:t>r</a:t>
            </a:r>
            <a:r>
              <a:rPr sz="2000" spc="10" dirty="0">
                <a:latin typeface="Trebuchet MS"/>
                <a:cs typeface="Trebuchet MS"/>
              </a:rPr>
              <a:t>e  </a:t>
            </a:r>
            <a:r>
              <a:rPr sz="2000" spc="-15" dirty="0">
                <a:latin typeface="Trebuchet MS"/>
                <a:cs typeface="Trebuchet MS"/>
              </a:rPr>
              <a:t>needed?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3645"/>
              </a:lnSpc>
              <a:spcBef>
                <a:spcPts val="130"/>
              </a:spcBef>
            </a:pPr>
            <a:r>
              <a:rPr spc="-160" dirty="0"/>
              <a:t>A</a:t>
            </a:r>
            <a:r>
              <a:rPr spc="-65" dirty="0"/>
              <a:t>d</a:t>
            </a:r>
            <a:r>
              <a:rPr spc="-190" dirty="0"/>
              <a:t>v</a:t>
            </a:r>
            <a:r>
              <a:rPr spc="-130" dirty="0"/>
              <a:t>a</a:t>
            </a:r>
            <a:r>
              <a:rPr spc="-95" dirty="0"/>
              <a:t>n</a:t>
            </a:r>
            <a:r>
              <a:rPr spc="-150" dirty="0"/>
              <a:t>t</a:t>
            </a:r>
            <a:r>
              <a:rPr spc="-130" dirty="0"/>
              <a:t>a</a:t>
            </a:r>
            <a:r>
              <a:rPr spc="-110" dirty="0"/>
              <a:t>g</a:t>
            </a:r>
            <a:r>
              <a:rPr spc="-120" dirty="0"/>
              <a:t>e</a:t>
            </a:r>
            <a:r>
              <a:rPr spc="10" dirty="0"/>
              <a:t>s</a:t>
            </a:r>
            <a:r>
              <a:rPr spc="-265" dirty="0"/>
              <a:t> </a:t>
            </a:r>
            <a:r>
              <a:rPr spc="-170" dirty="0"/>
              <a:t>of</a:t>
            </a:r>
          </a:p>
          <a:p>
            <a:pPr marL="1309370">
              <a:lnSpc>
                <a:spcPts val="3645"/>
              </a:lnSpc>
            </a:pPr>
            <a:r>
              <a:rPr spc="-15" dirty="0"/>
              <a:t>W5HH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8645" y="2514218"/>
            <a:ext cx="175450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-114" dirty="0">
                <a:solidFill>
                  <a:srgbClr val="FFFFFF"/>
                </a:solidFill>
                <a:latin typeface="Trebuchet MS"/>
                <a:cs typeface="Trebuchet MS"/>
              </a:rPr>
              <a:t>Principles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96484" y="2119693"/>
            <a:ext cx="3645535" cy="206692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rebuchet MS"/>
                <a:cs typeface="Trebuchet MS"/>
              </a:rPr>
              <a:t>C</a:t>
            </a:r>
            <a:r>
              <a:rPr sz="2000" spc="-30" dirty="0">
                <a:latin typeface="Trebuchet MS"/>
                <a:cs typeface="Trebuchet MS"/>
              </a:rPr>
              <a:t>o</a:t>
            </a:r>
            <a:r>
              <a:rPr sz="2000" spc="-15" dirty="0">
                <a:latin typeface="Trebuchet MS"/>
                <a:cs typeface="Trebuchet MS"/>
              </a:rPr>
              <a:t>m</a:t>
            </a:r>
            <a:r>
              <a:rPr sz="2000" spc="10" dirty="0">
                <a:latin typeface="Trebuchet MS"/>
                <a:cs typeface="Trebuchet MS"/>
              </a:rPr>
              <a:t>p</a:t>
            </a:r>
            <a:r>
              <a:rPr sz="2000" spc="-30" dirty="0">
                <a:latin typeface="Trebuchet MS"/>
                <a:cs typeface="Trebuchet MS"/>
              </a:rPr>
              <a:t>r</a:t>
            </a:r>
            <a:r>
              <a:rPr sz="2000" spc="-40" dirty="0">
                <a:latin typeface="Trebuchet MS"/>
                <a:cs typeface="Trebuchet MS"/>
              </a:rPr>
              <a:t>e</a:t>
            </a:r>
            <a:r>
              <a:rPr sz="2000" spc="30" dirty="0">
                <a:latin typeface="Trebuchet MS"/>
                <a:cs typeface="Trebuchet MS"/>
              </a:rPr>
              <a:t>h</a:t>
            </a:r>
            <a:r>
              <a:rPr sz="2000" spc="-40" dirty="0">
                <a:latin typeface="Trebuchet MS"/>
                <a:cs typeface="Trebuchet MS"/>
              </a:rPr>
              <a:t>e</a:t>
            </a:r>
            <a:r>
              <a:rPr sz="2000" spc="-45" dirty="0">
                <a:latin typeface="Trebuchet MS"/>
                <a:cs typeface="Trebuchet MS"/>
              </a:rPr>
              <a:t>n</a:t>
            </a:r>
            <a:r>
              <a:rPr sz="2000" spc="10" dirty="0">
                <a:latin typeface="Trebuchet MS"/>
                <a:cs typeface="Trebuchet MS"/>
              </a:rPr>
              <a:t>s</a:t>
            </a:r>
            <a:r>
              <a:rPr sz="2000" spc="25" dirty="0">
                <a:latin typeface="Trebuchet MS"/>
                <a:cs typeface="Trebuchet MS"/>
              </a:rPr>
              <a:t>i</a:t>
            </a:r>
            <a:r>
              <a:rPr sz="2000" spc="-10" dirty="0">
                <a:latin typeface="Trebuchet MS"/>
                <a:cs typeface="Trebuchet MS"/>
              </a:rPr>
              <a:t>v</a:t>
            </a:r>
            <a:r>
              <a:rPr sz="2000" spc="15" dirty="0">
                <a:latin typeface="Trebuchet MS"/>
                <a:cs typeface="Trebuchet MS"/>
              </a:rPr>
              <a:t>e</a:t>
            </a:r>
            <a:r>
              <a:rPr sz="2000" spc="-27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U</a:t>
            </a:r>
            <a:r>
              <a:rPr sz="2000" spc="30" dirty="0">
                <a:latin typeface="Trebuchet MS"/>
                <a:cs typeface="Trebuchet MS"/>
              </a:rPr>
              <a:t>n</a:t>
            </a:r>
            <a:r>
              <a:rPr sz="2000" spc="-65" dirty="0">
                <a:latin typeface="Trebuchet MS"/>
                <a:cs typeface="Trebuchet MS"/>
              </a:rPr>
              <a:t>d</a:t>
            </a:r>
            <a:r>
              <a:rPr sz="2000" spc="30" dirty="0">
                <a:latin typeface="Trebuchet MS"/>
                <a:cs typeface="Trebuchet MS"/>
              </a:rPr>
              <a:t>e</a:t>
            </a:r>
            <a:r>
              <a:rPr sz="2000" spc="-30" dirty="0">
                <a:latin typeface="Trebuchet MS"/>
                <a:cs typeface="Trebuchet MS"/>
              </a:rPr>
              <a:t>r</a:t>
            </a:r>
            <a:r>
              <a:rPr sz="2000" spc="10" dirty="0">
                <a:latin typeface="Trebuchet MS"/>
                <a:cs typeface="Trebuchet MS"/>
              </a:rPr>
              <a:t>s</a:t>
            </a:r>
            <a:r>
              <a:rPr sz="2000" spc="-40" dirty="0">
                <a:latin typeface="Trebuchet MS"/>
                <a:cs typeface="Trebuchet MS"/>
              </a:rPr>
              <a:t>t</a:t>
            </a:r>
            <a:r>
              <a:rPr sz="2000" spc="-5" dirty="0">
                <a:latin typeface="Trebuchet MS"/>
                <a:cs typeface="Trebuchet MS"/>
              </a:rPr>
              <a:t>a</a:t>
            </a:r>
            <a:r>
              <a:rPr sz="2000" spc="-45" dirty="0">
                <a:latin typeface="Trebuchet MS"/>
                <a:cs typeface="Trebuchet MS"/>
              </a:rPr>
              <a:t>n</a:t>
            </a:r>
            <a:r>
              <a:rPr sz="2000" spc="10" dirty="0">
                <a:latin typeface="Trebuchet MS"/>
                <a:cs typeface="Trebuchet MS"/>
              </a:rPr>
              <a:t>d</a:t>
            </a:r>
            <a:r>
              <a:rPr sz="2000" spc="-55" dirty="0">
                <a:latin typeface="Trebuchet MS"/>
                <a:cs typeface="Trebuchet MS"/>
              </a:rPr>
              <a:t>i</a:t>
            </a:r>
            <a:r>
              <a:rPr sz="2000" spc="30" dirty="0">
                <a:latin typeface="Trebuchet MS"/>
                <a:cs typeface="Trebuchet MS"/>
              </a:rPr>
              <a:t>n</a:t>
            </a:r>
            <a:r>
              <a:rPr sz="2000" spc="10" dirty="0">
                <a:latin typeface="Trebuchet MS"/>
                <a:cs typeface="Trebuchet MS"/>
              </a:rPr>
              <a:t>g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35" dirty="0">
                <a:latin typeface="Trebuchet MS"/>
                <a:cs typeface="Trebuchet MS"/>
              </a:rPr>
              <a:t>I</a:t>
            </a:r>
            <a:r>
              <a:rPr sz="2000" spc="30" dirty="0">
                <a:latin typeface="Trebuchet MS"/>
                <a:cs typeface="Trebuchet MS"/>
              </a:rPr>
              <a:t>n</a:t>
            </a:r>
            <a:r>
              <a:rPr sz="2000" spc="-20" dirty="0">
                <a:latin typeface="Trebuchet MS"/>
                <a:cs typeface="Trebuchet MS"/>
              </a:rPr>
              <a:t>c</a:t>
            </a:r>
            <a:r>
              <a:rPr sz="2000" spc="-30" dirty="0">
                <a:latin typeface="Trebuchet MS"/>
                <a:cs typeface="Trebuchet MS"/>
              </a:rPr>
              <a:t>r</a:t>
            </a:r>
            <a:r>
              <a:rPr sz="2000" spc="-40" dirty="0">
                <a:latin typeface="Trebuchet MS"/>
                <a:cs typeface="Trebuchet MS"/>
              </a:rPr>
              <a:t>e</a:t>
            </a:r>
            <a:r>
              <a:rPr sz="2000" spc="-5" dirty="0">
                <a:latin typeface="Trebuchet MS"/>
                <a:cs typeface="Trebuchet MS"/>
              </a:rPr>
              <a:t>a</a:t>
            </a:r>
            <a:r>
              <a:rPr sz="2000" spc="10" dirty="0">
                <a:latin typeface="Trebuchet MS"/>
                <a:cs typeface="Trebuchet MS"/>
              </a:rPr>
              <a:t>s</a:t>
            </a:r>
            <a:r>
              <a:rPr sz="2000" spc="-40" dirty="0">
                <a:latin typeface="Trebuchet MS"/>
                <a:cs typeface="Trebuchet MS"/>
              </a:rPr>
              <a:t>e</a:t>
            </a:r>
            <a:r>
              <a:rPr sz="2000" spc="15" dirty="0">
                <a:latin typeface="Trebuchet MS"/>
                <a:cs typeface="Trebuchet MS"/>
              </a:rPr>
              <a:t>d</a:t>
            </a:r>
            <a:r>
              <a:rPr sz="2000" spc="-185" dirty="0">
                <a:latin typeface="Trebuchet MS"/>
                <a:cs typeface="Trebuchet MS"/>
              </a:rPr>
              <a:t> </a:t>
            </a:r>
            <a:r>
              <a:rPr sz="2000" spc="15" dirty="0">
                <a:latin typeface="Trebuchet MS"/>
                <a:cs typeface="Trebuchet MS"/>
              </a:rPr>
              <a:t>A</a:t>
            </a:r>
            <a:r>
              <a:rPr sz="2000" spc="-20" dirty="0">
                <a:latin typeface="Trebuchet MS"/>
                <a:cs typeface="Trebuchet MS"/>
              </a:rPr>
              <a:t>cc</a:t>
            </a:r>
            <a:r>
              <a:rPr sz="2000" spc="-30" dirty="0">
                <a:latin typeface="Trebuchet MS"/>
                <a:cs typeface="Trebuchet MS"/>
              </a:rPr>
              <a:t>o</a:t>
            </a:r>
            <a:r>
              <a:rPr sz="2000" spc="-45" dirty="0">
                <a:latin typeface="Trebuchet MS"/>
                <a:cs typeface="Trebuchet MS"/>
              </a:rPr>
              <a:t>u</a:t>
            </a:r>
            <a:r>
              <a:rPr sz="2000" spc="30" dirty="0">
                <a:latin typeface="Trebuchet MS"/>
                <a:cs typeface="Trebuchet MS"/>
              </a:rPr>
              <a:t>n</a:t>
            </a:r>
            <a:r>
              <a:rPr sz="2000" spc="-45" dirty="0">
                <a:latin typeface="Trebuchet MS"/>
                <a:cs typeface="Trebuchet MS"/>
              </a:rPr>
              <a:t>t</a:t>
            </a:r>
            <a:r>
              <a:rPr sz="2000" spc="-5" dirty="0">
                <a:latin typeface="Trebuchet MS"/>
                <a:cs typeface="Trebuchet MS"/>
              </a:rPr>
              <a:t>a</a:t>
            </a:r>
            <a:r>
              <a:rPr sz="2000" spc="-65" dirty="0">
                <a:latin typeface="Trebuchet MS"/>
                <a:cs typeface="Trebuchet MS"/>
              </a:rPr>
              <a:t>b</a:t>
            </a:r>
            <a:r>
              <a:rPr sz="2000" spc="25" dirty="0">
                <a:latin typeface="Trebuchet MS"/>
                <a:cs typeface="Trebuchet MS"/>
              </a:rPr>
              <a:t>i</a:t>
            </a:r>
            <a:r>
              <a:rPr sz="2000" spc="5" dirty="0">
                <a:latin typeface="Trebuchet MS"/>
                <a:cs typeface="Trebuchet MS"/>
              </a:rPr>
              <a:t>l</a:t>
            </a:r>
            <a:r>
              <a:rPr sz="2000" spc="-50" dirty="0">
                <a:latin typeface="Trebuchet MS"/>
                <a:cs typeface="Trebuchet MS"/>
              </a:rPr>
              <a:t>i</a:t>
            </a:r>
            <a:r>
              <a:rPr sz="2000" spc="25" dirty="0">
                <a:latin typeface="Trebuchet MS"/>
                <a:cs typeface="Trebuchet MS"/>
              </a:rPr>
              <a:t>t</a:t>
            </a:r>
            <a:r>
              <a:rPr sz="2000" spc="10" dirty="0">
                <a:latin typeface="Trebuchet MS"/>
                <a:cs typeface="Trebuchet MS"/>
              </a:rPr>
              <a:t>y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35" dirty="0">
                <a:latin typeface="Trebuchet MS"/>
                <a:cs typeface="Trebuchet MS"/>
              </a:rPr>
              <a:t>I</a:t>
            </a:r>
            <a:r>
              <a:rPr sz="2000" spc="-90" dirty="0">
                <a:latin typeface="Trebuchet MS"/>
                <a:cs typeface="Trebuchet MS"/>
              </a:rPr>
              <a:t>m</a:t>
            </a:r>
            <a:r>
              <a:rPr sz="2000" spc="10" dirty="0">
                <a:latin typeface="Trebuchet MS"/>
                <a:cs typeface="Trebuchet MS"/>
              </a:rPr>
              <a:t>p</a:t>
            </a:r>
            <a:r>
              <a:rPr sz="2000" spc="-105" dirty="0">
                <a:latin typeface="Trebuchet MS"/>
                <a:cs typeface="Trebuchet MS"/>
              </a:rPr>
              <a:t>r</a:t>
            </a:r>
            <a:r>
              <a:rPr sz="2000" spc="-30" dirty="0">
                <a:latin typeface="Trebuchet MS"/>
                <a:cs typeface="Trebuchet MS"/>
              </a:rPr>
              <a:t>o</a:t>
            </a:r>
            <a:r>
              <a:rPr sz="2000" spc="-85" dirty="0">
                <a:latin typeface="Trebuchet MS"/>
                <a:cs typeface="Trebuchet MS"/>
              </a:rPr>
              <a:t>v</a:t>
            </a:r>
            <a:r>
              <a:rPr sz="2000" spc="-40" dirty="0">
                <a:latin typeface="Trebuchet MS"/>
                <a:cs typeface="Trebuchet MS"/>
              </a:rPr>
              <a:t>e</a:t>
            </a:r>
            <a:r>
              <a:rPr sz="2000" spc="15" dirty="0">
                <a:latin typeface="Trebuchet MS"/>
                <a:cs typeface="Trebuchet MS"/>
              </a:rPr>
              <a:t>d</a:t>
            </a:r>
            <a:r>
              <a:rPr sz="2000" spc="-1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</a:t>
            </a:r>
            <a:r>
              <a:rPr sz="2000" spc="-30" dirty="0">
                <a:latin typeface="Trebuchet MS"/>
                <a:cs typeface="Trebuchet MS"/>
              </a:rPr>
              <a:t>o</a:t>
            </a:r>
            <a:r>
              <a:rPr sz="2000" spc="-15" dirty="0">
                <a:latin typeface="Trebuchet MS"/>
                <a:cs typeface="Trebuchet MS"/>
              </a:rPr>
              <a:t>mm</a:t>
            </a:r>
            <a:r>
              <a:rPr sz="2000" spc="30" dirty="0">
                <a:latin typeface="Trebuchet MS"/>
                <a:cs typeface="Trebuchet MS"/>
              </a:rPr>
              <a:t>u</a:t>
            </a:r>
            <a:r>
              <a:rPr sz="2000" spc="-45" dirty="0">
                <a:latin typeface="Trebuchet MS"/>
                <a:cs typeface="Trebuchet MS"/>
              </a:rPr>
              <a:t>n</a:t>
            </a:r>
            <a:r>
              <a:rPr sz="2000" spc="-50" dirty="0">
                <a:latin typeface="Trebuchet MS"/>
                <a:cs typeface="Trebuchet MS"/>
              </a:rPr>
              <a:t>i</a:t>
            </a:r>
            <a:r>
              <a:rPr sz="2000" spc="-20" dirty="0">
                <a:latin typeface="Trebuchet MS"/>
                <a:cs typeface="Trebuchet MS"/>
              </a:rPr>
              <a:t>c</a:t>
            </a:r>
            <a:r>
              <a:rPr sz="2000" spc="-5" dirty="0">
                <a:latin typeface="Trebuchet MS"/>
                <a:cs typeface="Trebuchet MS"/>
              </a:rPr>
              <a:t>a</a:t>
            </a:r>
            <a:r>
              <a:rPr sz="2000" spc="25" dirty="0">
                <a:latin typeface="Trebuchet MS"/>
                <a:cs typeface="Trebuchet MS"/>
              </a:rPr>
              <a:t>t</a:t>
            </a:r>
            <a:r>
              <a:rPr sz="2000" spc="-50" dirty="0">
                <a:latin typeface="Trebuchet MS"/>
                <a:cs typeface="Trebuchet MS"/>
              </a:rPr>
              <a:t>i</a:t>
            </a:r>
            <a:r>
              <a:rPr sz="2000" spc="-30" dirty="0">
                <a:latin typeface="Trebuchet MS"/>
                <a:cs typeface="Trebuchet MS"/>
              </a:rPr>
              <a:t>o</a:t>
            </a:r>
            <a:r>
              <a:rPr sz="2000" spc="15" dirty="0">
                <a:latin typeface="Trebuchet MS"/>
                <a:cs typeface="Trebuchet MS"/>
              </a:rPr>
              <a:t>n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85" dirty="0">
                <a:latin typeface="Trebuchet MS"/>
                <a:cs typeface="Trebuchet MS"/>
              </a:rPr>
              <a:t>B</a:t>
            </a:r>
            <a:r>
              <a:rPr sz="2000" spc="-114" dirty="0">
                <a:latin typeface="Trebuchet MS"/>
                <a:cs typeface="Trebuchet MS"/>
              </a:rPr>
              <a:t>e</a:t>
            </a:r>
            <a:r>
              <a:rPr sz="2000" spc="-45" dirty="0">
                <a:latin typeface="Trebuchet MS"/>
                <a:cs typeface="Trebuchet MS"/>
              </a:rPr>
              <a:t>t</a:t>
            </a:r>
            <a:r>
              <a:rPr sz="2000" spc="-120" dirty="0">
                <a:latin typeface="Trebuchet MS"/>
                <a:cs typeface="Trebuchet MS"/>
              </a:rPr>
              <a:t>t</a:t>
            </a:r>
            <a:r>
              <a:rPr sz="2000" spc="-40" dirty="0">
                <a:latin typeface="Trebuchet MS"/>
                <a:cs typeface="Trebuchet MS"/>
              </a:rPr>
              <a:t>e</a:t>
            </a:r>
            <a:r>
              <a:rPr sz="2000" spc="10" dirty="0">
                <a:latin typeface="Trebuchet MS"/>
                <a:cs typeface="Trebuchet MS"/>
              </a:rPr>
              <a:t>r</a:t>
            </a:r>
            <a:r>
              <a:rPr sz="2000" spc="-270" dirty="0">
                <a:latin typeface="Trebuchet MS"/>
                <a:cs typeface="Trebuchet MS"/>
              </a:rPr>
              <a:t> </a:t>
            </a:r>
            <a:r>
              <a:rPr sz="2000" spc="35" dirty="0">
                <a:latin typeface="Trebuchet MS"/>
                <a:cs typeface="Trebuchet MS"/>
              </a:rPr>
              <a:t>R</a:t>
            </a:r>
            <a:r>
              <a:rPr sz="2000" spc="-50" dirty="0">
                <a:latin typeface="Trebuchet MS"/>
                <a:cs typeface="Trebuchet MS"/>
              </a:rPr>
              <a:t>i</a:t>
            </a:r>
            <a:r>
              <a:rPr sz="2000" spc="10" dirty="0">
                <a:latin typeface="Trebuchet MS"/>
                <a:cs typeface="Trebuchet MS"/>
              </a:rPr>
              <a:t>sk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Ma</a:t>
            </a:r>
            <a:r>
              <a:rPr sz="2000" spc="-45" dirty="0">
                <a:latin typeface="Trebuchet MS"/>
                <a:cs typeface="Trebuchet MS"/>
              </a:rPr>
              <a:t>n</a:t>
            </a:r>
            <a:r>
              <a:rPr sz="2000" spc="-5" dirty="0">
                <a:latin typeface="Trebuchet MS"/>
                <a:cs typeface="Trebuchet MS"/>
              </a:rPr>
              <a:t>a</a:t>
            </a:r>
            <a:r>
              <a:rPr sz="2000" spc="-35" dirty="0">
                <a:latin typeface="Trebuchet MS"/>
                <a:cs typeface="Trebuchet MS"/>
              </a:rPr>
              <a:t>g</a:t>
            </a:r>
            <a:r>
              <a:rPr sz="2000" spc="30" dirty="0">
                <a:latin typeface="Trebuchet MS"/>
                <a:cs typeface="Trebuchet MS"/>
              </a:rPr>
              <a:t>e</a:t>
            </a:r>
            <a:r>
              <a:rPr sz="2000" spc="-15" dirty="0">
                <a:latin typeface="Trebuchet MS"/>
                <a:cs typeface="Trebuchet MS"/>
              </a:rPr>
              <a:t>m</a:t>
            </a:r>
            <a:r>
              <a:rPr sz="2000" spc="-40" dirty="0">
                <a:latin typeface="Trebuchet MS"/>
                <a:cs typeface="Trebuchet MS"/>
              </a:rPr>
              <a:t>e</a:t>
            </a:r>
            <a:r>
              <a:rPr sz="2000" spc="-45" dirty="0">
                <a:latin typeface="Trebuchet MS"/>
                <a:cs typeface="Trebuchet MS"/>
              </a:rPr>
              <a:t>n</a:t>
            </a:r>
            <a:r>
              <a:rPr sz="2000" spc="10" dirty="0">
                <a:latin typeface="Trebuchet MS"/>
                <a:cs typeface="Trebuchet MS"/>
              </a:rPr>
              <a:t>t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8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5" dirty="0">
                <a:latin typeface="Trebuchet MS"/>
                <a:cs typeface="Trebuchet MS"/>
              </a:rPr>
              <a:t>E</a:t>
            </a:r>
            <a:r>
              <a:rPr sz="2000" spc="30" dirty="0">
                <a:latin typeface="Trebuchet MS"/>
                <a:cs typeface="Trebuchet MS"/>
              </a:rPr>
              <a:t>n</a:t>
            </a:r>
            <a:r>
              <a:rPr sz="2000" spc="-45" dirty="0">
                <a:latin typeface="Trebuchet MS"/>
                <a:cs typeface="Trebuchet MS"/>
              </a:rPr>
              <a:t>h</a:t>
            </a:r>
            <a:r>
              <a:rPr sz="2000" spc="-5" dirty="0">
                <a:latin typeface="Trebuchet MS"/>
                <a:cs typeface="Trebuchet MS"/>
              </a:rPr>
              <a:t>a</a:t>
            </a:r>
            <a:r>
              <a:rPr sz="2000" spc="30" dirty="0">
                <a:latin typeface="Trebuchet MS"/>
                <a:cs typeface="Trebuchet MS"/>
              </a:rPr>
              <a:t>n</a:t>
            </a:r>
            <a:r>
              <a:rPr sz="2000" spc="-20" dirty="0">
                <a:latin typeface="Trebuchet MS"/>
                <a:cs typeface="Trebuchet MS"/>
              </a:rPr>
              <a:t>c</a:t>
            </a:r>
            <a:r>
              <a:rPr sz="2000" spc="30" dirty="0">
                <a:latin typeface="Trebuchet MS"/>
                <a:cs typeface="Trebuchet MS"/>
              </a:rPr>
              <a:t>e</a:t>
            </a:r>
            <a:r>
              <a:rPr sz="2000" spc="15" dirty="0">
                <a:latin typeface="Trebuchet MS"/>
                <a:cs typeface="Trebuchet MS"/>
              </a:rPr>
              <a:t>d</a:t>
            </a:r>
            <a:r>
              <a:rPr sz="2000" spc="-180" dirty="0">
                <a:latin typeface="Trebuchet MS"/>
                <a:cs typeface="Trebuchet MS"/>
              </a:rPr>
              <a:t> </a:t>
            </a:r>
            <a:r>
              <a:rPr sz="2000" spc="15" dirty="0">
                <a:latin typeface="Trebuchet MS"/>
                <a:cs typeface="Trebuchet MS"/>
              </a:rPr>
              <a:t>P</a:t>
            </a:r>
            <a:r>
              <a:rPr sz="2000" spc="-75" dirty="0">
                <a:latin typeface="Trebuchet MS"/>
                <a:cs typeface="Trebuchet MS"/>
              </a:rPr>
              <a:t>l</a:t>
            </a:r>
            <a:r>
              <a:rPr sz="2000" spc="-5" dirty="0">
                <a:latin typeface="Trebuchet MS"/>
                <a:cs typeface="Trebuchet MS"/>
              </a:rPr>
              <a:t>a</a:t>
            </a:r>
            <a:r>
              <a:rPr sz="2000" spc="30" dirty="0">
                <a:latin typeface="Trebuchet MS"/>
                <a:cs typeface="Trebuchet MS"/>
              </a:rPr>
              <a:t>n</a:t>
            </a:r>
            <a:r>
              <a:rPr sz="2000" spc="-45" dirty="0">
                <a:latin typeface="Trebuchet MS"/>
                <a:cs typeface="Trebuchet MS"/>
              </a:rPr>
              <a:t>n</a:t>
            </a:r>
            <a:r>
              <a:rPr sz="2000" spc="25" dirty="0">
                <a:latin typeface="Trebuchet MS"/>
                <a:cs typeface="Trebuchet MS"/>
              </a:rPr>
              <a:t>i</a:t>
            </a:r>
            <a:r>
              <a:rPr sz="2000" spc="-45" dirty="0">
                <a:latin typeface="Trebuchet MS"/>
                <a:cs typeface="Trebuchet MS"/>
              </a:rPr>
              <a:t>n</a:t>
            </a:r>
            <a:r>
              <a:rPr sz="2000" spc="10" dirty="0">
                <a:latin typeface="Trebuchet MS"/>
                <a:cs typeface="Trebuchet MS"/>
              </a:rPr>
              <a:t>g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6135" y="2784792"/>
            <a:ext cx="201104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60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95850" y="2404427"/>
            <a:ext cx="6336030" cy="19748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935" marR="5080" indent="-229235">
              <a:lnSpc>
                <a:spcPct val="89700"/>
              </a:lnSpc>
              <a:spcBef>
                <a:spcPts val="3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35" dirty="0">
                <a:latin typeface="Trebuchet MS"/>
                <a:cs typeface="Trebuchet MS"/>
              </a:rPr>
              <a:t>T</a:t>
            </a:r>
            <a:r>
              <a:rPr sz="2000" spc="-120" dirty="0">
                <a:latin typeface="Trebuchet MS"/>
                <a:cs typeface="Trebuchet MS"/>
              </a:rPr>
              <a:t>h</a:t>
            </a:r>
            <a:r>
              <a:rPr sz="2000" spc="15" dirty="0">
                <a:latin typeface="Trebuchet MS"/>
                <a:cs typeface="Trebuchet MS"/>
              </a:rPr>
              <a:t>e</a:t>
            </a:r>
            <a:r>
              <a:rPr sz="2000" spc="-325" dirty="0">
                <a:latin typeface="Trebuchet MS"/>
                <a:cs typeface="Trebuchet MS"/>
              </a:rPr>
              <a:t> </a:t>
            </a:r>
            <a:r>
              <a:rPr sz="2000" spc="90" dirty="0">
                <a:latin typeface="Trebuchet MS"/>
                <a:cs typeface="Trebuchet MS"/>
              </a:rPr>
              <a:t>W</a:t>
            </a:r>
            <a:r>
              <a:rPr sz="2000" spc="70" dirty="0">
                <a:latin typeface="Trebuchet MS"/>
                <a:cs typeface="Trebuchet MS"/>
              </a:rPr>
              <a:t>5</a:t>
            </a:r>
            <a:r>
              <a:rPr sz="2000" spc="35" dirty="0">
                <a:latin typeface="Trebuchet MS"/>
                <a:cs typeface="Trebuchet MS"/>
              </a:rPr>
              <a:t>H</a:t>
            </a:r>
            <a:r>
              <a:rPr sz="2000" spc="15" dirty="0">
                <a:latin typeface="Trebuchet MS"/>
                <a:cs typeface="Trebuchet MS"/>
              </a:rPr>
              <a:t>H</a:t>
            </a:r>
            <a:r>
              <a:rPr sz="2000" spc="-135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p</a:t>
            </a:r>
            <a:r>
              <a:rPr sz="2000" spc="-35" dirty="0">
                <a:latin typeface="Trebuchet MS"/>
                <a:cs typeface="Trebuchet MS"/>
              </a:rPr>
              <a:t>r</a:t>
            </a:r>
            <a:r>
              <a:rPr sz="2000" spc="-50" dirty="0">
                <a:latin typeface="Trebuchet MS"/>
                <a:cs typeface="Trebuchet MS"/>
              </a:rPr>
              <a:t>i</a:t>
            </a:r>
            <a:r>
              <a:rPr sz="2000" spc="-45" dirty="0">
                <a:latin typeface="Trebuchet MS"/>
                <a:cs typeface="Trebuchet MS"/>
              </a:rPr>
              <a:t>n</a:t>
            </a:r>
            <a:r>
              <a:rPr sz="2000" spc="-20" dirty="0">
                <a:latin typeface="Trebuchet MS"/>
                <a:cs typeface="Trebuchet MS"/>
              </a:rPr>
              <a:t>c</a:t>
            </a:r>
            <a:r>
              <a:rPr sz="2000" spc="25" dirty="0">
                <a:latin typeface="Trebuchet MS"/>
                <a:cs typeface="Trebuchet MS"/>
              </a:rPr>
              <a:t>i</a:t>
            </a:r>
            <a:r>
              <a:rPr sz="2000" spc="-65" dirty="0">
                <a:latin typeface="Trebuchet MS"/>
                <a:cs typeface="Trebuchet MS"/>
              </a:rPr>
              <a:t>p</a:t>
            </a:r>
            <a:r>
              <a:rPr sz="2000" spc="5" dirty="0">
                <a:latin typeface="Trebuchet MS"/>
                <a:cs typeface="Trebuchet MS"/>
              </a:rPr>
              <a:t>l</a:t>
            </a:r>
            <a:r>
              <a:rPr sz="2000" spc="-40" dirty="0">
                <a:latin typeface="Trebuchet MS"/>
                <a:cs typeface="Trebuchet MS"/>
              </a:rPr>
              <a:t>e</a:t>
            </a:r>
            <a:r>
              <a:rPr sz="2000" spc="10" dirty="0">
                <a:latin typeface="Trebuchet MS"/>
                <a:cs typeface="Trebuchet MS"/>
              </a:rPr>
              <a:t>s</a:t>
            </a:r>
            <a:r>
              <a:rPr sz="2000" spc="-24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s</a:t>
            </a:r>
            <a:r>
              <a:rPr sz="2000" spc="30" dirty="0">
                <a:latin typeface="Trebuchet MS"/>
                <a:cs typeface="Trebuchet MS"/>
              </a:rPr>
              <a:t>e</a:t>
            </a:r>
            <a:r>
              <a:rPr sz="2000" spc="-105" dirty="0">
                <a:latin typeface="Trebuchet MS"/>
                <a:cs typeface="Trebuchet MS"/>
              </a:rPr>
              <a:t>r</a:t>
            </a:r>
            <a:r>
              <a:rPr sz="2000" spc="-10" dirty="0">
                <a:latin typeface="Trebuchet MS"/>
                <a:cs typeface="Trebuchet MS"/>
              </a:rPr>
              <a:t>v</a:t>
            </a:r>
            <a:r>
              <a:rPr sz="2000" spc="15" dirty="0">
                <a:latin typeface="Trebuchet MS"/>
                <a:cs typeface="Trebuchet MS"/>
              </a:rPr>
              <a:t>e</a:t>
            </a:r>
            <a:r>
              <a:rPr sz="2000" spc="-190" dirty="0">
                <a:latin typeface="Trebuchet MS"/>
                <a:cs typeface="Trebuchet MS"/>
              </a:rPr>
              <a:t> </a:t>
            </a:r>
            <a:r>
              <a:rPr sz="2000" spc="65" dirty="0">
                <a:latin typeface="Trebuchet MS"/>
                <a:cs typeface="Trebuchet MS"/>
              </a:rPr>
              <a:t>a</a:t>
            </a:r>
            <a:r>
              <a:rPr sz="2000" spc="10" dirty="0">
                <a:latin typeface="Trebuchet MS"/>
                <a:cs typeface="Trebuchet MS"/>
              </a:rPr>
              <a:t>s</a:t>
            </a:r>
            <a:r>
              <a:rPr sz="2000" spc="-140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a</a:t>
            </a:r>
            <a:r>
              <a:rPr sz="2000" spc="-17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v</a:t>
            </a:r>
            <a:r>
              <a:rPr sz="2000" spc="-80" dirty="0">
                <a:latin typeface="Trebuchet MS"/>
                <a:cs typeface="Trebuchet MS"/>
              </a:rPr>
              <a:t>a</a:t>
            </a:r>
            <a:r>
              <a:rPr sz="2000" spc="-70" dirty="0">
                <a:latin typeface="Trebuchet MS"/>
                <a:cs typeface="Trebuchet MS"/>
              </a:rPr>
              <a:t>l</a:t>
            </a:r>
            <a:r>
              <a:rPr sz="2000" spc="-45" dirty="0">
                <a:latin typeface="Trebuchet MS"/>
                <a:cs typeface="Trebuchet MS"/>
              </a:rPr>
              <a:t>u</a:t>
            </a:r>
            <a:r>
              <a:rPr sz="2000" spc="-5" dirty="0">
                <a:latin typeface="Trebuchet MS"/>
                <a:cs typeface="Trebuchet MS"/>
              </a:rPr>
              <a:t>a</a:t>
            </a:r>
            <a:r>
              <a:rPr sz="2000" spc="-65" dirty="0">
                <a:latin typeface="Trebuchet MS"/>
                <a:cs typeface="Trebuchet MS"/>
              </a:rPr>
              <a:t>b</a:t>
            </a:r>
            <a:r>
              <a:rPr sz="2000" spc="10" dirty="0">
                <a:latin typeface="Trebuchet MS"/>
                <a:cs typeface="Trebuchet MS"/>
              </a:rPr>
              <a:t>le</a:t>
            </a:r>
            <a:r>
              <a:rPr sz="2000" spc="-229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t</a:t>
            </a:r>
            <a:r>
              <a:rPr sz="2000" spc="-105" dirty="0">
                <a:latin typeface="Trebuchet MS"/>
                <a:cs typeface="Trebuchet MS"/>
              </a:rPr>
              <a:t>oo</a:t>
            </a:r>
            <a:r>
              <a:rPr sz="2000" spc="5" dirty="0">
                <a:latin typeface="Trebuchet MS"/>
                <a:cs typeface="Trebuchet MS"/>
              </a:rPr>
              <a:t>l</a:t>
            </a:r>
            <a:r>
              <a:rPr sz="2000" spc="-18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f</a:t>
            </a:r>
            <a:r>
              <a:rPr sz="2000" spc="-105" dirty="0">
                <a:latin typeface="Trebuchet MS"/>
                <a:cs typeface="Trebuchet MS"/>
              </a:rPr>
              <a:t>o</a:t>
            </a:r>
            <a:r>
              <a:rPr sz="2000" spc="10" dirty="0">
                <a:latin typeface="Trebuchet MS"/>
                <a:cs typeface="Trebuchet MS"/>
              </a:rPr>
              <a:t>r</a:t>
            </a:r>
            <a:r>
              <a:rPr sz="2000" spc="-28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p</a:t>
            </a:r>
            <a:r>
              <a:rPr sz="2000" spc="-30" dirty="0">
                <a:latin typeface="Trebuchet MS"/>
                <a:cs typeface="Trebuchet MS"/>
              </a:rPr>
              <a:t>ro</a:t>
            </a:r>
            <a:r>
              <a:rPr sz="2000" spc="-60" dirty="0">
                <a:latin typeface="Trebuchet MS"/>
                <a:cs typeface="Trebuchet MS"/>
              </a:rPr>
              <a:t>j</a:t>
            </a:r>
            <a:r>
              <a:rPr sz="2000" spc="-45" dirty="0">
                <a:latin typeface="Trebuchet MS"/>
                <a:cs typeface="Trebuchet MS"/>
              </a:rPr>
              <a:t>e</a:t>
            </a:r>
            <a:r>
              <a:rPr sz="2000" spc="-95" dirty="0">
                <a:latin typeface="Trebuchet MS"/>
                <a:cs typeface="Trebuchet MS"/>
              </a:rPr>
              <a:t>c</a:t>
            </a:r>
            <a:r>
              <a:rPr sz="2000" spc="5" dirty="0">
                <a:latin typeface="Trebuchet MS"/>
                <a:cs typeface="Trebuchet MS"/>
              </a:rPr>
              <a:t>t  </a:t>
            </a:r>
            <a:r>
              <a:rPr sz="2000" spc="-35" dirty="0">
                <a:latin typeface="Trebuchet MS"/>
                <a:cs typeface="Trebuchet MS"/>
              </a:rPr>
              <a:t>managers, </a:t>
            </a:r>
            <a:r>
              <a:rPr sz="2000" spc="-55" dirty="0">
                <a:latin typeface="Trebuchet MS"/>
                <a:cs typeface="Trebuchet MS"/>
              </a:rPr>
              <a:t>providing </a:t>
            </a:r>
            <a:r>
              <a:rPr sz="2000" spc="10" dirty="0">
                <a:latin typeface="Trebuchet MS"/>
                <a:cs typeface="Trebuchet MS"/>
              </a:rPr>
              <a:t>a </a:t>
            </a:r>
            <a:r>
              <a:rPr sz="2000" spc="-30" dirty="0">
                <a:latin typeface="Trebuchet MS"/>
                <a:cs typeface="Trebuchet MS"/>
              </a:rPr>
              <a:t>comprehensive </a:t>
            </a:r>
            <a:r>
              <a:rPr sz="2000" spc="-55" dirty="0">
                <a:latin typeface="Trebuchet MS"/>
                <a:cs typeface="Trebuchet MS"/>
              </a:rPr>
              <a:t>framework </a:t>
            </a:r>
            <a:r>
              <a:rPr sz="2000" spc="-20" dirty="0">
                <a:latin typeface="Trebuchet MS"/>
                <a:cs typeface="Trebuchet MS"/>
              </a:rPr>
              <a:t>that 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enhances </a:t>
            </a:r>
            <a:r>
              <a:rPr sz="2000" spc="-50" dirty="0">
                <a:latin typeface="Trebuchet MS"/>
                <a:cs typeface="Trebuchet MS"/>
              </a:rPr>
              <a:t>understanding, </a:t>
            </a:r>
            <a:r>
              <a:rPr sz="2000" spc="-35" dirty="0">
                <a:latin typeface="Trebuchet MS"/>
                <a:cs typeface="Trebuchet MS"/>
              </a:rPr>
              <a:t>communication, </a:t>
            </a:r>
            <a:r>
              <a:rPr sz="2000" spc="-15" dirty="0">
                <a:latin typeface="Trebuchet MS"/>
                <a:cs typeface="Trebuchet MS"/>
              </a:rPr>
              <a:t>planning, 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and </a:t>
            </a:r>
            <a:r>
              <a:rPr sz="2000" spc="-65" dirty="0">
                <a:latin typeface="Trebuchet MS"/>
                <a:cs typeface="Trebuchet MS"/>
              </a:rPr>
              <a:t>execution. </a:t>
            </a:r>
            <a:r>
              <a:rPr sz="2000" dirty="0">
                <a:latin typeface="Trebuchet MS"/>
                <a:cs typeface="Trebuchet MS"/>
              </a:rPr>
              <a:t>By </a:t>
            </a:r>
            <a:r>
              <a:rPr sz="2000" spc="-70" dirty="0">
                <a:latin typeface="Trebuchet MS"/>
                <a:cs typeface="Trebuchet MS"/>
              </a:rPr>
              <a:t>leveraging </a:t>
            </a:r>
            <a:r>
              <a:rPr sz="2000" spc="-25" dirty="0">
                <a:latin typeface="Trebuchet MS"/>
                <a:cs typeface="Trebuchet MS"/>
              </a:rPr>
              <a:t>these </a:t>
            </a:r>
            <a:r>
              <a:rPr sz="2000" spc="-15" dirty="0">
                <a:latin typeface="Trebuchet MS"/>
                <a:cs typeface="Trebuchet MS"/>
              </a:rPr>
              <a:t>principles, 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or</a:t>
            </a:r>
            <a:r>
              <a:rPr sz="2000" spc="-105" dirty="0">
                <a:latin typeface="Trebuchet MS"/>
                <a:cs typeface="Trebuchet MS"/>
              </a:rPr>
              <a:t>g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-45" dirty="0">
                <a:latin typeface="Trebuchet MS"/>
                <a:cs typeface="Trebuchet MS"/>
              </a:rPr>
              <a:t>n</a:t>
            </a:r>
            <a:r>
              <a:rPr sz="2000" spc="-50" dirty="0">
                <a:latin typeface="Trebuchet MS"/>
                <a:cs typeface="Trebuchet MS"/>
              </a:rPr>
              <a:t>i</a:t>
            </a:r>
            <a:r>
              <a:rPr sz="2000" spc="-55" dirty="0">
                <a:latin typeface="Trebuchet MS"/>
                <a:cs typeface="Trebuchet MS"/>
              </a:rPr>
              <a:t>z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-45" dirty="0">
                <a:latin typeface="Trebuchet MS"/>
                <a:cs typeface="Trebuchet MS"/>
              </a:rPr>
              <a:t>ti</a:t>
            </a:r>
            <a:r>
              <a:rPr sz="2000" spc="-100" dirty="0">
                <a:latin typeface="Trebuchet MS"/>
                <a:cs typeface="Trebuchet MS"/>
              </a:rPr>
              <a:t>o</a:t>
            </a:r>
            <a:r>
              <a:rPr sz="2000" spc="-45" dirty="0">
                <a:latin typeface="Trebuchet MS"/>
                <a:cs typeface="Trebuchet MS"/>
              </a:rPr>
              <a:t>n</a:t>
            </a:r>
            <a:r>
              <a:rPr sz="2000" spc="10" dirty="0">
                <a:latin typeface="Trebuchet MS"/>
                <a:cs typeface="Trebuchet MS"/>
              </a:rPr>
              <a:t>s</a:t>
            </a:r>
            <a:r>
              <a:rPr sz="2000" spc="-22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c</a:t>
            </a:r>
            <a:r>
              <a:rPr sz="2000" spc="-5" dirty="0">
                <a:latin typeface="Trebuchet MS"/>
                <a:cs typeface="Trebuchet MS"/>
              </a:rPr>
              <a:t>a</a:t>
            </a:r>
            <a:r>
              <a:rPr sz="2000" spc="15" dirty="0">
                <a:latin typeface="Trebuchet MS"/>
                <a:cs typeface="Trebuchet MS"/>
              </a:rPr>
              <a:t>n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i</a:t>
            </a:r>
            <a:r>
              <a:rPr sz="2000" spc="-90" dirty="0">
                <a:latin typeface="Trebuchet MS"/>
                <a:cs typeface="Trebuchet MS"/>
              </a:rPr>
              <a:t>m</a:t>
            </a:r>
            <a:r>
              <a:rPr sz="2000" spc="-65" dirty="0">
                <a:latin typeface="Trebuchet MS"/>
                <a:cs typeface="Trebuchet MS"/>
              </a:rPr>
              <a:t>p</a:t>
            </a:r>
            <a:r>
              <a:rPr sz="2000" spc="-30" dirty="0">
                <a:latin typeface="Trebuchet MS"/>
                <a:cs typeface="Trebuchet MS"/>
              </a:rPr>
              <a:t>r</a:t>
            </a:r>
            <a:r>
              <a:rPr sz="2000" spc="-100" dirty="0">
                <a:latin typeface="Trebuchet MS"/>
                <a:cs typeface="Trebuchet MS"/>
              </a:rPr>
              <a:t>o</a:t>
            </a:r>
            <a:r>
              <a:rPr sz="2000" spc="-85" dirty="0">
                <a:latin typeface="Trebuchet MS"/>
                <a:cs typeface="Trebuchet MS"/>
              </a:rPr>
              <a:t>v</a:t>
            </a:r>
            <a:r>
              <a:rPr sz="2000" spc="15" dirty="0">
                <a:latin typeface="Trebuchet MS"/>
                <a:cs typeface="Trebuchet MS"/>
              </a:rPr>
              <a:t>e</a:t>
            </a:r>
            <a:r>
              <a:rPr sz="2000" spc="-18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p</a:t>
            </a:r>
            <a:r>
              <a:rPr sz="2000" spc="-105" dirty="0">
                <a:latin typeface="Trebuchet MS"/>
                <a:cs typeface="Trebuchet MS"/>
              </a:rPr>
              <a:t>r</a:t>
            </a:r>
            <a:r>
              <a:rPr sz="2000" spc="-25" dirty="0">
                <a:latin typeface="Trebuchet MS"/>
                <a:cs typeface="Trebuchet MS"/>
              </a:rPr>
              <a:t>o</a:t>
            </a:r>
            <a:r>
              <a:rPr sz="2000" spc="-135" dirty="0">
                <a:latin typeface="Trebuchet MS"/>
                <a:cs typeface="Trebuchet MS"/>
              </a:rPr>
              <a:t>j</a:t>
            </a:r>
            <a:r>
              <a:rPr sz="2000" spc="-45" dirty="0">
                <a:latin typeface="Trebuchet MS"/>
                <a:cs typeface="Trebuchet MS"/>
              </a:rPr>
              <a:t>e</a:t>
            </a:r>
            <a:r>
              <a:rPr sz="2000" spc="-95" dirty="0">
                <a:latin typeface="Trebuchet MS"/>
                <a:cs typeface="Trebuchet MS"/>
              </a:rPr>
              <a:t>c</a:t>
            </a:r>
            <a:r>
              <a:rPr sz="2000" spc="10" dirty="0">
                <a:latin typeface="Trebuchet MS"/>
                <a:cs typeface="Trebuchet MS"/>
              </a:rPr>
              <a:t>t</a:t>
            </a:r>
            <a:r>
              <a:rPr sz="2000" spc="-25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o</a:t>
            </a:r>
            <a:r>
              <a:rPr sz="2000" spc="-45" dirty="0">
                <a:latin typeface="Trebuchet MS"/>
                <a:cs typeface="Trebuchet MS"/>
              </a:rPr>
              <a:t>u</a:t>
            </a:r>
            <a:r>
              <a:rPr sz="2000" spc="30" dirty="0">
                <a:latin typeface="Trebuchet MS"/>
                <a:cs typeface="Trebuchet MS"/>
              </a:rPr>
              <a:t>t</a:t>
            </a:r>
            <a:r>
              <a:rPr sz="2000" spc="-95" dirty="0">
                <a:latin typeface="Trebuchet MS"/>
                <a:cs typeface="Trebuchet MS"/>
              </a:rPr>
              <a:t>c</a:t>
            </a:r>
            <a:r>
              <a:rPr sz="2000" spc="50" dirty="0">
                <a:latin typeface="Trebuchet MS"/>
                <a:cs typeface="Trebuchet MS"/>
              </a:rPr>
              <a:t>o</a:t>
            </a:r>
            <a:r>
              <a:rPr sz="2000" spc="-90" dirty="0">
                <a:latin typeface="Trebuchet MS"/>
                <a:cs typeface="Trebuchet MS"/>
              </a:rPr>
              <a:t>m</a:t>
            </a:r>
            <a:r>
              <a:rPr sz="2000" spc="30" dirty="0">
                <a:latin typeface="Trebuchet MS"/>
                <a:cs typeface="Trebuchet MS"/>
              </a:rPr>
              <a:t>e</a:t>
            </a:r>
            <a:r>
              <a:rPr sz="2000" spc="-60" dirty="0">
                <a:latin typeface="Trebuchet MS"/>
                <a:cs typeface="Trebuchet MS"/>
              </a:rPr>
              <a:t>s</a:t>
            </a:r>
            <a:r>
              <a:rPr sz="2000" spc="10" dirty="0">
                <a:latin typeface="Trebuchet MS"/>
                <a:cs typeface="Trebuchet MS"/>
              </a:rPr>
              <a:t>,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spc="25" dirty="0">
                <a:latin typeface="Trebuchet MS"/>
                <a:cs typeface="Trebuchet MS"/>
              </a:rPr>
              <a:t>i</a:t>
            </a:r>
            <a:r>
              <a:rPr sz="2000" spc="-45" dirty="0">
                <a:latin typeface="Trebuchet MS"/>
                <a:cs typeface="Trebuchet MS"/>
              </a:rPr>
              <a:t>n</a:t>
            </a:r>
            <a:r>
              <a:rPr sz="2000" spc="-20" dirty="0">
                <a:latin typeface="Trebuchet MS"/>
                <a:cs typeface="Trebuchet MS"/>
              </a:rPr>
              <a:t>c</a:t>
            </a:r>
            <a:r>
              <a:rPr sz="2000" spc="-30" dirty="0">
                <a:latin typeface="Trebuchet MS"/>
                <a:cs typeface="Trebuchet MS"/>
              </a:rPr>
              <a:t>r</a:t>
            </a:r>
            <a:r>
              <a:rPr sz="2000" spc="30" dirty="0">
                <a:latin typeface="Trebuchet MS"/>
                <a:cs typeface="Trebuchet MS"/>
              </a:rPr>
              <a:t>e</a:t>
            </a:r>
            <a:r>
              <a:rPr sz="2000" spc="-75" dirty="0">
                <a:latin typeface="Trebuchet MS"/>
                <a:cs typeface="Trebuchet MS"/>
              </a:rPr>
              <a:t>a</a:t>
            </a:r>
            <a:r>
              <a:rPr sz="2000" spc="10" dirty="0">
                <a:latin typeface="Trebuchet MS"/>
                <a:cs typeface="Trebuchet MS"/>
              </a:rPr>
              <a:t>se  </a:t>
            </a:r>
            <a:r>
              <a:rPr sz="2000" spc="-40" dirty="0">
                <a:latin typeface="Trebuchet MS"/>
                <a:cs typeface="Trebuchet MS"/>
              </a:rPr>
              <a:t>stakeholder </a:t>
            </a:r>
            <a:r>
              <a:rPr sz="2000" spc="-45" dirty="0">
                <a:latin typeface="Trebuchet MS"/>
                <a:cs typeface="Trebuchet MS"/>
              </a:rPr>
              <a:t>satisfaction, </a:t>
            </a:r>
            <a:r>
              <a:rPr sz="2000" spc="10" dirty="0">
                <a:latin typeface="Trebuchet MS"/>
                <a:cs typeface="Trebuchet MS"/>
              </a:rPr>
              <a:t>and </a:t>
            </a:r>
            <a:r>
              <a:rPr sz="2000" spc="-35" dirty="0">
                <a:latin typeface="Trebuchet MS"/>
                <a:cs typeface="Trebuchet MS"/>
              </a:rPr>
              <a:t>achieve </a:t>
            </a:r>
            <a:r>
              <a:rPr sz="2000" spc="-80" dirty="0">
                <a:latin typeface="Trebuchet MS"/>
                <a:cs typeface="Trebuchet MS"/>
              </a:rPr>
              <a:t>their </a:t>
            </a:r>
            <a:r>
              <a:rPr sz="2000" spc="-10" dirty="0">
                <a:latin typeface="Trebuchet MS"/>
                <a:cs typeface="Trebuchet MS"/>
              </a:rPr>
              <a:t>strategic 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o</a:t>
            </a:r>
            <a:r>
              <a:rPr sz="2000" spc="-65" dirty="0">
                <a:latin typeface="Trebuchet MS"/>
                <a:cs typeface="Trebuchet MS"/>
              </a:rPr>
              <a:t>b</a:t>
            </a:r>
            <a:r>
              <a:rPr sz="2000" spc="-60" dirty="0">
                <a:latin typeface="Trebuchet MS"/>
                <a:cs typeface="Trebuchet MS"/>
              </a:rPr>
              <a:t>j</a:t>
            </a:r>
            <a:r>
              <a:rPr sz="2000" spc="-40" dirty="0">
                <a:latin typeface="Trebuchet MS"/>
                <a:cs typeface="Trebuchet MS"/>
              </a:rPr>
              <a:t>e</a:t>
            </a:r>
            <a:r>
              <a:rPr sz="2000" spc="-95" dirty="0">
                <a:latin typeface="Trebuchet MS"/>
                <a:cs typeface="Trebuchet MS"/>
              </a:rPr>
              <a:t>c</a:t>
            </a:r>
            <a:r>
              <a:rPr sz="2000" spc="-50" dirty="0">
                <a:latin typeface="Trebuchet MS"/>
                <a:cs typeface="Trebuchet MS"/>
              </a:rPr>
              <a:t>ti</a:t>
            </a:r>
            <a:r>
              <a:rPr sz="2000" spc="-85" dirty="0">
                <a:latin typeface="Trebuchet MS"/>
                <a:cs typeface="Trebuchet MS"/>
              </a:rPr>
              <a:t>v</a:t>
            </a:r>
            <a:r>
              <a:rPr sz="2000" spc="-40" dirty="0">
                <a:latin typeface="Trebuchet MS"/>
                <a:cs typeface="Trebuchet MS"/>
              </a:rPr>
              <a:t>e</a:t>
            </a:r>
            <a:r>
              <a:rPr sz="2000" spc="10" dirty="0">
                <a:latin typeface="Trebuchet MS"/>
                <a:cs typeface="Trebuchet MS"/>
              </a:rPr>
              <a:t>s</a:t>
            </a:r>
            <a:r>
              <a:rPr sz="2000" spc="-285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m</a:t>
            </a:r>
            <a:r>
              <a:rPr sz="2000" spc="-105" dirty="0">
                <a:latin typeface="Trebuchet MS"/>
                <a:cs typeface="Trebuchet MS"/>
              </a:rPr>
              <a:t>o</a:t>
            </a:r>
            <a:r>
              <a:rPr sz="2000" spc="-30" dirty="0">
                <a:latin typeface="Trebuchet MS"/>
                <a:cs typeface="Trebuchet MS"/>
              </a:rPr>
              <a:t>r</a:t>
            </a:r>
            <a:r>
              <a:rPr sz="2000" spc="15" dirty="0">
                <a:latin typeface="Trebuchet MS"/>
                <a:cs typeface="Trebuchet MS"/>
              </a:rPr>
              <a:t>e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e</a:t>
            </a:r>
            <a:r>
              <a:rPr sz="2000" spc="10" dirty="0">
                <a:latin typeface="Trebuchet MS"/>
                <a:cs typeface="Trebuchet MS"/>
              </a:rPr>
              <a:t>f</a:t>
            </a:r>
            <a:r>
              <a:rPr sz="2000" spc="-65" dirty="0">
                <a:latin typeface="Trebuchet MS"/>
                <a:cs typeface="Trebuchet MS"/>
              </a:rPr>
              <a:t>f</a:t>
            </a:r>
            <a:r>
              <a:rPr sz="2000" spc="-45" dirty="0">
                <a:latin typeface="Trebuchet MS"/>
                <a:cs typeface="Trebuchet MS"/>
              </a:rPr>
              <a:t>e</a:t>
            </a:r>
            <a:r>
              <a:rPr sz="2000" spc="-20" dirty="0">
                <a:latin typeface="Trebuchet MS"/>
                <a:cs typeface="Trebuchet MS"/>
              </a:rPr>
              <a:t>c</a:t>
            </a:r>
            <a:r>
              <a:rPr sz="2000" spc="-45" dirty="0">
                <a:latin typeface="Trebuchet MS"/>
                <a:cs typeface="Trebuchet MS"/>
              </a:rPr>
              <a:t>t</a:t>
            </a:r>
            <a:r>
              <a:rPr sz="2000" spc="25" dirty="0">
                <a:latin typeface="Trebuchet MS"/>
                <a:cs typeface="Trebuchet MS"/>
              </a:rPr>
              <a:t>i</a:t>
            </a:r>
            <a:r>
              <a:rPr sz="2000" spc="-85" dirty="0">
                <a:latin typeface="Trebuchet MS"/>
                <a:cs typeface="Trebuchet MS"/>
              </a:rPr>
              <a:t>v</a:t>
            </a:r>
            <a:r>
              <a:rPr sz="2000" spc="30" dirty="0">
                <a:latin typeface="Trebuchet MS"/>
                <a:cs typeface="Trebuchet MS"/>
              </a:rPr>
              <a:t>e</a:t>
            </a:r>
            <a:r>
              <a:rPr sz="2000" spc="-70" dirty="0">
                <a:latin typeface="Trebuchet MS"/>
                <a:cs typeface="Trebuchet MS"/>
              </a:rPr>
              <a:t>l</a:t>
            </a:r>
            <a:r>
              <a:rPr sz="2000" spc="-15" dirty="0">
                <a:latin typeface="Trebuchet MS"/>
                <a:cs typeface="Trebuchet MS"/>
              </a:rPr>
              <a:t>y</a:t>
            </a:r>
            <a:r>
              <a:rPr sz="2000" spc="10" dirty="0"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33800" y="1571625"/>
            <a:ext cx="0" cy="3714750"/>
          </a:xfrm>
          <a:custGeom>
            <a:avLst/>
            <a:gdLst/>
            <a:ahLst/>
            <a:cxnLst/>
            <a:rect l="l" t="t" r="r" b="b"/>
            <a:pathLst>
              <a:path h="3714750">
                <a:moveTo>
                  <a:pt x="0" y="0"/>
                </a:moveTo>
                <a:lnTo>
                  <a:pt x="0" y="3714623"/>
                </a:lnTo>
              </a:path>
            </a:pathLst>
          </a:custGeom>
          <a:ln w="19050">
            <a:solidFill>
              <a:srgbClr val="5593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57650" y="1457325"/>
            <a:ext cx="7010400" cy="39338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3622" y="1627124"/>
            <a:ext cx="2567940" cy="95694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3645"/>
              </a:lnSpc>
              <a:spcBef>
                <a:spcPts val="130"/>
              </a:spcBef>
            </a:pPr>
            <a:r>
              <a:rPr spc="-145" dirty="0"/>
              <a:t>I</a:t>
            </a:r>
            <a:r>
              <a:rPr spc="-245" dirty="0"/>
              <a:t>n</a:t>
            </a:r>
            <a:r>
              <a:rPr spc="-150" dirty="0"/>
              <a:t>t</a:t>
            </a:r>
            <a:r>
              <a:rPr spc="-170" dirty="0"/>
              <a:t>ro</a:t>
            </a:r>
            <a:r>
              <a:rPr spc="-210" dirty="0"/>
              <a:t>d</a:t>
            </a:r>
            <a:r>
              <a:rPr spc="-170" dirty="0"/>
              <a:t>u</a:t>
            </a:r>
            <a:r>
              <a:rPr spc="-140" dirty="0"/>
              <a:t>c</a:t>
            </a:r>
            <a:r>
              <a:rPr spc="-225" dirty="0"/>
              <a:t>t</a:t>
            </a:r>
            <a:r>
              <a:rPr spc="-135" dirty="0"/>
              <a:t>i</a:t>
            </a:r>
            <a:r>
              <a:rPr spc="-240" dirty="0"/>
              <a:t>o</a:t>
            </a:r>
            <a:r>
              <a:rPr spc="15" dirty="0"/>
              <a:t>n</a:t>
            </a:r>
            <a:r>
              <a:rPr spc="-335" dirty="0"/>
              <a:t> </a:t>
            </a:r>
            <a:r>
              <a:rPr spc="-225" dirty="0"/>
              <a:t>to</a:t>
            </a:r>
          </a:p>
          <a:p>
            <a:pPr marL="1402715">
              <a:lnSpc>
                <a:spcPts val="3645"/>
              </a:lnSpc>
            </a:pPr>
            <a:r>
              <a:rPr spc="-15" dirty="0"/>
              <a:t>W5HH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62708" y="2514218"/>
            <a:ext cx="175450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-114" dirty="0">
                <a:solidFill>
                  <a:srgbClr val="FFFFFF"/>
                </a:solidFill>
                <a:latin typeface="Trebuchet MS"/>
                <a:cs typeface="Trebuchet MS"/>
              </a:rPr>
              <a:t>Principles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4855" rIns="0" bIns="0" rtlCol="0">
            <a:spAutoFit/>
          </a:bodyPr>
          <a:lstStyle/>
          <a:p>
            <a:pPr marL="3928110" marR="5080" indent="52069">
              <a:lnSpc>
                <a:spcPct val="89200"/>
              </a:lnSpc>
              <a:spcBef>
                <a:spcPts val="385"/>
              </a:spcBef>
            </a:pPr>
            <a:r>
              <a:rPr spc="-40" dirty="0"/>
              <a:t>T</a:t>
            </a:r>
            <a:r>
              <a:rPr spc="-120" dirty="0"/>
              <a:t>h</a:t>
            </a:r>
            <a:r>
              <a:rPr spc="15" dirty="0"/>
              <a:t>e</a:t>
            </a:r>
            <a:r>
              <a:rPr spc="-315" dirty="0"/>
              <a:t> </a:t>
            </a:r>
            <a:r>
              <a:rPr spc="90" dirty="0"/>
              <a:t>W</a:t>
            </a:r>
            <a:r>
              <a:rPr spc="70" dirty="0"/>
              <a:t>5</a:t>
            </a:r>
            <a:r>
              <a:rPr spc="35" dirty="0"/>
              <a:t>H</a:t>
            </a:r>
            <a:r>
              <a:rPr spc="15" dirty="0"/>
              <a:t>H</a:t>
            </a:r>
            <a:r>
              <a:rPr spc="-114" dirty="0"/>
              <a:t> </a:t>
            </a:r>
            <a:r>
              <a:rPr spc="5" dirty="0"/>
              <a:t>P</a:t>
            </a:r>
            <a:r>
              <a:rPr spc="-30" dirty="0"/>
              <a:t>r</a:t>
            </a:r>
            <a:r>
              <a:rPr spc="-50" dirty="0"/>
              <a:t>i</a:t>
            </a:r>
            <a:r>
              <a:rPr spc="-45" dirty="0"/>
              <a:t>n</a:t>
            </a:r>
            <a:r>
              <a:rPr spc="-20" dirty="0"/>
              <a:t>c</a:t>
            </a:r>
            <a:r>
              <a:rPr spc="25" dirty="0"/>
              <a:t>i</a:t>
            </a:r>
            <a:r>
              <a:rPr spc="-65" dirty="0"/>
              <a:t>p</a:t>
            </a:r>
            <a:r>
              <a:rPr spc="5" dirty="0"/>
              <a:t>l</a:t>
            </a:r>
            <a:r>
              <a:rPr spc="-40" dirty="0"/>
              <a:t>e</a:t>
            </a:r>
            <a:r>
              <a:rPr spc="10" dirty="0"/>
              <a:t>s</a:t>
            </a:r>
            <a:r>
              <a:rPr spc="-235" dirty="0"/>
              <a:t> </a:t>
            </a:r>
            <a:r>
              <a:rPr spc="-80" dirty="0"/>
              <a:t>a</a:t>
            </a:r>
            <a:r>
              <a:rPr spc="-30" dirty="0"/>
              <a:t>r</a:t>
            </a:r>
            <a:r>
              <a:rPr spc="15" dirty="0"/>
              <a:t>e</a:t>
            </a:r>
            <a:r>
              <a:rPr spc="-285" dirty="0"/>
              <a:t> </a:t>
            </a:r>
            <a:r>
              <a:rPr spc="10" dirty="0"/>
              <a:t>a</a:t>
            </a:r>
            <a:r>
              <a:rPr spc="-165" dirty="0"/>
              <a:t> </a:t>
            </a:r>
            <a:r>
              <a:rPr spc="-65" dirty="0"/>
              <a:t>p</a:t>
            </a:r>
            <a:r>
              <a:rPr spc="-105" dirty="0"/>
              <a:t>r</a:t>
            </a:r>
            <a:r>
              <a:rPr spc="-30" dirty="0"/>
              <a:t>o</a:t>
            </a:r>
            <a:r>
              <a:rPr spc="-135" dirty="0"/>
              <a:t>j</a:t>
            </a:r>
            <a:r>
              <a:rPr spc="-45" dirty="0"/>
              <a:t>e</a:t>
            </a:r>
            <a:r>
              <a:rPr spc="-95" dirty="0"/>
              <a:t>c</a:t>
            </a:r>
            <a:r>
              <a:rPr spc="10" dirty="0"/>
              <a:t>t</a:t>
            </a:r>
            <a:r>
              <a:rPr spc="-270" dirty="0"/>
              <a:t> </a:t>
            </a:r>
            <a:r>
              <a:rPr spc="-15" dirty="0"/>
              <a:t>m</a:t>
            </a:r>
            <a:r>
              <a:rPr spc="-5" dirty="0"/>
              <a:t>a</a:t>
            </a:r>
            <a:r>
              <a:rPr spc="-45" dirty="0"/>
              <a:t>n</a:t>
            </a:r>
            <a:r>
              <a:rPr spc="-5" dirty="0"/>
              <a:t>a</a:t>
            </a:r>
            <a:r>
              <a:rPr spc="-35" dirty="0"/>
              <a:t>g</a:t>
            </a:r>
            <a:r>
              <a:rPr spc="30" dirty="0"/>
              <a:t>e</a:t>
            </a:r>
            <a:r>
              <a:rPr spc="-15" dirty="0"/>
              <a:t>m</a:t>
            </a:r>
            <a:r>
              <a:rPr spc="-45" dirty="0"/>
              <a:t>en</a:t>
            </a:r>
            <a:r>
              <a:rPr spc="5" dirty="0"/>
              <a:t>t  </a:t>
            </a:r>
            <a:r>
              <a:rPr spc="-65" dirty="0"/>
              <a:t>f</a:t>
            </a:r>
            <a:r>
              <a:rPr spc="-30" dirty="0"/>
              <a:t>r</a:t>
            </a:r>
            <a:r>
              <a:rPr spc="-80" dirty="0"/>
              <a:t>a</a:t>
            </a:r>
            <a:r>
              <a:rPr spc="-90" dirty="0"/>
              <a:t>m</a:t>
            </a:r>
            <a:r>
              <a:rPr spc="-45" dirty="0"/>
              <a:t>e</a:t>
            </a:r>
            <a:r>
              <a:rPr spc="-65" dirty="0"/>
              <a:t>w</a:t>
            </a:r>
            <a:r>
              <a:rPr spc="-105" dirty="0"/>
              <a:t>o</a:t>
            </a:r>
            <a:r>
              <a:rPr spc="-30" dirty="0"/>
              <a:t>r</a:t>
            </a:r>
            <a:r>
              <a:rPr spc="10" dirty="0"/>
              <a:t>k</a:t>
            </a:r>
            <a:r>
              <a:rPr spc="-275" dirty="0"/>
              <a:t> </a:t>
            </a:r>
            <a:r>
              <a:rPr spc="10" dirty="0"/>
              <a:t>d</a:t>
            </a:r>
            <a:r>
              <a:rPr spc="-45" dirty="0"/>
              <a:t>e</a:t>
            </a:r>
            <a:r>
              <a:rPr spc="10" dirty="0"/>
              <a:t>s</a:t>
            </a:r>
            <a:r>
              <a:rPr spc="-45" dirty="0"/>
              <a:t>i</a:t>
            </a:r>
            <a:r>
              <a:rPr spc="40" dirty="0"/>
              <a:t>g</a:t>
            </a:r>
            <a:r>
              <a:rPr spc="-45" dirty="0"/>
              <a:t>ne</a:t>
            </a:r>
            <a:r>
              <a:rPr spc="15" dirty="0"/>
              <a:t>d</a:t>
            </a:r>
            <a:r>
              <a:rPr spc="-120" dirty="0"/>
              <a:t> t</a:t>
            </a:r>
            <a:r>
              <a:rPr spc="10" dirty="0"/>
              <a:t>o</a:t>
            </a:r>
            <a:r>
              <a:rPr spc="-254" dirty="0"/>
              <a:t> </a:t>
            </a:r>
            <a:r>
              <a:rPr spc="-45" dirty="0"/>
              <a:t>en</a:t>
            </a:r>
            <a:r>
              <a:rPr spc="10" dirty="0"/>
              <a:t>s</a:t>
            </a:r>
            <a:r>
              <a:rPr spc="-40" dirty="0"/>
              <a:t>u</a:t>
            </a:r>
            <a:r>
              <a:rPr spc="-30" dirty="0"/>
              <a:t>r</a:t>
            </a:r>
            <a:r>
              <a:rPr spc="15" dirty="0"/>
              <a:t>e</a:t>
            </a:r>
            <a:r>
              <a:rPr spc="-140" dirty="0"/>
              <a:t> </a:t>
            </a:r>
            <a:r>
              <a:rPr spc="-45" dirty="0"/>
              <a:t>th</a:t>
            </a:r>
            <a:r>
              <a:rPr spc="-30" dirty="0"/>
              <a:t>or</a:t>
            </a:r>
            <a:r>
              <a:rPr spc="-105" dirty="0"/>
              <a:t>o</a:t>
            </a:r>
            <a:r>
              <a:rPr spc="-45" dirty="0"/>
              <a:t>u</a:t>
            </a:r>
            <a:r>
              <a:rPr spc="-35" dirty="0"/>
              <a:t>g</a:t>
            </a:r>
            <a:r>
              <a:rPr spc="15" dirty="0"/>
              <a:t>h</a:t>
            </a:r>
            <a:r>
              <a:rPr spc="-225" dirty="0"/>
              <a:t> </a:t>
            </a:r>
            <a:r>
              <a:rPr spc="10" dirty="0"/>
              <a:t>p</a:t>
            </a:r>
            <a:r>
              <a:rPr spc="-70" dirty="0"/>
              <a:t>l</a:t>
            </a:r>
            <a:r>
              <a:rPr spc="-5" dirty="0"/>
              <a:t>a</a:t>
            </a:r>
            <a:r>
              <a:rPr spc="-45" dirty="0"/>
              <a:t>nn</a:t>
            </a:r>
            <a:r>
              <a:rPr spc="-50" dirty="0"/>
              <a:t>i</a:t>
            </a:r>
            <a:r>
              <a:rPr spc="30" dirty="0"/>
              <a:t>n</a:t>
            </a:r>
            <a:r>
              <a:rPr spc="10" dirty="0"/>
              <a:t>g</a:t>
            </a:r>
            <a:r>
              <a:rPr spc="-280" dirty="0"/>
              <a:t> </a:t>
            </a:r>
            <a:r>
              <a:rPr spc="-5" dirty="0"/>
              <a:t>a</a:t>
            </a:r>
            <a:r>
              <a:rPr spc="-45" dirty="0"/>
              <a:t>n</a:t>
            </a:r>
            <a:r>
              <a:rPr spc="10" dirty="0"/>
              <a:t>d  </a:t>
            </a:r>
            <a:r>
              <a:rPr spc="-15" dirty="0"/>
              <a:t>execution.</a:t>
            </a:r>
          </a:p>
          <a:p>
            <a:pPr marL="3928110" marR="191135">
              <a:lnSpc>
                <a:spcPts val="2180"/>
              </a:lnSpc>
              <a:spcBef>
                <a:spcPts val="1085"/>
              </a:spcBef>
            </a:pPr>
            <a:r>
              <a:rPr spc="-190" dirty="0"/>
              <a:t>T</a:t>
            </a:r>
            <a:r>
              <a:rPr spc="10" dirty="0"/>
              <a:t>o</a:t>
            </a:r>
            <a:r>
              <a:rPr spc="-315" dirty="0"/>
              <a:t> </a:t>
            </a:r>
            <a:r>
              <a:rPr spc="-65" dirty="0"/>
              <a:t>p</a:t>
            </a:r>
            <a:r>
              <a:rPr spc="-30" dirty="0"/>
              <a:t>r</a:t>
            </a:r>
            <a:r>
              <a:rPr spc="-105" dirty="0"/>
              <a:t>o</a:t>
            </a:r>
            <a:r>
              <a:rPr spc="-85" dirty="0"/>
              <a:t>v</a:t>
            </a:r>
            <a:r>
              <a:rPr spc="-50" dirty="0"/>
              <a:t>i</a:t>
            </a:r>
            <a:r>
              <a:rPr spc="-65" dirty="0"/>
              <a:t>d</a:t>
            </a:r>
            <a:r>
              <a:rPr spc="15" dirty="0"/>
              <a:t>e</a:t>
            </a:r>
            <a:r>
              <a:rPr spc="-180" dirty="0"/>
              <a:t> </a:t>
            </a:r>
            <a:r>
              <a:rPr spc="10" dirty="0"/>
              <a:t>a</a:t>
            </a:r>
            <a:r>
              <a:rPr spc="-225" dirty="0"/>
              <a:t> </a:t>
            </a:r>
            <a:r>
              <a:rPr spc="-65" dirty="0"/>
              <a:t>s</a:t>
            </a:r>
            <a:r>
              <a:rPr spc="-45" dirty="0"/>
              <a:t>t</a:t>
            </a:r>
            <a:r>
              <a:rPr spc="-30" dirty="0"/>
              <a:t>r</a:t>
            </a:r>
            <a:r>
              <a:rPr spc="-45" dirty="0"/>
              <a:t>u</a:t>
            </a:r>
            <a:r>
              <a:rPr spc="-20" dirty="0"/>
              <a:t>c</a:t>
            </a:r>
            <a:r>
              <a:rPr spc="-45" dirty="0"/>
              <a:t>tu</a:t>
            </a:r>
            <a:r>
              <a:rPr spc="-30" dirty="0"/>
              <a:t>r</a:t>
            </a:r>
            <a:r>
              <a:rPr spc="-45" dirty="0"/>
              <a:t>e</a:t>
            </a:r>
            <a:r>
              <a:rPr spc="15" dirty="0"/>
              <a:t>d</a:t>
            </a:r>
            <a:r>
              <a:rPr spc="-245" dirty="0"/>
              <a:t> </a:t>
            </a:r>
            <a:r>
              <a:rPr spc="-5" dirty="0"/>
              <a:t>a</a:t>
            </a:r>
            <a:r>
              <a:rPr spc="10" dirty="0"/>
              <a:t>p</a:t>
            </a:r>
            <a:r>
              <a:rPr spc="5" dirty="0"/>
              <a:t>p</a:t>
            </a:r>
            <a:r>
              <a:rPr spc="-30" dirty="0"/>
              <a:t>ro</a:t>
            </a:r>
            <a:r>
              <a:rPr spc="-5" dirty="0"/>
              <a:t>a</a:t>
            </a:r>
            <a:r>
              <a:rPr spc="50" dirty="0"/>
              <a:t>c</a:t>
            </a:r>
            <a:r>
              <a:rPr spc="15" dirty="0"/>
              <a:t>h</a:t>
            </a:r>
            <a:r>
              <a:rPr spc="-220" dirty="0"/>
              <a:t> </a:t>
            </a:r>
            <a:r>
              <a:rPr spc="-120" dirty="0"/>
              <a:t>t</a:t>
            </a:r>
            <a:r>
              <a:rPr spc="-45" dirty="0"/>
              <a:t>h</a:t>
            </a:r>
            <a:r>
              <a:rPr spc="-80" dirty="0"/>
              <a:t>a</a:t>
            </a:r>
            <a:r>
              <a:rPr spc="10" dirty="0"/>
              <a:t>t</a:t>
            </a:r>
            <a:r>
              <a:rPr spc="-210" dirty="0"/>
              <a:t> </a:t>
            </a:r>
            <a:r>
              <a:rPr spc="-5" dirty="0"/>
              <a:t>a</a:t>
            </a:r>
            <a:r>
              <a:rPr spc="10" dirty="0"/>
              <a:t>d</a:t>
            </a:r>
            <a:r>
              <a:rPr spc="5" dirty="0"/>
              <a:t>d</a:t>
            </a:r>
            <a:r>
              <a:rPr spc="-30" dirty="0"/>
              <a:t>r</a:t>
            </a:r>
            <a:r>
              <a:rPr spc="30" dirty="0"/>
              <a:t>e</a:t>
            </a:r>
            <a:r>
              <a:rPr spc="-65" dirty="0"/>
              <a:t>s</a:t>
            </a:r>
            <a:r>
              <a:rPr spc="10" dirty="0"/>
              <a:t>s</a:t>
            </a:r>
            <a:r>
              <a:rPr spc="35" dirty="0"/>
              <a:t>e</a:t>
            </a:r>
            <a:r>
              <a:rPr spc="10" dirty="0"/>
              <a:t>s</a:t>
            </a:r>
            <a:r>
              <a:rPr spc="-135" dirty="0"/>
              <a:t> </a:t>
            </a:r>
            <a:r>
              <a:rPr spc="-5" dirty="0"/>
              <a:t>a</a:t>
            </a:r>
            <a:r>
              <a:rPr spc="-70" dirty="0"/>
              <a:t>l</a:t>
            </a:r>
            <a:r>
              <a:rPr spc="5" dirty="0"/>
              <a:t>l  </a:t>
            </a:r>
            <a:r>
              <a:rPr spc="-95" dirty="0"/>
              <a:t>c</a:t>
            </a:r>
            <a:r>
              <a:rPr spc="-30" dirty="0"/>
              <a:t>r</a:t>
            </a:r>
            <a:r>
              <a:rPr spc="-50" dirty="0"/>
              <a:t>i</a:t>
            </a:r>
            <a:r>
              <a:rPr spc="-120" dirty="0"/>
              <a:t>t</a:t>
            </a:r>
            <a:r>
              <a:rPr spc="-50" dirty="0"/>
              <a:t>i</a:t>
            </a:r>
            <a:r>
              <a:rPr spc="-20" dirty="0"/>
              <a:t>c</a:t>
            </a:r>
            <a:r>
              <a:rPr spc="-80" dirty="0"/>
              <a:t>a</a:t>
            </a:r>
            <a:r>
              <a:rPr spc="5" dirty="0"/>
              <a:t>l</a:t>
            </a:r>
            <a:r>
              <a:rPr spc="-155" dirty="0"/>
              <a:t> </a:t>
            </a:r>
            <a:r>
              <a:rPr spc="-5" dirty="0"/>
              <a:t>a</a:t>
            </a:r>
            <a:r>
              <a:rPr spc="10" dirty="0"/>
              <a:t>sp</a:t>
            </a:r>
            <a:r>
              <a:rPr spc="-40" dirty="0"/>
              <a:t>e</a:t>
            </a:r>
            <a:r>
              <a:rPr spc="-20" dirty="0"/>
              <a:t>c</a:t>
            </a:r>
            <a:r>
              <a:rPr spc="25" dirty="0"/>
              <a:t>t</a:t>
            </a:r>
            <a:r>
              <a:rPr spc="10" dirty="0"/>
              <a:t>s</a:t>
            </a:r>
            <a:r>
              <a:rPr spc="-200" dirty="0"/>
              <a:t> </a:t>
            </a:r>
            <a:r>
              <a:rPr spc="-30" dirty="0"/>
              <a:t>o</a:t>
            </a:r>
            <a:r>
              <a:rPr spc="10" dirty="0"/>
              <a:t>f</a:t>
            </a:r>
            <a:r>
              <a:rPr spc="-265" dirty="0"/>
              <a:t> </a:t>
            </a:r>
            <a:r>
              <a:rPr spc="10" dirty="0"/>
              <a:t>a</a:t>
            </a:r>
            <a:r>
              <a:rPr spc="-120" dirty="0"/>
              <a:t> </a:t>
            </a:r>
            <a:r>
              <a:rPr spc="10" dirty="0"/>
              <a:t>p</a:t>
            </a:r>
            <a:r>
              <a:rPr spc="-35" dirty="0"/>
              <a:t>r</a:t>
            </a:r>
            <a:r>
              <a:rPr spc="-30" dirty="0"/>
              <a:t>o</a:t>
            </a:r>
            <a:r>
              <a:rPr spc="10" dirty="0"/>
              <a:t>j</a:t>
            </a:r>
            <a:r>
              <a:rPr spc="-35" dirty="0"/>
              <a:t>e</a:t>
            </a:r>
            <a:r>
              <a:rPr spc="-20" dirty="0"/>
              <a:t>c</a:t>
            </a:r>
            <a:r>
              <a:rPr spc="25" dirty="0"/>
              <a:t>t</a:t>
            </a:r>
            <a:r>
              <a:rPr spc="10" dirty="0"/>
              <a:t>.</a:t>
            </a:r>
          </a:p>
          <a:p>
            <a:pPr marL="3928110" marR="122555" indent="52069">
              <a:lnSpc>
                <a:spcPts val="2180"/>
              </a:lnSpc>
              <a:spcBef>
                <a:spcPts val="1050"/>
              </a:spcBef>
            </a:pPr>
            <a:r>
              <a:rPr spc="-20" dirty="0"/>
              <a:t>Developed</a:t>
            </a:r>
            <a:r>
              <a:rPr spc="-245" dirty="0"/>
              <a:t> </a:t>
            </a:r>
            <a:r>
              <a:rPr spc="-30" dirty="0"/>
              <a:t>by</a:t>
            </a:r>
            <a:r>
              <a:rPr spc="-229" dirty="0"/>
              <a:t> </a:t>
            </a:r>
            <a:r>
              <a:rPr spc="-30" dirty="0"/>
              <a:t>Barry</a:t>
            </a:r>
            <a:r>
              <a:rPr spc="-200" dirty="0"/>
              <a:t> </a:t>
            </a:r>
            <a:r>
              <a:rPr spc="-25" dirty="0"/>
              <a:t>Boehm,</a:t>
            </a:r>
            <a:r>
              <a:rPr spc="-170" dirty="0"/>
              <a:t> </a:t>
            </a:r>
            <a:r>
              <a:rPr spc="-25" dirty="0"/>
              <a:t>these</a:t>
            </a:r>
            <a:r>
              <a:rPr spc="-185" dirty="0"/>
              <a:t> </a:t>
            </a:r>
            <a:r>
              <a:rPr spc="-30" dirty="0"/>
              <a:t>principles</a:t>
            </a:r>
            <a:r>
              <a:rPr spc="-165" dirty="0"/>
              <a:t> </a:t>
            </a:r>
            <a:r>
              <a:rPr spc="-40" dirty="0"/>
              <a:t>help</a:t>
            </a:r>
            <a:r>
              <a:rPr spc="-165" dirty="0"/>
              <a:t> </a:t>
            </a:r>
            <a:r>
              <a:rPr spc="-20" dirty="0"/>
              <a:t>in </a:t>
            </a:r>
            <a:r>
              <a:rPr spc="-590" dirty="0"/>
              <a:t> </a:t>
            </a:r>
            <a:r>
              <a:rPr spc="-95" dirty="0"/>
              <a:t>c</a:t>
            </a:r>
            <a:r>
              <a:rPr spc="-70" dirty="0"/>
              <a:t>l</a:t>
            </a:r>
            <a:r>
              <a:rPr spc="-5" dirty="0"/>
              <a:t>a</a:t>
            </a:r>
            <a:r>
              <a:rPr spc="-105" dirty="0"/>
              <a:t>r</a:t>
            </a:r>
            <a:r>
              <a:rPr spc="-50" dirty="0"/>
              <a:t>i</a:t>
            </a:r>
            <a:r>
              <a:rPr spc="-65" dirty="0"/>
              <a:t>f</a:t>
            </a:r>
            <a:r>
              <a:rPr spc="-90" dirty="0"/>
              <a:t>y</a:t>
            </a:r>
            <a:r>
              <a:rPr spc="-50" dirty="0"/>
              <a:t>i</a:t>
            </a:r>
            <a:r>
              <a:rPr spc="-45" dirty="0"/>
              <a:t>n</a:t>
            </a:r>
            <a:r>
              <a:rPr spc="10" dirty="0"/>
              <a:t>g</a:t>
            </a:r>
            <a:r>
              <a:rPr spc="-270" dirty="0"/>
              <a:t> </a:t>
            </a:r>
            <a:r>
              <a:rPr spc="-65" dirty="0"/>
              <a:t>p</a:t>
            </a:r>
            <a:r>
              <a:rPr spc="-105" dirty="0"/>
              <a:t>r</a:t>
            </a:r>
            <a:r>
              <a:rPr spc="-30" dirty="0"/>
              <a:t>o</a:t>
            </a:r>
            <a:r>
              <a:rPr spc="-135" dirty="0"/>
              <a:t>j</a:t>
            </a:r>
            <a:r>
              <a:rPr spc="-40" dirty="0"/>
              <a:t>e</a:t>
            </a:r>
            <a:r>
              <a:rPr spc="-95" dirty="0"/>
              <a:t>c</a:t>
            </a:r>
            <a:r>
              <a:rPr spc="10" dirty="0"/>
              <a:t>t</a:t>
            </a:r>
            <a:r>
              <a:rPr spc="-265" dirty="0"/>
              <a:t> </a:t>
            </a:r>
            <a:r>
              <a:rPr spc="-30" dirty="0"/>
              <a:t>o</a:t>
            </a:r>
            <a:r>
              <a:rPr spc="-65" dirty="0"/>
              <a:t>b</a:t>
            </a:r>
            <a:r>
              <a:rPr spc="-60" dirty="0"/>
              <a:t>j</a:t>
            </a:r>
            <a:r>
              <a:rPr spc="-40" dirty="0"/>
              <a:t>e</a:t>
            </a:r>
            <a:r>
              <a:rPr spc="-95" dirty="0"/>
              <a:t>c</a:t>
            </a:r>
            <a:r>
              <a:rPr spc="-50" dirty="0"/>
              <a:t>ti</a:t>
            </a:r>
            <a:r>
              <a:rPr spc="-10" dirty="0"/>
              <a:t>v</a:t>
            </a:r>
            <a:r>
              <a:rPr spc="-114" dirty="0"/>
              <a:t>e</a:t>
            </a:r>
            <a:r>
              <a:rPr spc="10" dirty="0"/>
              <a:t>s</a:t>
            </a:r>
            <a:r>
              <a:rPr spc="-245" dirty="0"/>
              <a:t> </a:t>
            </a:r>
            <a:r>
              <a:rPr spc="-5" dirty="0"/>
              <a:t>a</a:t>
            </a:r>
            <a:r>
              <a:rPr spc="30" dirty="0"/>
              <a:t>n</a:t>
            </a:r>
            <a:r>
              <a:rPr spc="15" dirty="0"/>
              <a:t>d</a:t>
            </a:r>
            <a:r>
              <a:rPr spc="-170" dirty="0"/>
              <a:t> </a:t>
            </a:r>
            <a:r>
              <a:rPr spc="-30" dirty="0"/>
              <a:t>r</a:t>
            </a:r>
            <a:r>
              <a:rPr spc="30" dirty="0"/>
              <a:t>e</a:t>
            </a:r>
            <a:r>
              <a:rPr spc="-65" dirty="0"/>
              <a:t>q</a:t>
            </a:r>
            <a:r>
              <a:rPr spc="30" dirty="0"/>
              <a:t>u</a:t>
            </a:r>
            <a:r>
              <a:rPr spc="-50" dirty="0"/>
              <a:t>i</a:t>
            </a:r>
            <a:r>
              <a:rPr spc="-30" dirty="0"/>
              <a:t>r</a:t>
            </a:r>
            <a:r>
              <a:rPr spc="30" dirty="0"/>
              <a:t>e</a:t>
            </a:r>
            <a:r>
              <a:rPr spc="-15" dirty="0"/>
              <a:t>m</a:t>
            </a:r>
            <a:r>
              <a:rPr spc="-40" dirty="0"/>
              <a:t>e</a:t>
            </a:r>
            <a:r>
              <a:rPr spc="30" dirty="0"/>
              <a:t>n</a:t>
            </a:r>
            <a:r>
              <a:rPr spc="-45" dirty="0"/>
              <a:t>t</a:t>
            </a:r>
            <a:r>
              <a:rPr spc="10" dirty="0"/>
              <a:t>s.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86875" y="209550"/>
            <a:ext cx="2505075" cy="1409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57" y="1569340"/>
            <a:ext cx="2311400" cy="117094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pc="-225" dirty="0"/>
              <a:t>O</a:t>
            </a:r>
            <a:r>
              <a:rPr spc="-190" dirty="0"/>
              <a:t>ve</a:t>
            </a:r>
            <a:r>
              <a:rPr spc="-170" dirty="0"/>
              <a:t>r</a:t>
            </a:r>
            <a:r>
              <a:rPr spc="-265" dirty="0"/>
              <a:t>v</a:t>
            </a:r>
            <a:r>
              <a:rPr spc="-210" dirty="0"/>
              <a:t>i</a:t>
            </a:r>
            <a:r>
              <a:rPr spc="-190" dirty="0"/>
              <a:t>e</a:t>
            </a:r>
            <a:r>
              <a:rPr spc="20" dirty="0"/>
              <a:t>w</a:t>
            </a:r>
            <a:r>
              <a:rPr spc="-490" dirty="0"/>
              <a:t> </a:t>
            </a:r>
            <a:r>
              <a:rPr spc="-95" dirty="0"/>
              <a:t>of</a:t>
            </a:r>
          </a:p>
          <a:p>
            <a:pPr marL="1149985">
              <a:lnSpc>
                <a:spcPct val="100000"/>
              </a:lnSpc>
              <a:spcBef>
                <a:spcPts val="665"/>
              </a:spcBef>
            </a:pPr>
            <a:r>
              <a:rPr spc="-55" dirty="0"/>
              <a:t>W</a:t>
            </a:r>
            <a:r>
              <a:rPr dirty="0"/>
              <a:t>5</a:t>
            </a:r>
            <a:r>
              <a:rPr spc="-15" dirty="0"/>
              <a:t>H</a:t>
            </a:r>
            <a:r>
              <a:rPr spc="15" dirty="0"/>
              <a:t>H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213860" indent="-286385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4214495" algn="l"/>
                <a:tab pos="4215130" algn="l"/>
              </a:tabLst>
            </a:pPr>
            <a:r>
              <a:rPr b="1" spc="-45" dirty="0">
                <a:latin typeface="Trebuchet MS"/>
                <a:cs typeface="Trebuchet MS"/>
              </a:rPr>
              <a:t>W</a:t>
            </a:r>
            <a:r>
              <a:rPr b="1" spc="20" dirty="0">
                <a:latin typeface="Trebuchet MS"/>
                <a:cs typeface="Trebuchet MS"/>
              </a:rPr>
              <a:t>5</a:t>
            </a:r>
            <a:r>
              <a:rPr b="1" spc="-20" dirty="0">
                <a:latin typeface="Trebuchet MS"/>
                <a:cs typeface="Trebuchet MS"/>
              </a:rPr>
              <a:t>H</a:t>
            </a:r>
            <a:r>
              <a:rPr b="1" spc="20" dirty="0">
                <a:latin typeface="Trebuchet MS"/>
                <a:cs typeface="Trebuchet MS"/>
              </a:rPr>
              <a:t>H</a:t>
            </a:r>
            <a:r>
              <a:rPr b="1" spc="-280" dirty="0">
                <a:latin typeface="Trebuchet MS"/>
                <a:cs typeface="Trebuchet MS"/>
              </a:rPr>
              <a:t> </a:t>
            </a:r>
            <a:r>
              <a:rPr spc="-60" dirty="0"/>
              <a:t>s</a:t>
            </a:r>
            <a:r>
              <a:rPr spc="-45" dirty="0"/>
              <a:t>t</a:t>
            </a:r>
            <a:r>
              <a:rPr dirty="0"/>
              <a:t>a</a:t>
            </a:r>
            <a:r>
              <a:rPr spc="-45" dirty="0"/>
              <a:t>n</a:t>
            </a:r>
            <a:r>
              <a:rPr spc="-65" dirty="0"/>
              <a:t>d</a:t>
            </a:r>
            <a:r>
              <a:rPr spc="10" dirty="0"/>
              <a:t>s</a:t>
            </a:r>
            <a:r>
              <a:rPr spc="-290" dirty="0"/>
              <a:t> </a:t>
            </a:r>
            <a:r>
              <a:rPr spc="10" dirty="0"/>
              <a:t>f</a:t>
            </a:r>
            <a:r>
              <a:rPr spc="-30" dirty="0"/>
              <a:t>or</a:t>
            </a:r>
            <a:r>
              <a:rPr spc="10" dirty="0"/>
              <a:t>:</a:t>
            </a:r>
          </a:p>
          <a:p>
            <a:pPr marL="4213860" indent="-286385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4214495" algn="l"/>
                <a:tab pos="4215130" algn="l"/>
              </a:tabLst>
            </a:pPr>
            <a:r>
              <a:rPr b="1" spc="-125" dirty="0">
                <a:latin typeface="Trebuchet MS"/>
                <a:cs typeface="Trebuchet MS"/>
              </a:rPr>
              <a:t>W</a:t>
            </a:r>
            <a:r>
              <a:rPr b="1" spc="-140" dirty="0">
                <a:latin typeface="Trebuchet MS"/>
                <a:cs typeface="Trebuchet MS"/>
              </a:rPr>
              <a:t>h</a:t>
            </a:r>
            <a:r>
              <a:rPr b="1" spc="-95" dirty="0">
                <a:latin typeface="Trebuchet MS"/>
                <a:cs typeface="Trebuchet MS"/>
              </a:rPr>
              <a:t>a</a:t>
            </a:r>
            <a:r>
              <a:rPr b="1" spc="-110" dirty="0">
                <a:latin typeface="Trebuchet MS"/>
                <a:cs typeface="Trebuchet MS"/>
              </a:rPr>
              <a:t>t</a:t>
            </a:r>
            <a:r>
              <a:rPr spc="10" dirty="0"/>
              <a:t>:</a:t>
            </a:r>
            <a:r>
              <a:rPr spc="-280" dirty="0"/>
              <a:t> </a:t>
            </a:r>
            <a:r>
              <a:rPr spc="-105" dirty="0"/>
              <a:t>D</a:t>
            </a:r>
            <a:r>
              <a:rPr spc="-40" dirty="0"/>
              <a:t>e</a:t>
            </a:r>
            <a:r>
              <a:rPr spc="-65" dirty="0"/>
              <a:t>f</a:t>
            </a:r>
            <a:r>
              <a:rPr spc="-125" dirty="0"/>
              <a:t>i</a:t>
            </a:r>
            <a:r>
              <a:rPr spc="-45" dirty="0"/>
              <a:t>n</a:t>
            </a:r>
            <a:r>
              <a:rPr spc="-114" dirty="0"/>
              <a:t>e</a:t>
            </a:r>
            <a:r>
              <a:rPr spc="10" dirty="0"/>
              <a:t>s</a:t>
            </a:r>
            <a:r>
              <a:rPr spc="-220" dirty="0"/>
              <a:t> </a:t>
            </a:r>
            <a:r>
              <a:rPr spc="-120" dirty="0"/>
              <a:t>t</a:t>
            </a:r>
            <a:r>
              <a:rPr spc="-195" dirty="0"/>
              <a:t>h</a:t>
            </a:r>
            <a:r>
              <a:rPr spc="15" dirty="0"/>
              <a:t>e</a:t>
            </a:r>
            <a:r>
              <a:rPr spc="-310" dirty="0"/>
              <a:t> </a:t>
            </a:r>
            <a:r>
              <a:rPr spc="-140" dirty="0"/>
              <a:t>p</a:t>
            </a:r>
            <a:r>
              <a:rPr spc="-180" dirty="0"/>
              <a:t>r</a:t>
            </a:r>
            <a:r>
              <a:rPr spc="-105" dirty="0"/>
              <a:t>o</a:t>
            </a:r>
            <a:r>
              <a:rPr spc="-210" dirty="0"/>
              <a:t>j</a:t>
            </a:r>
            <a:r>
              <a:rPr spc="-120" dirty="0"/>
              <a:t>e</a:t>
            </a:r>
            <a:r>
              <a:rPr spc="-170" dirty="0"/>
              <a:t>c</a:t>
            </a:r>
            <a:r>
              <a:rPr spc="10" dirty="0"/>
              <a:t>t</a:t>
            </a:r>
            <a:r>
              <a:rPr spc="-365" dirty="0"/>
              <a:t> </a:t>
            </a:r>
            <a:r>
              <a:rPr spc="10" dirty="0"/>
              <a:t>s</a:t>
            </a:r>
            <a:r>
              <a:rPr spc="-15" dirty="0"/>
              <a:t>c</a:t>
            </a:r>
            <a:r>
              <a:rPr spc="-30" dirty="0"/>
              <a:t>o</a:t>
            </a:r>
            <a:r>
              <a:rPr spc="10" dirty="0"/>
              <a:t>p</a:t>
            </a:r>
            <a:r>
              <a:rPr spc="-45" dirty="0"/>
              <a:t>e</a:t>
            </a:r>
            <a:r>
              <a:rPr spc="10" dirty="0"/>
              <a:t>.</a:t>
            </a:r>
          </a:p>
          <a:p>
            <a:pPr marL="4213860" indent="-286385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4214495" algn="l"/>
                <a:tab pos="4215130" algn="l"/>
              </a:tabLst>
            </a:pPr>
            <a:r>
              <a:rPr b="1" spc="-125" dirty="0">
                <a:latin typeface="Trebuchet MS"/>
                <a:cs typeface="Trebuchet MS"/>
              </a:rPr>
              <a:t>W</a:t>
            </a:r>
            <a:r>
              <a:rPr b="1" spc="-140" dirty="0">
                <a:latin typeface="Trebuchet MS"/>
                <a:cs typeface="Trebuchet MS"/>
              </a:rPr>
              <a:t>h</a:t>
            </a:r>
            <a:r>
              <a:rPr b="1" spc="-105" dirty="0">
                <a:latin typeface="Trebuchet MS"/>
                <a:cs typeface="Trebuchet MS"/>
              </a:rPr>
              <a:t>y</a:t>
            </a:r>
            <a:r>
              <a:rPr spc="10" dirty="0"/>
              <a:t>:</a:t>
            </a:r>
            <a:r>
              <a:rPr spc="-295" dirty="0"/>
              <a:t> </a:t>
            </a:r>
            <a:r>
              <a:rPr spc="-105" dirty="0"/>
              <a:t>E</a:t>
            </a:r>
            <a:r>
              <a:rPr spc="-35" dirty="0"/>
              <a:t>x</a:t>
            </a:r>
            <a:r>
              <a:rPr spc="-140" dirty="0"/>
              <a:t>p</a:t>
            </a:r>
            <a:r>
              <a:rPr spc="-70" dirty="0"/>
              <a:t>l</a:t>
            </a:r>
            <a:r>
              <a:rPr spc="-80" dirty="0"/>
              <a:t>a</a:t>
            </a:r>
            <a:r>
              <a:rPr spc="-50" dirty="0"/>
              <a:t>i</a:t>
            </a:r>
            <a:r>
              <a:rPr spc="-120" dirty="0"/>
              <a:t>n</a:t>
            </a:r>
            <a:r>
              <a:rPr spc="10" dirty="0"/>
              <a:t>s</a:t>
            </a:r>
            <a:r>
              <a:rPr spc="-240" dirty="0"/>
              <a:t> </a:t>
            </a:r>
            <a:r>
              <a:rPr spc="-120" dirty="0"/>
              <a:t>t</a:t>
            </a:r>
            <a:r>
              <a:rPr spc="-195" dirty="0"/>
              <a:t>h</a:t>
            </a:r>
            <a:r>
              <a:rPr spc="15" dirty="0"/>
              <a:t>e</a:t>
            </a:r>
            <a:r>
              <a:rPr spc="-315" dirty="0"/>
              <a:t> </a:t>
            </a:r>
            <a:r>
              <a:rPr spc="-65" dirty="0"/>
              <a:t>p</a:t>
            </a:r>
            <a:r>
              <a:rPr spc="-120" dirty="0"/>
              <a:t>u</a:t>
            </a:r>
            <a:r>
              <a:rPr spc="-105" dirty="0"/>
              <a:t>r</a:t>
            </a:r>
            <a:r>
              <a:rPr spc="-65" dirty="0"/>
              <a:t>p</a:t>
            </a:r>
            <a:r>
              <a:rPr spc="-30" dirty="0"/>
              <a:t>o</a:t>
            </a:r>
            <a:r>
              <a:rPr spc="-140" dirty="0"/>
              <a:t>s</a:t>
            </a:r>
            <a:r>
              <a:rPr spc="15" dirty="0"/>
              <a:t>e</a:t>
            </a:r>
            <a:r>
              <a:rPr spc="-229" dirty="0"/>
              <a:t> </a:t>
            </a:r>
            <a:r>
              <a:rPr spc="-80" dirty="0"/>
              <a:t>a</a:t>
            </a:r>
            <a:r>
              <a:rPr spc="-120" dirty="0"/>
              <a:t>n</a:t>
            </a:r>
            <a:r>
              <a:rPr spc="15" dirty="0"/>
              <a:t>d</a:t>
            </a:r>
            <a:r>
              <a:rPr spc="-325" dirty="0"/>
              <a:t> </a:t>
            </a:r>
            <a:r>
              <a:rPr spc="-60" dirty="0"/>
              <a:t>j</a:t>
            </a:r>
            <a:r>
              <a:rPr spc="-45" dirty="0"/>
              <a:t>u</a:t>
            </a:r>
            <a:r>
              <a:rPr spc="-65" dirty="0"/>
              <a:t>s</a:t>
            </a:r>
            <a:r>
              <a:rPr spc="-50" dirty="0"/>
              <a:t>ti</a:t>
            </a:r>
            <a:r>
              <a:rPr spc="-65" dirty="0"/>
              <a:t>f</a:t>
            </a:r>
            <a:r>
              <a:rPr spc="-50" dirty="0"/>
              <a:t>i</a:t>
            </a:r>
            <a:r>
              <a:rPr spc="-95" dirty="0"/>
              <a:t>c</a:t>
            </a:r>
            <a:r>
              <a:rPr spc="-80" dirty="0"/>
              <a:t>a</a:t>
            </a:r>
            <a:r>
              <a:rPr spc="-50" dirty="0"/>
              <a:t>ti</a:t>
            </a:r>
            <a:r>
              <a:rPr spc="-30" dirty="0"/>
              <a:t>o</a:t>
            </a:r>
            <a:r>
              <a:rPr spc="-120" dirty="0"/>
              <a:t>n</a:t>
            </a:r>
            <a:r>
              <a:rPr spc="10" dirty="0"/>
              <a:t>.</a:t>
            </a:r>
          </a:p>
          <a:p>
            <a:pPr marL="4213860" indent="-286385">
              <a:lnSpc>
                <a:spcPct val="100000"/>
              </a:lnSpc>
              <a:spcBef>
                <a:spcPts val="450"/>
              </a:spcBef>
              <a:buFont typeface="Arial MT"/>
              <a:buChar char="•"/>
              <a:tabLst>
                <a:tab pos="4214495" algn="l"/>
                <a:tab pos="4215130" algn="l"/>
              </a:tabLst>
            </a:pPr>
            <a:r>
              <a:rPr b="1" spc="-100" dirty="0">
                <a:latin typeface="Trebuchet MS"/>
                <a:cs typeface="Trebuchet MS"/>
              </a:rPr>
              <a:t>When</a:t>
            </a:r>
            <a:r>
              <a:rPr spc="-100" dirty="0"/>
              <a:t>:</a:t>
            </a:r>
            <a:r>
              <a:rPr spc="-275" dirty="0"/>
              <a:t> </a:t>
            </a:r>
            <a:r>
              <a:rPr spc="-55" dirty="0"/>
              <a:t>Establishes</a:t>
            </a:r>
            <a:r>
              <a:rPr spc="-235" dirty="0"/>
              <a:t> </a:t>
            </a:r>
            <a:r>
              <a:rPr spc="-100" dirty="0"/>
              <a:t>timelines</a:t>
            </a:r>
            <a:r>
              <a:rPr spc="-380" dirty="0"/>
              <a:t> </a:t>
            </a:r>
            <a:r>
              <a:rPr spc="-40" dirty="0"/>
              <a:t>and</a:t>
            </a:r>
            <a:r>
              <a:rPr spc="-305" dirty="0"/>
              <a:t> </a:t>
            </a:r>
            <a:r>
              <a:rPr spc="-15" dirty="0"/>
              <a:t>milestones.</a:t>
            </a:r>
          </a:p>
          <a:p>
            <a:pPr marL="4213860" indent="-286385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4214495" algn="l"/>
                <a:tab pos="4215130" algn="l"/>
              </a:tabLst>
            </a:pPr>
            <a:r>
              <a:rPr b="1" spc="-80" dirty="0">
                <a:latin typeface="Trebuchet MS"/>
                <a:cs typeface="Trebuchet MS"/>
              </a:rPr>
              <a:t>Who</a:t>
            </a:r>
            <a:r>
              <a:rPr spc="-80" dirty="0"/>
              <a:t>:</a:t>
            </a:r>
            <a:r>
              <a:rPr spc="-270" dirty="0"/>
              <a:t> </a:t>
            </a:r>
            <a:r>
              <a:rPr spc="-105" dirty="0"/>
              <a:t>Identifies</a:t>
            </a:r>
            <a:r>
              <a:rPr spc="-320" dirty="0"/>
              <a:t> </a:t>
            </a:r>
            <a:r>
              <a:rPr spc="-85" dirty="0"/>
              <a:t>stakeholders</a:t>
            </a:r>
            <a:r>
              <a:rPr spc="-315" dirty="0"/>
              <a:t> </a:t>
            </a:r>
            <a:r>
              <a:rPr spc="-40" dirty="0"/>
              <a:t>and</a:t>
            </a:r>
            <a:r>
              <a:rPr spc="-315" dirty="0"/>
              <a:t> </a:t>
            </a:r>
            <a:r>
              <a:rPr spc="-30" dirty="0"/>
              <a:t>responsibilities.</a:t>
            </a:r>
          </a:p>
          <a:p>
            <a:pPr marL="4213860" indent="-286385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4214495" algn="l"/>
                <a:tab pos="4215130" algn="l"/>
              </a:tabLst>
            </a:pPr>
            <a:r>
              <a:rPr b="1" spc="-125" dirty="0">
                <a:latin typeface="Trebuchet MS"/>
                <a:cs typeface="Trebuchet MS"/>
              </a:rPr>
              <a:t>W</a:t>
            </a:r>
            <a:r>
              <a:rPr b="1" spc="-140" dirty="0">
                <a:latin typeface="Trebuchet MS"/>
                <a:cs typeface="Trebuchet MS"/>
              </a:rPr>
              <a:t>h</a:t>
            </a:r>
            <a:r>
              <a:rPr b="1" spc="-175" dirty="0">
                <a:latin typeface="Trebuchet MS"/>
                <a:cs typeface="Trebuchet MS"/>
              </a:rPr>
              <a:t>e</a:t>
            </a:r>
            <a:r>
              <a:rPr b="1" spc="-110" dirty="0">
                <a:latin typeface="Trebuchet MS"/>
                <a:cs typeface="Trebuchet MS"/>
              </a:rPr>
              <a:t>r</a:t>
            </a:r>
            <a:r>
              <a:rPr b="1" spc="-150" dirty="0">
                <a:latin typeface="Trebuchet MS"/>
                <a:cs typeface="Trebuchet MS"/>
              </a:rPr>
              <a:t>e</a:t>
            </a:r>
            <a:r>
              <a:rPr spc="10" dirty="0"/>
              <a:t>:</a:t>
            </a:r>
            <a:r>
              <a:rPr spc="-295" dirty="0"/>
              <a:t> </a:t>
            </a:r>
            <a:r>
              <a:rPr spc="-75" dirty="0"/>
              <a:t>C</a:t>
            </a:r>
            <a:r>
              <a:rPr spc="-145" dirty="0"/>
              <a:t>l</a:t>
            </a:r>
            <a:r>
              <a:rPr spc="-80" dirty="0"/>
              <a:t>a</a:t>
            </a:r>
            <a:r>
              <a:rPr spc="-105" dirty="0"/>
              <a:t>r</a:t>
            </a:r>
            <a:r>
              <a:rPr spc="-50" dirty="0"/>
              <a:t>i</a:t>
            </a:r>
            <a:r>
              <a:rPr spc="-140" dirty="0"/>
              <a:t>f</a:t>
            </a:r>
            <a:r>
              <a:rPr spc="-50" dirty="0"/>
              <a:t>i</a:t>
            </a:r>
            <a:r>
              <a:rPr spc="-120" dirty="0"/>
              <a:t>e</a:t>
            </a:r>
            <a:r>
              <a:rPr spc="10" dirty="0"/>
              <a:t>s</a:t>
            </a:r>
            <a:r>
              <a:rPr spc="-220" dirty="0"/>
              <a:t> </a:t>
            </a:r>
            <a:r>
              <a:rPr spc="-120" dirty="0"/>
              <a:t>t</a:t>
            </a:r>
            <a:r>
              <a:rPr spc="-195" dirty="0"/>
              <a:t>h</a:t>
            </a:r>
            <a:r>
              <a:rPr spc="15" dirty="0"/>
              <a:t>e</a:t>
            </a:r>
            <a:r>
              <a:rPr spc="-295" dirty="0"/>
              <a:t> </a:t>
            </a:r>
            <a:r>
              <a:rPr spc="-105" dirty="0"/>
              <a:t>o</a:t>
            </a:r>
            <a:r>
              <a:rPr spc="-180" dirty="0"/>
              <a:t>r</a:t>
            </a:r>
            <a:r>
              <a:rPr spc="-110" dirty="0"/>
              <a:t>g</a:t>
            </a:r>
            <a:r>
              <a:rPr spc="-155" dirty="0"/>
              <a:t>a</a:t>
            </a:r>
            <a:r>
              <a:rPr spc="-120" dirty="0"/>
              <a:t>n</a:t>
            </a:r>
            <a:r>
              <a:rPr spc="-125" dirty="0"/>
              <a:t>i</a:t>
            </a:r>
            <a:r>
              <a:rPr spc="-130" dirty="0"/>
              <a:t>z</a:t>
            </a:r>
            <a:r>
              <a:rPr spc="-80" dirty="0"/>
              <a:t>a</a:t>
            </a:r>
            <a:r>
              <a:rPr spc="-195" dirty="0"/>
              <a:t>t</a:t>
            </a:r>
            <a:r>
              <a:rPr spc="-125" dirty="0"/>
              <a:t>i</a:t>
            </a:r>
            <a:r>
              <a:rPr spc="-105" dirty="0"/>
              <a:t>o</a:t>
            </a:r>
            <a:r>
              <a:rPr spc="-120" dirty="0"/>
              <a:t>n</a:t>
            </a:r>
            <a:r>
              <a:rPr spc="-155" dirty="0"/>
              <a:t>a</a:t>
            </a:r>
            <a:r>
              <a:rPr spc="5" dirty="0"/>
              <a:t>l</a:t>
            </a:r>
            <a:r>
              <a:rPr spc="-350" dirty="0"/>
              <a:t> </a:t>
            </a:r>
            <a:r>
              <a:rPr spc="-20" dirty="0"/>
              <a:t>c</a:t>
            </a:r>
            <a:r>
              <a:rPr spc="-30" dirty="0"/>
              <a:t>o</a:t>
            </a:r>
            <a:r>
              <a:rPr spc="30" dirty="0"/>
              <a:t>n</a:t>
            </a:r>
            <a:r>
              <a:rPr spc="-45" dirty="0"/>
              <a:t>te</a:t>
            </a:r>
            <a:r>
              <a:rPr spc="40" dirty="0"/>
              <a:t>x</a:t>
            </a:r>
            <a:r>
              <a:rPr spc="-45" dirty="0"/>
              <a:t>t</a:t>
            </a:r>
            <a:r>
              <a:rPr spc="10" dirty="0"/>
              <a:t>.</a:t>
            </a:r>
          </a:p>
          <a:p>
            <a:pPr marL="4213860" indent="-286385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4214495" algn="l"/>
                <a:tab pos="4215130" algn="l"/>
              </a:tabLst>
            </a:pPr>
            <a:r>
              <a:rPr b="1" spc="-100" dirty="0">
                <a:latin typeface="Trebuchet MS"/>
                <a:cs typeface="Trebuchet MS"/>
              </a:rPr>
              <a:t>H</a:t>
            </a:r>
            <a:r>
              <a:rPr b="1" spc="-160" dirty="0">
                <a:latin typeface="Trebuchet MS"/>
                <a:cs typeface="Trebuchet MS"/>
              </a:rPr>
              <a:t>o</a:t>
            </a:r>
            <a:r>
              <a:rPr b="1" spc="-100" dirty="0">
                <a:latin typeface="Trebuchet MS"/>
                <a:cs typeface="Trebuchet MS"/>
              </a:rPr>
              <a:t>w</a:t>
            </a:r>
            <a:r>
              <a:rPr spc="10" dirty="0"/>
              <a:t>:</a:t>
            </a:r>
            <a:r>
              <a:rPr spc="-285" dirty="0"/>
              <a:t> </a:t>
            </a:r>
            <a:r>
              <a:rPr spc="-80" dirty="0"/>
              <a:t>O</a:t>
            </a:r>
            <a:r>
              <a:rPr spc="-120" dirty="0"/>
              <a:t>u</a:t>
            </a:r>
            <a:r>
              <a:rPr spc="-45" dirty="0"/>
              <a:t>t</a:t>
            </a:r>
            <a:r>
              <a:rPr spc="-70" dirty="0"/>
              <a:t>l</a:t>
            </a:r>
            <a:r>
              <a:rPr spc="-125" dirty="0"/>
              <a:t>i</a:t>
            </a:r>
            <a:r>
              <a:rPr spc="-45" dirty="0"/>
              <a:t>n</a:t>
            </a:r>
            <a:r>
              <a:rPr spc="-120" dirty="0"/>
              <a:t>e</a:t>
            </a:r>
            <a:r>
              <a:rPr spc="10" dirty="0"/>
              <a:t>s</a:t>
            </a:r>
            <a:r>
              <a:rPr spc="-320" dirty="0"/>
              <a:t> </a:t>
            </a:r>
            <a:r>
              <a:rPr spc="-90" dirty="0"/>
              <a:t>m</a:t>
            </a:r>
            <a:r>
              <a:rPr spc="-45" dirty="0"/>
              <a:t>e</a:t>
            </a:r>
            <a:r>
              <a:rPr spc="-120" dirty="0"/>
              <a:t>t</a:t>
            </a:r>
            <a:r>
              <a:rPr spc="-45" dirty="0"/>
              <a:t>h</a:t>
            </a:r>
            <a:r>
              <a:rPr spc="-105" dirty="0"/>
              <a:t>o</a:t>
            </a:r>
            <a:r>
              <a:rPr spc="-65" dirty="0"/>
              <a:t>d</a:t>
            </a:r>
            <a:r>
              <a:rPr spc="10" dirty="0"/>
              <a:t>s</a:t>
            </a:r>
            <a:r>
              <a:rPr spc="-290" dirty="0"/>
              <a:t> </a:t>
            </a:r>
            <a:r>
              <a:rPr spc="-80" dirty="0"/>
              <a:t>a</a:t>
            </a:r>
            <a:r>
              <a:rPr spc="-45" dirty="0"/>
              <a:t>n</a:t>
            </a:r>
            <a:r>
              <a:rPr spc="15" dirty="0"/>
              <a:t>d</a:t>
            </a:r>
            <a:r>
              <a:rPr spc="-320" dirty="0"/>
              <a:t> </a:t>
            </a:r>
            <a:r>
              <a:rPr spc="10" dirty="0"/>
              <a:t>p</a:t>
            </a:r>
            <a:r>
              <a:rPr spc="-35" dirty="0"/>
              <a:t>r</a:t>
            </a:r>
            <a:r>
              <a:rPr spc="-30" dirty="0"/>
              <a:t>o</a:t>
            </a:r>
            <a:r>
              <a:rPr spc="-20" dirty="0"/>
              <a:t>c</a:t>
            </a:r>
            <a:r>
              <a:rPr spc="30" dirty="0"/>
              <a:t>e</a:t>
            </a:r>
            <a:r>
              <a:rPr spc="-65" dirty="0"/>
              <a:t>s</a:t>
            </a:r>
            <a:r>
              <a:rPr spc="10" dirty="0"/>
              <a:t>s</a:t>
            </a:r>
            <a:r>
              <a:rPr spc="-40" dirty="0"/>
              <a:t>e</a:t>
            </a:r>
            <a:r>
              <a:rPr spc="10" dirty="0"/>
              <a:t>s.</a:t>
            </a:r>
          </a:p>
          <a:p>
            <a:pPr marL="4213860" indent="-286385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4214495" algn="l"/>
                <a:tab pos="4215130" algn="l"/>
              </a:tabLst>
            </a:pPr>
            <a:r>
              <a:rPr b="1" spc="-30" dirty="0">
                <a:latin typeface="Trebuchet MS"/>
                <a:cs typeface="Trebuchet MS"/>
              </a:rPr>
              <a:t>How</a:t>
            </a:r>
            <a:r>
              <a:rPr b="1" spc="-335" dirty="0">
                <a:latin typeface="Trebuchet MS"/>
                <a:cs typeface="Trebuchet MS"/>
              </a:rPr>
              <a:t> </a:t>
            </a:r>
            <a:r>
              <a:rPr b="1" spc="-70" dirty="0">
                <a:latin typeface="Trebuchet MS"/>
                <a:cs typeface="Trebuchet MS"/>
              </a:rPr>
              <a:t>Much</a:t>
            </a:r>
            <a:r>
              <a:rPr spc="-70" dirty="0"/>
              <a:t>:</a:t>
            </a:r>
            <a:r>
              <a:rPr spc="-260" dirty="0"/>
              <a:t> </a:t>
            </a:r>
            <a:r>
              <a:rPr spc="-30" dirty="0"/>
              <a:t>Focuses</a:t>
            </a:r>
            <a:r>
              <a:rPr spc="-245" dirty="0"/>
              <a:t> </a:t>
            </a:r>
            <a:r>
              <a:rPr spc="-45" dirty="0"/>
              <a:t>on</a:t>
            </a:r>
            <a:r>
              <a:rPr spc="-300" dirty="0"/>
              <a:t> </a:t>
            </a:r>
            <a:r>
              <a:rPr spc="-110" dirty="0"/>
              <a:t>budgeting</a:t>
            </a:r>
            <a:r>
              <a:rPr spc="-409" dirty="0"/>
              <a:t> </a:t>
            </a:r>
            <a:r>
              <a:rPr spc="-40" dirty="0"/>
              <a:t>and</a:t>
            </a:r>
            <a:r>
              <a:rPr spc="-325" dirty="0"/>
              <a:t> </a:t>
            </a:r>
            <a:r>
              <a:rPr spc="-80" dirty="0"/>
              <a:t>resource</a:t>
            </a:r>
            <a:r>
              <a:rPr spc="-315" dirty="0"/>
              <a:t> </a:t>
            </a:r>
            <a:r>
              <a:rPr spc="-65" dirty="0"/>
              <a:t>allocation.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91625" y="295275"/>
            <a:ext cx="2505075" cy="1409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4042" y="2695955"/>
            <a:ext cx="2004695" cy="1013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W5HH</a:t>
            </a: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15" dirty="0"/>
              <a:t>T</a:t>
            </a:r>
            <a:r>
              <a:rPr spc="30" dirty="0"/>
              <a:t>e</a:t>
            </a:r>
            <a:r>
              <a:rPr spc="-50" dirty="0"/>
              <a:t>m</a:t>
            </a:r>
            <a:r>
              <a:rPr spc="15" dirty="0"/>
              <a:t>p</a:t>
            </a:r>
            <a:r>
              <a:rPr spc="20" dirty="0"/>
              <a:t>l</a:t>
            </a:r>
            <a:r>
              <a:rPr spc="10" dirty="0"/>
              <a:t>at</a:t>
            </a:r>
            <a:r>
              <a:rPr spc="-40" dirty="0"/>
              <a:t>e</a:t>
            </a:r>
            <a:r>
              <a:rPr spc="10" dirty="0"/>
              <a:t>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5912" y="1672431"/>
            <a:ext cx="4900612" cy="33486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3616" y="2712338"/>
            <a:ext cx="147447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-15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3200" b="1" spc="-12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3200" b="1" spc="-13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200" b="1" spc="-10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b="1" spc="-1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b="1" spc="-14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b="1" spc="10" dirty="0">
                <a:solidFill>
                  <a:srgbClr val="FFFFFF"/>
                </a:solidFill>
                <a:latin typeface="Trebuchet MS"/>
                <a:cs typeface="Trebuchet MS"/>
              </a:rPr>
              <a:t>?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95850" y="889952"/>
            <a:ext cx="5963920" cy="460756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935" marR="752475" indent="-229235">
              <a:lnSpc>
                <a:spcPts val="2100"/>
              </a:lnSpc>
              <a:spcBef>
                <a:spcPts val="44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-50" dirty="0">
                <a:latin typeface="Trebuchet MS"/>
                <a:cs typeface="Trebuchet MS"/>
              </a:rPr>
              <a:t>Definition</a:t>
            </a:r>
            <a:r>
              <a:rPr sz="2000" spc="-50" dirty="0">
                <a:latin typeface="Trebuchet MS"/>
                <a:cs typeface="Trebuchet MS"/>
              </a:rPr>
              <a:t>:</a:t>
            </a:r>
            <a:r>
              <a:rPr sz="2000" spc="-22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This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principle</a:t>
            </a:r>
            <a:r>
              <a:rPr sz="2000" spc="-31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clarifies</a:t>
            </a:r>
            <a:r>
              <a:rPr sz="2000" spc="-14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the</a:t>
            </a:r>
            <a:r>
              <a:rPr sz="2000" spc="-2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specific </a:t>
            </a:r>
            <a:r>
              <a:rPr sz="2000" spc="-58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d</a:t>
            </a:r>
            <a:r>
              <a:rPr sz="2000" spc="-40" dirty="0">
                <a:latin typeface="Trebuchet MS"/>
                <a:cs typeface="Trebuchet MS"/>
              </a:rPr>
              <a:t>e</a:t>
            </a:r>
            <a:r>
              <a:rPr sz="2000" spc="-70" dirty="0">
                <a:latin typeface="Trebuchet MS"/>
                <a:cs typeface="Trebuchet MS"/>
              </a:rPr>
              <a:t>l</a:t>
            </a:r>
            <a:r>
              <a:rPr sz="2000" spc="-50" dirty="0">
                <a:latin typeface="Trebuchet MS"/>
                <a:cs typeface="Trebuchet MS"/>
              </a:rPr>
              <a:t>i</a:t>
            </a:r>
            <a:r>
              <a:rPr sz="2000" spc="-10" dirty="0">
                <a:latin typeface="Trebuchet MS"/>
                <a:cs typeface="Trebuchet MS"/>
              </a:rPr>
              <a:t>v</a:t>
            </a:r>
            <a:r>
              <a:rPr sz="2000" spc="-114" dirty="0">
                <a:latin typeface="Trebuchet MS"/>
                <a:cs typeface="Trebuchet MS"/>
              </a:rPr>
              <a:t>e</a:t>
            </a:r>
            <a:r>
              <a:rPr sz="2000" spc="-30" dirty="0">
                <a:latin typeface="Trebuchet MS"/>
                <a:cs typeface="Trebuchet MS"/>
              </a:rPr>
              <a:t>r</a:t>
            </a:r>
            <a:r>
              <a:rPr sz="2000" spc="-80" dirty="0">
                <a:latin typeface="Trebuchet MS"/>
                <a:cs typeface="Trebuchet MS"/>
              </a:rPr>
              <a:t>a</a:t>
            </a:r>
            <a:r>
              <a:rPr sz="2000" spc="10" dirty="0">
                <a:latin typeface="Trebuchet MS"/>
                <a:cs typeface="Trebuchet MS"/>
              </a:rPr>
              <a:t>b</a:t>
            </a:r>
            <a:r>
              <a:rPr sz="2000" spc="-70" dirty="0">
                <a:latin typeface="Trebuchet MS"/>
                <a:cs typeface="Trebuchet MS"/>
              </a:rPr>
              <a:t>l</a:t>
            </a:r>
            <a:r>
              <a:rPr sz="2000" spc="-40" dirty="0">
                <a:latin typeface="Trebuchet MS"/>
                <a:cs typeface="Trebuchet MS"/>
              </a:rPr>
              <a:t>e</a:t>
            </a:r>
            <a:r>
              <a:rPr sz="2000" spc="10" dirty="0">
                <a:latin typeface="Trebuchet MS"/>
                <a:cs typeface="Trebuchet MS"/>
              </a:rPr>
              <a:t>s</a:t>
            </a:r>
            <a:r>
              <a:rPr sz="2000" spc="-2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</a:t>
            </a:r>
            <a:r>
              <a:rPr sz="2000" spc="30" dirty="0">
                <a:latin typeface="Trebuchet MS"/>
                <a:cs typeface="Trebuchet MS"/>
              </a:rPr>
              <a:t>n</a:t>
            </a:r>
            <a:r>
              <a:rPr sz="2000" spc="15" dirty="0">
                <a:latin typeface="Trebuchet MS"/>
                <a:cs typeface="Trebuchet MS"/>
              </a:rPr>
              <a:t>d</a:t>
            </a:r>
            <a:r>
              <a:rPr sz="2000" spc="-24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o</a:t>
            </a:r>
            <a:r>
              <a:rPr sz="2000" spc="30" dirty="0">
                <a:latin typeface="Trebuchet MS"/>
                <a:cs typeface="Trebuchet MS"/>
              </a:rPr>
              <a:t>u</a:t>
            </a:r>
            <a:r>
              <a:rPr sz="2000" spc="-45" dirty="0">
                <a:latin typeface="Trebuchet MS"/>
                <a:cs typeface="Trebuchet MS"/>
              </a:rPr>
              <a:t>t</a:t>
            </a:r>
            <a:r>
              <a:rPr sz="2000" spc="50" dirty="0">
                <a:latin typeface="Trebuchet MS"/>
                <a:cs typeface="Trebuchet MS"/>
              </a:rPr>
              <a:t>c</a:t>
            </a:r>
            <a:r>
              <a:rPr sz="2000" spc="-30" dirty="0">
                <a:latin typeface="Trebuchet MS"/>
                <a:cs typeface="Trebuchet MS"/>
              </a:rPr>
              <a:t>o</a:t>
            </a:r>
            <a:r>
              <a:rPr sz="2000" spc="-15" dirty="0">
                <a:latin typeface="Trebuchet MS"/>
                <a:cs typeface="Trebuchet MS"/>
              </a:rPr>
              <a:t>m</a:t>
            </a:r>
            <a:r>
              <a:rPr sz="2000" spc="30" dirty="0">
                <a:latin typeface="Trebuchet MS"/>
                <a:cs typeface="Trebuchet MS"/>
              </a:rPr>
              <a:t>e</a:t>
            </a:r>
            <a:r>
              <a:rPr sz="2000" spc="10" dirty="0">
                <a:latin typeface="Trebuchet MS"/>
                <a:cs typeface="Trebuchet MS"/>
              </a:rPr>
              <a:t>s</a:t>
            </a:r>
            <a:r>
              <a:rPr sz="2000" spc="-22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o</a:t>
            </a:r>
            <a:r>
              <a:rPr sz="2000" spc="10" dirty="0">
                <a:latin typeface="Trebuchet MS"/>
                <a:cs typeface="Trebuchet MS"/>
              </a:rPr>
              <a:t>f</a:t>
            </a:r>
            <a:r>
              <a:rPr sz="2000" spc="-27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th</a:t>
            </a:r>
            <a:r>
              <a:rPr sz="2000" spc="15" dirty="0">
                <a:latin typeface="Trebuchet MS"/>
                <a:cs typeface="Trebuchet MS"/>
              </a:rPr>
              <a:t>e</a:t>
            </a:r>
            <a:r>
              <a:rPr sz="2000" spc="-300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p</a:t>
            </a:r>
            <a:r>
              <a:rPr sz="2000" spc="-30" dirty="0">
                <a:latin typeface="Trebuchet MS"/>
                <a:cs typeface="Trebuchet MS"/>
              </a:rPr>
              <a:t>ro</a:t>
            </a:r>
            <a:r>
              <a:rPr sz="2000" spc="15" dirty="0">
                <a:latin typeface="Trebuchet MS"/>
                <a:cs typeface="Trebuchet MS"/>
              </a:rPr>
              <a:t>j</a:t>
            </a:r>
            <a:r>
              <a:rPr sz="2000" spc="-40" dirty="0">
                <a:latin typeface="Trebuchet MS"/>
                <a:cs typeface="Trebuchet MS"/>
              </a:rPr>
              <a:t>e</a:t>
            </a:r>
            <a:r>
              <a:rPr sz="2000" spc="-20" dirty="0">
                <a:latin typeface="Trebuchet MS"/>
                <a:cs typeface="Trebuchet MS"/>
              </a:rPr>
              <a:t>c</a:t>
            </a:r>
            <a:r>
              <a:rPr sz="2000" spc="30" dirty="0">
                <a:latin typeface="Trebuchet MS"/>
                <a:cs typeface="Trebuchet MS"/>
              </a:rPr>
              <a:t>t</a:t>
            </a:r>
            <a:r>
              <a:rPr sz="2000" spc="10" dirty="0"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  <a:p>
            <a:pPr marL="241935" indent="-228600">
              <a:lnSpc>
                <a:spcPct val="100000"/>
              </a:lnSpc>
              <a:spcBef>
                <a:spcPts val="81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-35" dirty="0">
                <a:latin typeface="Trebuchet MS"/>
                <a:cs typeface="Trebuchet MS"/>
              </a:rPr>
              <a:t>K</a:t>
            </a:r>
            <a:r>
              <a:rPr sz="2000" b="1" spc="-25" dirty="0">
                <a:latin typeface="Trebuchet MS"/>
                <a:cs typeface="Trebuchet MS"/>
              </a:rPr>
              <a:t>e</a:t>
            </a:r>
            <a:r>
              <a:rPr sz="2000" b="1" spc="10" dirty="0">
                <a:latin typeface="Trebuchet MS"/>
                <a:cs typeface="Trebuchet MS"/>
              </a:rPr>
              <a:t>y</a:t>
            </a:r>
            <a:r>
              <a:rPr sz="2000" b="1" spc="-35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Q</a:t>
            </a:r>
            <a:r>
              <a:rPr sz="2000" b="1" spc="-60" dirty="0">
                <a:latin typeface="Trebuchet MS"/>
                <a:cs typeface="Trebuchet MS"/>
              </a:rPr>
              <a:t>u</a:t>
            </a:r>
            <a:r>
              <a:rPr sz="2000" b="1" spc="45" dirty="0">
                <a:latin typeface="Trebuchet MS"/>
                <a:cs typeface="Trebuchet MS"/>
              </a:rPr>
              <a:t>e</a:t>
            </a:r>
            <a:r>
              <a:rPr sz="2000" b="1" spc="-40" dirty="0">
                <a:latin typeface="Trebuchet MS"/>
                <a:cs typeface="Trebuchet MS"/>
              </a:rPr>
              <a:t>s</a:t>
            </a:r>
            <a:r>
              <a:rPr sz="2000" b="1" spc="-45" dirty="0">
                <a:latin typeface="Trebuchet MS"/>
                <a:cs typeface="Trebuchet MS"/>
              </a:rPr>
              <a:t>t</a:t>
            </a:r>
            <a:r>
              <a:rPr sz="2000" b="1" dirty="0">
                <a:latin typeface="Trebuchet MS"/>
                <a:cs typeface="Trebuchet MS"/>
              </a:rPr>
              <a:t>i</a:t>
            </a:r>
            <a:r>
              <a:rPr sz="2000" b="1" spc="-15" dirty="0">
                <a:latin typeface="Trebuchet MS"/>
                <a:cs typeface="Trebuchet MS"/>
              </a:rPr>
              <a:t>o</a:t>
            </a:r>
            <a:r>
              <a:rPr sz="2000" b="1" spc="10" dirty="0">
                <a:latin typeface="Trebuchet MS"/>
                <a:cs typeface="Trebuchet MS"/>
              </a:rPr>
              <a:t>n</a:t>
            </a:r>
            <a:r>
              <a:rPr sz="2000" b="1" spc="-20" dirty="0">
                <a:latin typeface="Trebuchet MS"/>
                <a:cs typeface="Trebuchet MS"/>
              </a:rPr>
              <a:t>s</a:t>
            </a:r>
            <a:r>
              <a:rPr sz="2000" spc="10" dirty="0"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  <a:p>
            <a:pPr marL="699770" lvl="1" indent="-229235">
              <a:lnSpc>
                <a:spcPct val="100000"/>
              </a:lnSpc>
              <a:spcBef>
                <a:spcPts val="150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2000" spc="-55" dirty="0">
                <a:latin typeface="Trebuchet MS"/>
                <a:cs typeface="Trebuchet MS"/>
              </a:rPr>
              <a:t>W</a:t>
            </a:r>
            <a:r>
              <a:rPr sz="2000" spc="-45" dirty="0">
                <a:latin typeface="Trebuchet MS"/>
                <a:cs typeface="Trebuchet MS"/>
              </a:rPr>
              <a:t>h</a:t>
            </a:r>
            <a:r>
              <a:rPr sz="2000" spc="-5" dirty="0">
                <a:latin typeface="Trebuchet MS"/>
                <a:cs typeface="Trebuchet MS"/>
              </a:rPr>
              <a:t>a</a:t>
            </a:r>
            <a:r>
              <a:rPr sz="2000" spc="10" dirty="0">
                <a:latin typeface="Trebuchet MS"/>
                <a:cs typeface="Trebuchet MS"/>
              </a:rPr>
              <a:t>t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25" dirty="0">
                <a:latin typeface="Trebuchet MS"/>
                <a:cs typeface="Trebuchet MS"/>
              </a:rPr>
              <a:t>i</a:t>
            </a:r>
            <a:r>
              <a:rPr sz="2000" spc="10" dirty="0">
                <a:latin typeface="Trebuchet MS"/>
                <a:cs typeface="Trebuchet MS"/>
              </a:rPr>
              <a:t>s</a:t>
            </a:r>
            <a:r>
              <a:rPr sz="2000" spc="-25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th</a:t>
            </a:r>
            <a:r>
              <a:rPr sz="2000" spc="15" dirty="0">
                <a:latin typeface="Trebuchet MS"/>
                <a:cs typeface="Trebuchet MS"/>
              </a:rPr>
              <a:t>e</a:t>
            </a:r>
            <a:r>
              <a:rPr sz="2000" spc="-315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p</a:t>
            </a:r>
            <a:r>
              <a:rPr sz="2000" spc="-105" dirty="0">
                <a:latin typeface="Trebuchet MS"/>
                <a:cs typeface="Trebuchet MS"/>
              </a:rPr>
              <a:t>r</a:t>
            </a:r>
            <a:r>
              <a:rPr sz="2000" spc="-25" dirty="0">
                <a:latin typeface="Trebuchet MS"/>
                <a:cs typeface="Trebuchet MS"/>
              </a:rPr>
              <a:t>o</a:t>
            </a:r>
            <a:r>
              <a:rPr sz="2000" spc="-135" dirty="0">
                <a:latin typeface="Trebuchet MS"/>
                <a:cs typeface="Trebuchet MS"/>
              </a:rPr>
              <a:t>j</a:t>
            </a:r>
            <a:r>
              <a:rPr sz="2000" spc="-45" dirty="0">
                <a:latin typeface="Trebuchet MS"/>
                <a:cs typeface="Trebuchet MS"/>
              </a:rPr>
              <a:t>e</a:t>
            </a:r>
            <a:r>
              <a:rPr sz="2000" spc="-100" dirty="0">
                <a:latin typeface="Trebuchet MS"/>
                <a:cs typeface="Trebuchet MS"/>
              </a:rPr>
              <a:t>c</a:t>
            </a:r>
            <a:r>
              <a:rPr sz="2000" spc="10" dirty="0">
                <a:latin typeface="Trebuchet MS"/>
                <a:cs typeface="Trebuchet MS"/>
              </a:rPr>
              <a:t>t</a:t>
            </a:r>
            <a:r>
              <a:rPr sz="2000" spc="-27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</a:t>
            </a:r>
            <a:r>
              <a:rPr sz="2000" spc="10" dirty="0">
                <a:latin typeface="Trebuchet MS"/>
                <a:cs typeface="Trebuchet MS"/>
              </a:rPr>
              <a:t>b</a:t>
            </a:r>
            <a:r>
              <a:rPr sz="2000" spc="-35" dirty="0">
                <a:latin typeface="Trebuchet MS"/>
                <a:cs typeface="Trebuchet MS"/>
              </a:rPr>
              <a:t>o</a:t>
            </a:r>
            <a:r>
              <a:rPr sz="2000" spc="-45" dirty="0">
                <a:latin typeface="Trebuchet MS"/>
                <a:cs typeface="Trebuchet MS"/>
              </a:rPr>
              <a:t>u</a:t>
            </a:r>
            <a:r>
              <a:rPr sz="2000" spc="25" dirty="0">
                <a:latin typeface="Trebuchet MS"/>
                <a:cs typeface="Trebuchet MS"/>
              </a:rPr>
              <a:t>t</a:t>
            </a:r>
            <a:r>
              <a:rPr sz="2000" spc="10" dirty="0">
                <a:latin typeface="Trebuchet MS"/>
                <a:cs typeface="Trebuchet MS"/>
              </a:rPr>
              <a:t>?</a:t>
            </a:r>
            <a:endParaRPr sz="2000">
              <a:latin typeface="Trebuchet MS"/>
              <a:cs typeface="Trebuchet MS"/>
            </a:endParaRPr>
          </a:p>
          <a:p>
            <a:pPr marL="699770" lvl="1" indent="-229235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2000" spc="-60" dirty="0">
                <a:latin typeface="Trebuchet MS"/>
                <a:cs typeface="Trebuchet MS"/>
              </a:rPr>
              <a:t>W</a:t>
            </a:r>
            <a:r>
              <a:rPr sz="2000" spc="-45" dirty="0">
                <a:latin typeface="Trebuchet MS"/>
                <a:cs typeface="Trebuchet MS"/>
              </a:rPr>
              <a:t>h</a:t>
            </a:r>
            <a:r>
              <a:rPr sz="2000" spc="-5" dirty="0">
                <a:latin typeface="Trebuchet MS"/>
                <a:cs typeface="Trebuchet MS"/>
              </a:rPr>
              <a:t>a</a:t>
            </a:r>
            <a:r>
              <a:rPr sz="2000" spc="10" dirty="0">
                <a:latin typeface="Trebuchet MS"/>
                <a:cs typeface="Trebuchet MS"/>
              </a:rPr>
              <a:t>t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a</a:t>
            </a:r>
            <a:r>
              <a:rPr sz="2000" spc="-105" dirty="0">
                <a:latin typeface="Trebuchet MS"/>
                <a:cs typeface="Trebuchet MS"/>
              </a:rPr>
              <a:t>r</a:t>
            </a:r>
            <a:r>
              <a:rPr sz="2000" spc="15" dirty="0">
                <a:latin typeface="Trebuchet MS"/>
                <a:cs typeface="Trebuchet MS"/>
              </a:rPr>
              <a:t>e</a:t>
            </a:r>
            <a:r>
              <a:rPr sz="2000" spc="-229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t</a:t>
            </a:r>
            <a:r>
              <a:rPr sz="2000" spc="-120" dirty="0">
                <a:latin typeface="Trebuchet MS"/>
                <a:cs typeface="Trebuchet MS"/>
              </a:rPr>
              <a:t>h</a:t>
            </a:r>
            <a:r>
              <a:rPr sz="2000" spc="15" dirty="0">
                <a:latin typeface="Trebuchet MS"/>
                <a:cs typeface="Trebuchet MS"/>
              </a:rPr>
              <a:t>e</a:t>
            </a:r>
            <a:r>
              <a:rPr sz="2000" spc="-24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o</a:t>
            </a:r>
            <a:r>
              <a:rPr sz="2000" spc="-65" dirty="0">
                <a:latin typeface="Trebuchet MS"/>
                <a:cs typeface="Trebuchet MS"/>
              </a:rPr>
              <a:t>b</a:t>
            </a:r>
            <a:r>
              <a:rPr sz="2000" spc="-60" dirty="0">
                <a:latin typeface="Trebuchet MS"/>
                <a:cs typeface="Trebuchet MS"/>
              </a:rPr>
              <a:t>j</a:t>
            </a:r>
            <a:r>
              <a:rPr sz="2000" spc="-120" dirty="0">
                <a:latin typeface="Trebuchet MS"/>
                <a:cs typeface="Trebuchet MS"/>
              </a:rPr>
              <a:t>e</a:t>
            </a:r>
            <a:r>
              <a:rPr sz="2000" spc="-20" dirty="0">
                <a:latin typeface="Trebuchet MS"/>
                <a:cs typeface="Trebuchet MS"/>
              </a:rPr>
              <a:t>c</a:t>
            </a:r>
            <a:r>
              <a:rPr sz="2000" spc="-120" dirty="0">
                <a:latin typeface="Trebuchet MS"/>
                <a:cs typeface="Trebuchet MS"/>
              </a:rPr>
              <a:t>t</a:t>
            </a:r>
            <a:r>
              <a:rPr sz="2000" spc="-50" dirty="0">
                <a:latin typeface="Trebuchet MS"/>
                <a:cs typeface="Trebuchet MS"/>
              </a:rPr>
              <a:t>i</a:t>
            </a:r>
            <a:r>
              <a:rPr sz="2000" spc="-85" dirty="0">
                <a:latin typeface="Trebuchet MS"/>
                <a:cs typeface="Trebuchet MS"/>
              </a:rPr>
              <a:t>v</a:t>
            </a:r>
            <a:r>
              <a:rPr sz="2000" spc="-45" dirty="0">
                <a:latin typeface="Trebuchet MS"/>
                <a:cs typeface="Trebuchet MS"/>
              </a:rPr>
              <a:t>e</a:t>
            </a:r>
            <a:r>
              <a:rPr sz="2000" spc="10" dirty="0">
                <a:latin typeface="Trebuchet MS"/>
                <a:cs typeface="Trebuchet MS"/>
              </a:rPr>
              <a:t>s</a:t>
            </a:r>
            <a:r>
              <a:rPr sz="2000" spc="-19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</a:t>
            </a:r>
            <a:r>
              <a:rPr sz="2000" spc="30" dirty="0">
                <a:latin typeface="Trebuchet MS"/>
                <a:cs typeface="Trebuchet MS"/>
              </a:rPr>
              <a:t>n</a:t>
            </a:r>
            <a:r>
              <a:rPr sz="2000" spc="15" dirty="0">
                <a:latin typeface="Trebuchet MS"/>
                <a:cs typeface="Trebuchet MS"/>
              </a:rPr>
              <a:t>d</a:t>
            </a:r>
            <a:r>
              <a:rPr sz="2000" spc="-27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g</a:t>
            </a:r>
            <a:r>
              <a:rPr sz="2000" spc="-30" dirty="0">
                <a:latin typeface="Trebuchet MS"/>
                <a:cs typeface="Trebuchet MS"/>
              </a:rPr>
              <a:t>o</a:t>
            </a:r>
            <a:r>
              <a:rPr sz="2000" spc="-5" dirty="0">
                <a:latin typeface="Trebuchet MS"/>
                <a:cs typeface="Trebuchet MS"/>
              </a:rPr>
              <a:t>a</a:t>
            </a:r>
            <a:r>
              <a:rPr sz="2000" spc="5" dirty="0">
                <a:latin typeface="Trebuchet MS"/>
                <a:cs typeface="Trebuchet MS"/>
              </a:rPr>
              <a:t>ls?</a:t>
            </a:r>
            <a:endParaRPr sz="2000">
              <a:latin typeface="Trebuchet MS"/>
              <a:cs typeface="Trebuchet MS"/>
            </a:endParaRPr>
          </a:p>
          <a:p>
            <a:pPr marL="699770" lvl="1" indent="-229235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2000" spc="-60" dirty="0">
                <a:latin typeface="Trebuchet MS"/>
                <a:cs typeface="Trebuchet MS"/>
              </a:rPr>
              <a:t>W</a:t>
            </a:r>
            <a:r>
              <a:rPr sz="2000" spc="-45" dirty="0">
                <a:latin typeface="Trebuchet MS"/>
                <a:cs typeface="Trebuchet MS"/>
              </a:rPr>
              <a:t>h</a:t>
            </a:r>
            <a:r>
              <a:rPr sz="2000" spc="-5" dirty="0">
                <a:latin typeface="Trebuchet MS"/>
                <a:cs typeface="Trebuchet MS"/>
              </a:rPr>
              <a:t>a</a:t>
            </a:r>
            <a:r>
              <a:rPr sz="2000" spc="10" dirty="0">
                <a:latin typeface="Trebuchet MS"/>
                <a:cs typeface="Trebuchet MS"/>
              </a:rPr>
              <a:t>t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a</a:t>
            </a:r>
            <a:r>
              <a:rPr sz="2000" spc="-105" dirty="0">
                <a:latin typeface="Trebuchet MS"/>
                <a:cs typeface="Trebuchet MS"/>
              </a:rPr>
              <a:t>r</a:t>
            </a:r>
            <a:r>
              <a:rPr sz="2000" spc="15" dirty="0">
                <a:latin typeface="Trebuchet MS"/>
                <a:cs typeface="Trebuchet MS"/>
              </a:rPr>
              <a:t>e</a:t>
            </a:r>
            <a:r>
              <a:rPr sz="2000" spc="-24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t</a:t>
            </a:r>
            <a:r>
              <a:rPr sz="2000" spc="-120" dirty="0">
                <a:latin typeface="Trebuchet MS"/>
                <a:cs typeface="Trebuchet MS"/>
              </a:rPr>
              <a:t>h</a:t>
            </a:r>
            <a:r>
              <a:rPr sz="2000" spc="15" dirty="0">
                <a:latin typeface="Trebuchet MS"/>
                <a:cs typeface="Trebuchet MS"/>
              </a:rPr>
              <a:t>e</a:t>
            </a:r>
            <a:r>
              <a:rPr sz="2000" spc="-25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e</a:t>
            </a:r>
            <a:r>
              <a:rPr sz="2000" spc="-105" dirty="0">
                <a:latin typeface="Trebuchet MS"/>
                <a:cs typeface="Trebuchet MS"/>
              </a:rPr>
              <a:t>x</a:t>
            </a:r>
            <a:r>
              <a:rPr sz="2000" spc="-65" dirty="0">
                <a:latin typeface="Trebuchet MS"/>
                <a:cs typeface="Trebuchet MS"/>
              </a:rPr>
              <a:t>p</a:t>
            </a:r>
            <a:r>
              <a:rPr sz="2000" spc="-40" dirty="0">
                <a:latin typeface="Trebuchet MS"/>
                <a:cs typeface="Trebuchet MS"/>
              </a:rPr>
              <a:t>e</a:t>
            </a:r>
            <a:r>
              <a:rPr sz="2000" spc="-20" dirty="0">
                <a:latin typeface="Trebuchet MS"/>
                <a:cs typeface="Trebuchet MS"/>
              </a:rPr>
              <a:t>c</a:t>
            </a:r>
            <a:r>
              <a:rPr sz="2000" spc="-120" dirty="0">
                <a:latin typeface="Trebuchet MS"/>
                <a:cs typeface="Trebuchet MS"/>
              </a:rPr>
              <a:t>t</a:t>
            </a:r>
            <a:r>
              <a:rPr sz="2000" spc="-40" dirty="0">
                <a:latin typeface="Trebuchet MS"/>
                <a:cs typeface="Trebuchet MS"/>
              </a:rPr>
              <a:t>e</a:t>
            </a:r>
            <a:r>
              <a:rPr sz="2000" spc="15" dirty="0">
                <a:latin typeface="Trebuchet MS"/>
                <a:cs typeface="Trebuchet MS"/>
              </a:rPr>
              <a:t>d</a:t>
            </a:r>
            <a:r>
              <a:rPr sz="2000" spc="-290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d</a:t>
            </a:r>
            <a:r>
              <a:rPr sz="2000" spc="-45" dirty="0">
                <a:latin typeface="Trebuchet MS"/>
                <a:cs typeface="Trebuchet MS"/>
              </a:rPr>
              <a:t>e</a:t>
            </a:r>
            <a:r>
              <a:rPr sz="2000" spc="5" dirty="0">
                <a:latin typeface="Trebuchet MS"/>
                <a:cs typeface="Trebuchet MS"/>
              </a:rPr>
              <a:t>l</a:t>
            </a:r>
            <a:r>
              <a:rPr sz="2000" spc="-50" dirty="0">
                <a:latin typeface="Trebuchet MS"/>
                <a:cs typeface="Trebuchet MS"/>
              </a:rPr>
              <a:t>i</a:t>
            </a:r>
            <a:r>
              <a:rPr sz="2000" spc="-10" dirty="0">
                <a:latin typeface="Trebuchet MS"/>
                <a:cs typeface="Trebuchet MS"/>
              </a:rPr>
              <a:t>v</a:t>
            </a:r>
            <a:r>
              <a:rPr sz="2000" spc="30" dirty="0">
                <a:latin typeface="Trebuchet MS"/>
                <a:cs typeface="Trebuchet MS"/>
              </a:rPr>
              <a:t>e</a:t>
            </a:r>
            <a:r>
              <a:rPr sz="2000" spc="-30" dirty="0">
                <a:latin typeface="Trebuchet MS"/>
                <a:cs typeface="Trebuchet MS"/>
              </a:rPr>
              <a:t>r</a:t>
            </a:r>
            <a:r>
              <a:rPr sz="2000" spc="-5" dirty="0">
                <a:latin typeface="Trebuchet MS"/>
                <a:cs typeface="Trebuchet MS"/>
              </a:rPr>
              <a:t>a</a:t>
            </a:r>
            <a:r>
              <a:rPr sz="2000" spc="-65" dirty="0">
                <a:latin typeface="Trebuchet MS"/>
                <a:cs typeface="Trebuchet MS"/>
              </a:rPr>
              <a:t>b</a:t>
            </a:r>
            <a:r>
              <a:rPr sz="2000" spc="5" dirty="0">
                <a:latin typeface="Trebuchet MS"/>
                <a:cs typeface="Trebuchet MS"/>
              </a:rPr>
              <a:t>l</a:t>
            </a:r>
            <a:r>
              <a:rPr sz="2000" spc="-40" dirty="0">
                <a:latin typeface="Trebuchet MS"/>
                <a:cs typeface="Trebuchet MS"/>
              </a:rPr>
              <a:t>e</a:t>
            </a:r>
            <a:r>
              <a:rPr sz="2000" spc="10" dirty="0">
                <a:latin typeface="Trebuchet MS"/>
                <a:cs typeface="Trebuchet MS"/>
              </a:rPr>
              <a:t>s?</a:t>
            </a:r>
            <a:endParaRPr sz="2000">
              <a:latin typeface="Trebuchet MS"/>
              <a:cs typeface="Trebuchet MS"/>
            </a:endParaRPr>
          </a:p>
          <a:p>
            <a:pPr marL="241935" indent="-228600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-10" dirty="0">
                <a:latin typeface="Trebuchet MS"/>
                <a:cs typeface="Trebuchet MS"/>
              </a:rPr>
              <a:t>Importance</a:t>
            </a:r>
            <a:r>
              <a:rPr sz="2000" spc="-10" dirty="0"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  <a:p>
            <a:pPr marL="699770" lvl="1" indent="-229235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2000" spc="-30" dirty="0">
                <a:latin typeface="Trebuchet MS"/>
                <a:cs typeface="Trebuchet MS"/>
              </a:rPr>
              <a:t>E</a:t>
            </a:r>
            <a:r>
              <a:rPr sz="2000" spc="10" dirty="0">
                <a:latin typeface="Trebuchet MS"/>
                <a:cs typeface="Trebuchet MS"/>
              </a:rPr>
              <a:t>s</a:t>
            </a:r>
            <a:r>
              <a:rPr sz="2000" spc="30" dirty="0">
                <a:latin typeface="Trebuchet MS"/>
                <a:cs typeface="Trebuchet MS"/>
              </a:rPr>
              <a:t>t</a:t>
            </a:r>
            <a:r>
              <a:rPr sz="2000" spc="-5" dirty="0">
                <a:latin typeface="Trebuchet MS"/>
                <a:cs typeface="Trebuchet MS"/>
              </a:rPr>
              <a:t>a</a:t>
            </a:r>
            <a:r>
              <a:rPr sz="2000" spc="10" dirty="0">
                <a:latin typeface="Trebuchet MS"/>
                <a:cs typeface="Trebuchet MS"/>
              </a:rPr>
              <a:t>b</a:t>
            </a:r>
            <a:r>
              <a:rPr sz="2000" spc="-75" dirty="0">
                <a:latin typeface="Trebuchet MS"/>
                <a:cs typeface="Trebuchet MS"/>
              </a:rPr>
              <a:t>l</a:t>
            </a:r>
            <a:r>
              <a:rPr sz="2000" spc="25" dirty="0">
                <a:latin typeface="Trebuchet MS"/>
                <a:cs typeface="Trebuchet MS"/>
              </a:rPr>
              <a:t>i</a:t>
            </a:r>
            <a:r>
              <a:rPr sz="2000" spc="10" dirty="0">
                <a:latin typeface="Trebuchet MS"/>
                <a:cs typeface="Trebuchet MS"/>
              </a:rPr>
              <a:t>s</a:t>
            </a:r>
            <a:r>
              <a:rPr sz="2000" spc="-40" dirty="0">
                <a:latin typeface="Trebuchet MS"/>
                <a:cs typeface="Trebuchet MS"/>
              </a:rPr>
              <a:t>h</a:t>
            </a:r>
            <a:r>
              <a:rPr sz="2000" spc="30" dirty="0">
                <a:latin typeface="Trebuchet MS"/>
                <a:cs typeface="Trebuchet MS"/>
              </a:rPr>
              <a:t>e</a:t>
            </a:r>
            <a:r>
              <a:rPr sz="2000" spc="10" dirty="0">
                <a:latin typeface="Trebuchet MS"/>
                <a:cs typeface="Trebuchet MS"/>
              </a:rPr>
              <a:t>s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p</a:t>
            </a:r>
            <a:r>
              <a:rPr sz="2000" spc="-105" dirty="0">
                <a:latin typeface="Trebuchet MS"/>
                <a:cs typeface="Trebuchet MS"/>
              </a:rPr>
              <a:t>r</a:t>
            </a:r>
            <a:r>
              <a:rPr sz="2000" spc="-30" dirty="0">
                <a:latin typeface="Trebuchet MS"/>
                <a:cs typeface="Trebuchet MS"/>
              </a:rPr>
              <a:t>o</a:t>
            </a:r>
            <a:r>
              <a:rPr sz="2000" spc="-135" dirty="0">
                <a:latin typeface="Trebuchet MS"/>
                <a:cs typeface="Trebuchet MS"/>
              </a:rPr>
              <a:t>j</a:t>
            </a:r>
            <a:r>
              <a:rPr sz="2000" spc="-45" dirty="0">
                <a:latin typeface="Trebuchet MS"/>
                <a:cs typeface="Trebuchet MS"/>
              </a:rPr>
              <a:t>e</a:t>
            </a:r>
            <a:r>
              <a:rPr sz="2000" spc="-95" dirty="0">
                <a:latin typeface="Trebuchet MS"/>
                <a:cs typeface="Trebuchet MS"/>
              </a:rPr>
              <a:t>c</a:t>
            </a:r>
            <a:r>
              <a:rPr sz="2000" spc="10" dirty="0">
                <a:latin typeface="Trebuchet MS"/>
                <a:cs typeface="Trebuchet MS"/>
              </a:rPr>
              <a:t>t</a:t>
            </a:r>
            <a:r>
              <a:rPr sz="2000" spc="-225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s</a:t>
            </a:r>
            <a:r>
              <a:rPr sz="2000" spc="-15" dirty="0">
                <a:latin typeface="Trebuchet MS"/>
                <a:cs typeface="Trebuchet MS"/>
              </a:rPr>
              <a:t>c</a:t>
            </a:r>
            <a:r>
              <a:rPr sz="2000" spc="-30" dirty="0">
                <a:latin typeface="Trebuchet MS"/>
                <a:cs typeface="Trebuchet MS"/>
              </a:rPr>
              <a:t>o</a:t>
            </a:r>
            <a:r>
              <a:rPr sz="2000" spc="10" dirty="0">
                <a:latin typeface="Trebuchet MS"/>
                <a:cs typeface="Trebuchet MS"/>
              </a:rPr>
              <a:t>p</a:t>
            </a:r>
            <a:r>
              <a:rPr sz="2000" spc="-45" dirty="0">
                <a:latin typeface="Trebuchet MS"/>
                <a:cs typeface="Trebuchet MS"/>
              </a:rPr>
              <a:t>e</a:t>
            </a:r>
            <a:r>
              <a:rPr sz="2000" spc="10" dirty="0"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  <a:p>
            <a:pPr marL="699770" marR="1044575" lvl="1" indent="-229870">
              <a:lnSpc>
                <a:spcPts val="2180"/>
              </a:lnSpc>
              <a:spcBef>
                <a:spcPts val="555"/>
              </a:spcBef>
              <a:buFont typeface="Arial MT"/>
              <a:buChar char="•"/>
              <a:tabLst>
                <a:tab pos="699770" algn="l"/>
                <a:tab pos="700405" algn="l"/>
              </a:tabLst>
            </a:pPr>
            <a:r>
              <a:rPr sz="2000" spc="-30" dirty="0">
                <a:latin typeface="Trebuchet MS"/>
                <a:cs typeface="Trebuchet MS"/>
              </a:rPr>
              <a:t>E</a:t>
            </a:r>
            <a:r>
              <a:rPr sz="2000" spc="30" dirty="0">
                <a:latin typeface="Trebuchet MS"/>
                <a:cs typeface="Trebuchet MS"/>
              </a:rPr>
              <a:t>n</a:t>
            </a:r>
            <a:r>
              <a:rPr sz="2000" spc="10" dirty="0">
                <a:latin typeface="Trebuchet MS"/>
                <a:cs typeface="Trebuchet MS"/>
              </a:rPr>
              <a:t>s</a:t>
            </a:r>
            <a:r>
              <a:rPr sz="2000" spc="-40" dirty="0">
                <a:latin typeface="Trebuchet MS"/>
                <a:cs typeface="Trebuchet MS"/>
              </a:rPr>
              <a:t>u</a:t>
            </a:r>
            <a:r>
              <a:rPr sz="2000" spc="45" dirty="0">
                <a:latin typeface="Trebuchet MS"/>
                <a:cs typeface="Trebuchet MS"/>
              </a:rPr>
              <a:t>r</a:t>
            </a:r>
            <a:r>
              <a:rPr sz="2000" spc="-45" dirty="0">
                <a:latin typeface="Trebuchet MS"/>
                <a:cs typeface="Trebuchet MS"/>
              </a:rPr>
              <a:t>e</a:t>
            </a:r>
            <a:r>
              <a:rPr sz="2000" spc="10" dirty="0">
                <a:latin typeface="Trebuchet MS"/>
                <a:cs typeface="Trebuchet MS"/>
              </a:rPr>
              <a:t>s</a:t>
            </a:r>
            <a:r>
              <a:rPr sz="2000" spc="-18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</a:t>
            </a:r>
            <a:r>
              <a:rPr sz="2000" spc="-70" dirty="0">
                <a:latin typeface="Trebuchet MS"/>
                <a:cs typeface="Trebuchet MS"/>
              </a:rPr>
              <a:t>l</a:t>
            </a:r>
            <a:r>
              <a:rPr sz="2000" spc="5" dirty="0">
                <a:latin typeface="Trebuchet MS"/>
                <a:cs typeface="Trebuchet MS"/>
              </a:rPr>
              <a:t>l</a:t>
            </a:r>
            <a:r>
              <a:rPr sz="2000" spc="-200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s</a:t>
            </a:r>
            <a:r>
              <a:rPr sz="2000" spc="-40" dirty="0">
                <a:latin typeface="Trebuchet MS"/>
                <a:cs typeface="Trebuchet MS"/>
              </a:rPr>
              <a:t>t</a:t>
            </a:r>
            <a:r>
              <a:rPr sz="2000" spc="-80" dirty="0">
                <a:latin typeface="Trebuchet MS"/>
                <a:cs typeface="Trebuchet MS"/>
              </a:rPr>
              <a:t>a</a:t>
            </a:r>
            <a:r>
              <a:rPr sz="2000" spc="35" dirty="0">
                <a:latin typeface="Trebuchet MS"/>
                <a:cs typeface="Trebuchet MS"/>
              </a:rPr>
              <a:t>k</a:t>
            </a:r>
            <a:r>
              <a:rPr sz="2000" spc="-45" dirty="0">
                <a:latin typeface="Trebuchet MS"/>
                <a:cs typeface="Trebuchet MS"/>
              </a:rPr>
              <a:t>eh</a:t>
            </a:r>
            <a:r>
              <a:rPr sz="2000" spc="-30" dirty="0">
                <a:latin typeface="Trebuchet MS"/>
                <a:cs typeface="Trebuchet MS"/>
              </a:rPr>
              <a:t>o</a:t>
            </a:r>
            <a:r>
              <a:rPr sz="2000" spc="-70" dirty="0">
                <a:latin typeface="Trebuchet MS"/>
                <a:cs typeface="Trebuchet MS"/>
              </a:rPr>
              <a:t>l</a:t>
            </a:r>
            <a:r>
              <a:rPr sz="2000" spc="10" dirty="0">
                <a:latin typeface="Trebuchet MS"/>
                <a:cs typeface="Trebuchet MS"/>
              </a:rPr>
              <a:t>d</a:t>
            </a:r>
            <a:r>
              <a:rPr sz="2000" spc="-45" dirty="0">
                <a:latin typeface="Trebuchet MS"/>
                <a:cs typeface="Trebuchet MS"/>
              </a:rPr>
              <a:t>e</a:t>
            </a:r>
            <a:r>
              <a:rPr sz="2000" spc="-30" dirty="0">
                <a:latin typeface="Trebuchet MS"/>
                <a:cs typeface="Trebuchet MS"/>
              </a:rPr>
              <a:t>r</a:t>
            </a:r>
            <a:r>
              <a:rPr sz="2000" spc="10" dirty="0">
                <a:latin typeface="Trebuchet MS"/>
                <a:cs typeface="Trebuchet MS"/>
              </a:rPr>
              <a:t>s</a:t>
            </a:r>
            <a:r>
              <a:rPr sz="2000" spc="-12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h</a:t>
            </a:r>
            <a:r>
              <a:rPr sz="2000" spc="-80" dirty="0">
                <a:latin typeface="Trebuchet MS"/>
                <a:cs typeface="Trebuchet MS"/>
              </a:rPr>
              <a:t>a</a:t>
            </a:r>
            <a:r>
              <a:rPr sz="2000" spc="-10" dirty="0">
                <a:latin typeface="Trebuchet MS"/>
                <a:cs typeface="Trebuchet MS"/>
              </a:rPr>
              <a:t>v</a:t>
            </a:r>
            <a:r>
              <a:rPr sz="2000" spc="15" dirty="0">
                <a:latin typeface="Trebuchet MS"/>
                <a:cs typeface="Trebuchet MS"/>
              </a:rPr>
              <a:t>e</a:t>
            </a:r>
            <a:r>
              <a:rPr sz="2000" spc="-200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a</a:t>
            </a:r>
            <a:r>
              <a:rPr sz="2000" spc="-210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s</a:t>
            </a:r>
            <a:r>
              <a:rPr sz="2000" spc="-40" dirty="0">
                <a:latin typeface="Trebuchet MS"/>
                <a:cs typeface="Trebuchet MS"/>
              </a:rPr>
              <a:t>h</a:t>
            </a:r>
            <a:r>
              <a:rPr sz="2000" spc="-5" dirty="0">
                <a:latin typeface="Trebuchet MS"/>
                <a:cs typeface="Trebuchet MS"/>
              </a:rPr>
              <a:t>a</a:t>
            </a:r>
            <a:r>
              <a:rPr sz="2000" spc="-30" dirty="0">
                <a:latin typeface="Trebuchet MS"/>
                <a:cs typeface="Trebuchet MS"/>
              </a:rPr>
              <a:t>r</a:t>
            </a:r>
            <a:r>
              <a:rPr sz="2000" spc="30" dirty="0">
                <a:latin typeface="Trebuchet MS"/>
                <a:cs typeface="Trebuchet MS"/>
              </a:rPr>
              <a:t>e</a:t>
            </a:r>
            <a:r>
              <a:rPr sz="2000" spc="10" dirty="0">
                <a:latin typeface="Trebuchet MS"/>
                <a:cs typeface="Trebuchet MS"/>
              </a:rPr>
              <a:t>d  </a:t>
            </a:r>
            <a:r>
              <a:rPr sz="2000" spc="-15" dirty="0">
                <a:latin typeface="Trebuchet MS"/>
                <a:cs typeface="Trebuchet MS"/>
              </a:rPr>
              <a:t>understanding.</a:t>
            </a:r>
            <a:endParaRPr sz="2000">
              <a:latin typeface="Trebuchet MS"/>
              <a:cs typeface="Trebuchet MS"/>
            </a:endParaRPr>
          </a:p>
          <a:p>
            <a:pPr marL="241935" marR="5080" indent="-229235" algn="just">
              <a:lnSpc>
                <a:spcPct val="89700"/>
              </a:lnSpc>
              <a:spcBef>
                <a:spcPts val="965"/>
              </a:spcBef>
              <a:buFont typeface="Arial MT"/>
              <a:buChar char="•"/>
              <a:tabLst>
                <a:tab pos="241935" algn="l"/>
              </a:tabLst>
            </a:pPr>
            <a:r>
              <a:rPr sz="2000" b="1" spc="-40" dirty="0">
                <a:latin typeface="Trebuchet MS"/>
                <a:cs typeface="Trebuchet MS"/>
              </a:rPr>
              <a:t>Example</a:t>
            </a:r>
            <a:r>
              <a:rPr sz="2000" spc="-40" dirty="0">
                <a:latin typeface="Trebuchet MS"/>
                <a:cs typeface="Trebuchet MS"/>
              </a:rPr>
              <a:t>:</a:t>
            </a:r>
            <a:r>
              <a:rPr sz="2000" spc="-21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In</a:t>
            </a:r>
            <a:r>
              <a:rPr sz="2000" spc="-200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a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software</a:t>
            </a:r>
            <a:r>
              <a:rPr sz="2000" spc="-23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development</a:t>
            </a:r>
            <a:r>
              <a:rPr sz="2000" spc="-215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project,</a:t>
            </a:r>
            <a:r>
              <a:rPr sz="2000" spc="-29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"What" </a:t>
            </a:r>
            <a:r>
              <a:rPr sz="2000" spc="-595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m</a:t>
            </a:r>
            <a:r>
              <a:rPr sz="2000" spc="-50" dirty="0">
                <a:latin typeface="Trebuchet MS"/>
                <a:cs typeface="Trebuchet MS"/>
              </a:rPr>
              <a:t>i</a:t>
            </a:r>
            <a:r>
              <a:rPr sz="2000" spc="-110" dirty="0">
                <a:latin typeface="Trebuchet MS"/>
                <a:cs typeface="Trebuchet MS"/>
              </a:rPr>
              <a:t>g</a:t>
            </a:r>
            <a:r>
              <a:rPr sz="2000" spc="-45" dirty="0">
                <a:latin typeface="Trebuchet MS"/>
                <a:cs typeface="Trebuchet MS"/>
              </a:rPr>
              <a:t>h</a:t>
            </a:r>
            <a:r>
              <a:rPr sz="2000" spc="10" dirty="0">
                <a:latin typeface="Trebuchet MS"/>
                <a:cs typeface="Trebuchet MS"/>
              </a:rPr>
              <a:t>t</a:t>
            </a:r>
            <a:r>
              <a:rPr sz="2000" spc="-25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i</a:t>
            </a:r>
            <a:r>
              <a:rPr sz="2000" spc="30" dirty="0">
                <a:latin typeface="Trebuchet MS"/>
                <a:cs typeface="Trebuchet MS"/>
              </a:rPr>
              <a:t>n</a:t>
            </a:r>
            <a:r>
              <a:rPr sz="2000" spc="-95" dirty="0">
                <a:latin typeface="Trebuchet MS"/>
                <a:cs typeface="Trebuchet MS"/>
              </a:rPr>
              <a:t>c</a:t>
            </a:r>
            <a:r>
              <a:rPr sz="2000" spc="5" dirty="0">
                <a:latin typeface="Trebuchet MS"/>
                <a:cs typeface="Trebuchet MS"/>
              </a:rPr>
              <a:t>l</a:t>
            </a:r>
            <a:r>
              <a:rPr sz="2000" spc="-40" dirty="0">
                <a:latin typeface="Trebuchet MS"/>
                <a:cs typeface="Trebuchet MS"/>
              </a:rPr>
              <a:t>u</a:t>
            </a:r>
            <a:r>
              <a:rPr sz="2000" spc="10" dirty="0">
                <a:latin typeface="Trebuchet MS"/>
                <a:cs typeface="Trebuchet MS"/>
              </a:rPr>
              <a:t>d</a:t>
            </a:r>
            <a:r>
              <a:rPr sz="2000" spc="15" dirty="0">
                <a:latin typeface="Trebuchet MS"/>
                <a:cs typeface="Trebuchet MS"/>
              </a:rPr>
              <a:t>e</a:t>
            </a:r>
            <a:r>
              <a:rPr sz="2000" spc="-30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d</a:t>
            </a:r>
            <a:r>
              <a:rPr sz="2000" spc="-45" dirty="0">
                <a:latin typeface="Trebuchet MS"/>
                <a:cs typeface="Trebuchet MS"/>
              </a:rPr>
              <a:t>e</a:t>
            </a:r>
            <a:r>
              <a:rPr sz="2000" spc="-10" dirty="0">
                <a:latin typeface="Trebuchet MS"/>
                <a:cs typeface="Trebuchet MS"/>
              </a:rPr>
              <a:t>v</a:t>
            </a:r>
            <a:r>
              <a:rPr sz="2000" spc="-45" dirty="0">
                <a:latin typeface="Trebuchet MS"/>
                <a:cs typeface="Trebuchet MS"/>
              </a:rPr>
              <a:t>e</a:t>
            </a:r>
            <a:r>
              <a:rPr sz="2000" spc="-70" dirty="0">
                <a:latin typeface="Trebuchet MS"/>
                <a:cs typeface="Trebuchet MS"/>
              </a:rPr>
              <a:t>l</a:t>
            </a:r>
            <a:r>
              <a:rPr sz="2000" spc="-30" dirty="0">
                <a:latin typeface="Trebuchet MS"/>
                <a:cs typeface="Trebuchet MS"/>
              </a:rPr>
              <a:t>o</a:t>
            </a:r>
            <a:r>
              <a:rPr sz="2000" spc="-65" dirty="0">
                <a:latin typeface="Trebuchet MS"/>
                <a:cs typeface="Trebuchet MS"/>
              </a:rPr>
              <a:t>p</a:t>
            </a:r>
            <a:r>
              <a:rPr sz="2000" spc="-50" dirty="0">
                <a:latin typeface="Trebuchet MS"/>
                <a:cs typeface="Trebuchet MS"/>
              </a:rPr>
              <a:t>i</a:t>
            </a:r>
            <a:r>
              <a:rPr sz="2000" spc="-45" dirty="0">
                <a:latin typeface="Trebuchet MS"/>
                <a:cs typeface="Trebuchet MS"/>
              </a:rPr>
              <a:t>n</a:t>
            </a:r>
            <a:r>
              <a:rPr sz="2000" spc="10" dirty="0">
                <a:latin typeface="Trebuchet MS"/>
                <a:cs typeface="Trebuchet MS"/>
              </a:rPr>
              <a:t>g</a:t>
            </a:r>
            <a:r>
              <a:rPr sz="2000" spc="-245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a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m</a:t>
            </a:r>
            <a:r>
              <a:rPr sz="2000" spc="-105" dirty="0">
                <a:latin typeface="Trebuchet MS"/>
                <a:cs typeface="Trebuchet MS"/>
              </a:rPr>
              <a:t>o</a:t>
            </a:r>
            <a:r>
              <a:rPr sz="2000" spc="10" dirty="0">
                <a:latin typeface="Trebuchet MS"/>
                <a:cs typeface="Trebuchet MS"/>
              </a:rPr>
              <a:t>b</a:t>
            </a:r>
            <a:r>
              <a:rPr sz="2000" spc="-55" dirty="0">
                <a:latin typeface="Trebuchet MS"/>
                <a:cs typeface="Trebuchet MS"/>
              </a:rPr>
              <a:t>i</a:t>
            </a:r>
            <a:r>
              <a:rPr sz="2000" spc="-70" dirty="0">
                <a:latin typeface="Trebuchet MS"/>
                <a:cs typeface="Trebuchet MS"/>
              </a:rPr>
              <a:t>l</a:t>
            </a:r>
            <a:r>
              <a:rPr sz="2000" spc="15" dirty="0">
                <a:latin typeface="Trebuchet MS"/>
                <a:cs typeface="Trebuchet MS"/>
              </a:rPr>
              <a:t>e</a:t>
            </a:r>
            <a:r>
              <a:rPr sz="2000" spc="-18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</a:t>
            </a:r>
            <a:r>
              <a:rPr sz="2000" spc="10" dirty="0">
                <a:latin typeface="Trebuchet MS"/>
                <a:cs typeface="Trebuchet MS"/>
              </a:rPr>
              <a:t>p</a:t>
            </a:r>
            <a:r>
              <a:rPr sz="2000" spc="15" dirty="0">
                <a:latin typeface="Trebuchet MS"/>
                <a:cs typeface="Trebuchet MS"/>
              </a:rPr>
              <a:t>p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w</a:t>
            </a:r>
            <a:r>
              <a:rPr sz="2000" spc="-125" dirty="0">
                <a:latin typeface="Trebuchet MS"/>
                <a:cs typeface="Trebuchet MS"/>
              </a:rPr>
              <a:t>i</a:t>
            </a:r>
            <a:r>
              <a:rPr sz="2000" spc="-45" dirty="0">
                <a:latin typeface="Trebuchet MS"/>
                <a:cs typeface="Trebuchet MS"/>
              </a:rPr>
              <a:t>t</a:t>
            </a:r>
            <a:r>
              <a:rPr sz="2000" spc="15" dirty="0">
                <a:latin typeface="Trebuchet MS"/>
                <a:cs typeface="Trebuchet MS"/>
              </a:rPr>
              <a:t>h</a:t>
            </a:r>
            <a:r>
              <a:rPr sz="2000" spc="-330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s</a:t>
            </a:r>
            <a:r>
              <a:rPr sz="2000" spc="-60" dirty="0">
                <a:latin typeface="Trebuchet MS"/>
                <a:cs typeface="Trebuchet MS"/>
              </a:rPr>
              <a:t>p</a:t>
            </a:r>
            <a:r>
              <a:rPr sz="2000" spc="30" dirty="0">
                <a:latin typeface="Trebuchet MS"/>
                <a:cs typeface="Trebuchet MS"/>
              </a:rPr>
              <a:t>e</a:t>
            </a:r>
            <a:r>
              <a:rPr sz="2000" spc="-20" dirty="0">
                <a:latin typeface="Trebuchet MS"/>
                <a:cs typeface="Trebuchet MS"/>
              </a:rPr>
              <a:t>c</a:t>
            </a:r>
            <a:r>
              <a:rPr sz="2000" spc="-50" dirty="0">
                <a:latin typeface="Trebuchet MS"/>
                <a:cs typeface="Trebuchet MS"/>
              </a:rPr>
              <a:t>i</a:t>
            </a:r>
            <a:r>
              <a:rPr sz="2000" spc="10" dirty="0">
                <a:latin typeface="Trebuchet MS"/>
                <a:cs typeface="Trebuchet MS"/>
              </a:rPr>
              <a:t>f</a:t>
            </a:r>
            <a:r>
              <a:rPr sz="2000" spc="25" dirty="0">
                <a:latin typeface="Trebuchet MS"/>
                <a:cs typeface="Trebuchet MS"/>
              </a:rPr>
              <a:t>i</a:t>
            </a:r>
            <a:r>
              <a:rPr sz="2000" spc="10" dirty="0">
                <a:latin typeface="Trebuchet MS"/>
                <a:cs typeface="Trebuchet MS"/>
              </a:rPr>
              <a:t>c  </a:t>
            </a:r>
            <a:r>
              <a:rPr sz="2000" spc="-55" dirty="0">
                <a:latin typeface="Trebuchet MS"/>
                <a:cs typeface="Trebuchet MS"/>
              </a:rPr>
              <a:t>features</a:t>
            </a:r>
            <a:r>
              <a:rPr sz="2000" spc="-270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like</a:t>
            </a:r>
            <a:r>
              <a:rPr sz="2000" spc="-29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user</a:t>
            </a:r>
            <a:r>
              <a:rPr sz="2000" spc="-12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authentication,</a:t>
            </a:r>
            <a:r>
              <a:rPr sz="2000" spc="-240" dirty="0">
                <a:latin typeface="Trebuchet MS"/>
                <a:cs typeface="Trebuchet MS"/>
              </a:rPr>
              <a:t> </a:t>
            </a:r>
            <a:r>
              <a:rPr sz="2000" spc="35" dirty="0">
                <a:latin typeface="Trebuchet MS"/>
                <a:cs typeface="Trebuchet MS"/>
              </a:rPr>
              <a:t>push</a:t>
            </a:r>
            <a:r>
              <a:rPr sz="2000" spc="-130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notifications,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</a:t>
            </a:r>
            <a:r>
              <a:rPr sz="2000" spc="30" dirty="0">
                <a:latin typeface="Trebuchet MS"/>
                <a:cs typeface="Trebuchet MS"/>
              </a:rPr>
              <a:t>n</a:t>
            </a:r>
            <a:r>
              <a:rPr sz="2000" spc="15" dirty="0">
                <a:latin typeface="Trebuchet MS"/>
                <a:cs typeface="Trebuchet MS"/>
              </a:rPr>
              <a:t>d</a:t>
            </a:r>
            <a:r>
              <a:rPr sz="2000" spc="-25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p</a:t>
            </a:r>
            <a:r>
              <a:rPr sz="2000" spc="-5" dirty="0">
                <a:latin typeface="Trebuchet MS"/>
                <a:cs typeface="Trebuchet MS"/>
              </a:rPr>
              <a:t>a</a:t>
            </a:r>
            <a:r>
              <a:rPr sz="2000" spc="-90" dirty="0">
                <a:latin typeface="Trebuchet MS"/>
                <a:cs typeface="Trebuchet MS"/>
              </a:rPr>
              <a:t>y</a:t>
            </a:r>
            <a:r>
              <a:rPr sz="2000" spc="-15" dirty="0">
                <a:latin typeface="Trebuchet MS"/>
                <a:cs typeface="Trebuchet MS"/>
              </a:rPr>
              <a:t>m</a:t>
            </a:r>
            <a:r>
              <a:rPr sz="2000" spc="-45" dirty="0">
                <a:latin typeface="Trebuchet MS"/>
                <a:cs typeface="Trebuchet MS"/>
              </a:rPr>
              <a:t>en</a:t>
            </a:r>
            <a:r>
              <a:rPr sz="2000" spc="10" dirty="0">
                <a:latin typeface="Trebuchet MS"/>
                <a:cs typeface="Trebuchet MS"/>
              </a:rPr>
              <a:t>t</a:t>
            </a:r>
            <a:r>
              <a:rPr sz="2000" spc="-220" dirty="0">
                <a:latin typeface="Trebuchet MS"/>
                <a:cs typeface="Trebuchet MS"/>
              </a:rPr>
              <a:t> </a:t>
            </a:r>
            <a:r>
              <a:rPr sz="2000" spc="25" dirty="0">
                <a:latin typeface="Trebuchet MS"/>
                <a:cs typeface="Trebuchet MS"/>
              </a:rPr>
              <a:t>i</a:t>
            </a:r>
            <a:r>
              <a:rPr sz="2000" spc="-45" dirty="0">
                <a:latin typeface="Trebuchet MS"/>
                <a:cs typeface="Trebuchet MS"/>
              </a:rPr>
              <a:t>nt</a:t>
            </a:r>
            <a:r>
              <a:rPr sz="2000" spc="30" dirty="0">
                <a:latin typeface="Trebuchet MS"/>
                <a:cs typeface="Trebuchet MS"/>
              </a:rPr>
              <a:t>e</a:t>
            </a:r>
            <a:r>
              <a:rPr sz="2000" spc="-35" dirty="0">
                <a:latin typeface="Trebuchet MS"/>
                <a:cs typeface="Trebuchet MS"/>
              </a:rPr>
              <a:t>g</a:t>
            </a:r>
            <a:r>
              <a:rPr sz="2000" spc="-30" dirty="0">
                <a:latin typeface="Trebuchet MS"/>
                <a:cs typeface="Trebuchet MS"/>
              </a:rPr>
              <a:t>r</a:t>
            </a:r>
            <a:r>
              <a:rPr sz="2000" spc="-5" dirty="0">
                <a:latin typeface="Trebuchet MS"/>
                <a:cs typeface="Trebuchet MS"/>
              </a:rPr>
              <a:t>a</a:t>
            </a:r>
            <a:r>
              <a:rPr sz="2000" spc="-45" dirty="0">
                <a:latin typeface="Trebuchet MS"/>
                <a:cs typeface="Trebuchet MS"/>
              </a:rPr>
              <a:t>t</a:t>
            </a:r>
            <a:r>
              <a:rPr sz="2000" spc="25" dirty="0">
                <a:latin typeface="Trebuchet MS"/>
                <a:cs typeface="Trebuchet MS"/>
              </a:rPr>
              <a:t>i</a:t>
            </a:r>
            <a:r>
              <a:rPr sz="2000" spc="-30" dirty="0">
                <a:latin typeface="Trebuchet MS"/>
                <a:cs typeface="Trebuchet MS"/>
              </a:rPr>
              <a:t>o</a:t>
            </a:r>
            <a:r>
              <a:rPr sz="2000" spc="-45" dirty="0">
                <a:latin typeface="Trebuchet MS"/>
                <a:cs typeface="Trebuchet MS"/>
              </a:rPr>
              <a:t>n</a:t>
            </a:r>
            <a:r>
              <a:rPr sz="2000" spc="10" dirty="0"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50720" y="2712338"/>
            <a:ext cx="133985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-15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3200" b="1" spc="-5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3200" b="1" spc="-13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200" b="1" spc="-10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b="1" spc="-13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3200" b="1" spc="10" dirty="0">
                <a:solidFill>
                  <a:srgbClr val="FFFFFF"/>
                </a:solidFill>
                <a:latin typeface="Trebuchet MS"/>
                <a:cs typeface="Trebuchet MS"/>
              </a:rPr>
              <a:t>?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95850" y="889952"/>
            <a:ext cx="5734685" cy="459867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935" marR="84455" indent="-229235">
              <a:lnSpc>
                <a:spcPts val="2100"/>
              </a:lnSpc>
              <a:spcBef>
                <a:spcPts val="44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-50" dirty="0">
                <a:latin typeface="Trebuchet MS"/>
                <a:cs typeface="Trebuchet MS"/>
              </a:rPr>
              <a:t>Definition</a:t>
            </a:r>
            <a:r>
              <a:rPr sz="2000" spc="-50" dirty="0">
                <a:latin typeface="Trebuchet MS"/>
                <a:cs typeface="Trebuchet MS"/>
              </a:rPr>
              <a:t>:</a:t>
            </a:r>
            <a:r>
              <a:rPr sz="2000" spc="-19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This</a:t>
            </a:r>
            <a:r>
              <a:rPr sz="2000" spc="-13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principle</a:t>
            </a:r>
            <a:r>
              <a:rPr sz="2000" spc="-28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focuses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on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the</a:t>
            </a:r>
            <a:r>
              <a:rPr sz="2000" spc="-18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rationale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b</a:t>
            </a:r>
            <a:r>
              <a:rPr sz="2000" spc="-40" dirty="0">
                <a:latin typeface="Trebuchet MS"/>
                <a:cs typeface="Trebuchet MS"/>
              </a:rPr>
              <a:t>e</a:t>
            </a:r>
            <a:r>
              <a:rPr sz="2000" spc="-45" dirty="0">
                <a:latin typeface="Trebuchet MS"/>
                <a:cs typeface="Trebuchet MS"/>
              </a:rPr>
              <a:t>h</a:t>
            </a:r>
            <a:r>
              <a:rPr sz="2000" spc="-50" dirty="0">
                <a:latin typeface="Trebuchet MS"/>
                <a:cs typeface="Trebuchet MS"/>
              </a:rPr>
              <a:t>i</a:t>
            </a:r>
            <a:r>
              <a:rPr sz="2000" spc="-45" dirty="0">
                <a:latin typeface="Trebuchet MS"/>
                <a:cs typeface="Trebuchet MS"/>
              </a:rPr>
              <a:t>n</a:t>
            </a:r>
            <a:r>
              <a:rPr sz="2000" spc="15" dirty="0">
                <a:latin typeface="Trebuchet MS"/>
                <a:cs typeface="Trebuchet MS"/>
              </a:rPr>
              <a:t>d</a:t>
            </a:r>
            <a:r>
              <a:rPr sz="2000" spc="-24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th</a:t>
            </a:r>
            <a:r>
              <a:rPr sz="2000" spc="15" dirty="0">
                <a:latin typeface="Trebuchet MS"/>
                <a:cs typeface="Trebuchet MS"/>
              </a:rPr>
              <a:t>e</a:t>
            </a:r>
            <a:r>
              <a:rPr sz="2000" spc="-325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p</a:t>
            </a:r>
            <a:r>
              <a:rPr sz="2000" spc="-30" dirty="0">
                <a:latin typeface="Trebuchet MS"/>
                <a:cs typeface="Trebuchet MS"/>
              </a:rPr>
              <a:t>ro</a:t>
            </a:r>
            <a:r>
              <a:rPr sz="2000" spc="15" dirty="0">
                <a:latin typeface="Trebuchet MS"/>
                <a:cs typeface="Trebuchet MS"/>
              </a:rPr>
              <a:t>j</a:t>
            </a:r>
            <a:r>
              <a:rPr sz="2000" spc="-40" dirty="0">
                <a:latin typeface="Trebuchet MS"/>
                <a:cs typeface="Trebuchet MS"/>
              </a:rPr>
              <a:t>e</a:t>
            </a:r>
            <a:r>
              <a:rPr sz="2000" spc="-20" dirty="0">
                <a:latin typeface="Trebuchet MS"/>
                <a:cs typeface="Trebuchet MS"/>
              </a:rPr>
              <a:t>c</a:t>
            </a:r>
            <a:r>
              <a:rPr sz="2000" spc="30" dirty="0">
                <a:latin typeface="Trebuchet MS"/>
                <a:cs typeface="Trebuchet MS"/>
              </a:rPr>
              <a:t>t</a:t>
            </a:r>
            <a:r>
              <a:rPr sz="2000" spc="10" dirty="0"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  <a:p>
            <a:pPr marL="241935" indent="-228600">
              <a:lnSpc>
                <a:spcPct val="100000"/>
              </a:lnSpc>
              <a:spcBef>
                <a:spcPts val="81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-35" dirty="0">
                <a:latin typeface="Trebuchet MS"/>
                <a:cs typeface="Trebuchet MS"/>
              </a:rPr>
              <a:t>K</a:t>
            </a:r>
            <a:r>
              <a:rPr sz="2000" b="1" spc="-25" dirty="0">
                <a:latin typeface="Trebuchet MS"/>
                <a:cs typeface="Trebuchet MS"/>
              </a:rPr>
              <a:t>e</a:t>
            </a:r>
            <a:r>
              <a:rPr sz="2000" b="1" spc="10" dirty="0">
                <a:latin typeface="Trebuchet MS"/>
                <a:cs typeface="Trebuchet MS"/>
              </a:rPr>
              <a:t>y</a:t>
            </a:r>
            <a:r>
              <a:rPr sz="2000" b="1" spc="-35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Q</a:t>
            </a:r>
            <a:r>
              <a:rPr sz="2000" b="1" spc="-60" dirty="0">
                <a:latin typeface="Trebuchet MS"/>
                <a:cs typeface="Trebuchet MS"/>
              </a:rPr>
              <a:t>u</a:t>
            </a:r>
            <a:r>
              <a:rPr sz="2000" b="1" spc="45" dirty="0">
                <a:latin typeface="Trebuchet MS"/>
                <a:cs typeface="Trebuchet MS"/>
              </a:rPr>
              <a:t>e</a:t>
            </a:r>
            <a:r>
              <a:rPr sz="2000" b="1" spc="-40" dirty="0">
                <a:latin typeface="Trebuchet MS"/>
                <a:cs typeface="Trebuchet MS"/>
              </a:rPr>
              <a:t>s</a:t>
            </a:r>
            <a:r>
              <a:rPr sz="2000" b="1" spc="-45" dirty="0">
                <a:latin typeface="Trebuchet MS"/>
                <a:cs typeface="Trebuchet MS"/>
              </a:rPr>
              <a:t>t</a:t>
            </a:r>
            <a:r>
              <a:rPr sz="2000" b="1" dirty="0">
                <a:latin typeface="Trebuchet MS"/>
                <a:cs typeface="Trebuchet MS"/>
              </a:rPr>
              <a:t>i</a:t>
            </a:r>
            <a:r>
              <a:rPr sz="2000" b="1" spc="-15" dirty="0">
                <a:latin typeface="Trebuchet MS"/>
                <a:cs typeface="Trebuchet MS"/>
              </a:rPr>
              <a:t>o</a:t>
            </a:r>
            <a:r>
              <a:rPr sz="2000" b="1" spc="10" dirty="0">
                <a:latin typeface="Trebuchet MS"/>
                <a:cs typeface="Trebuchet MS"/>
              </a:rPr>
              <a:t>n</a:t>
            </a:r>
            <a:r>
              <a:rPr sz="2000" b="1" spc="-20" dirty="0">
                <a:latin typeface="Trebuchet MS"/>
                <a:cs typeface="Trebuchet MS"/>
              </a:rPr>
              <a:t>s</a:t>
            </a:r>
            <a:r>
              <a:rPr sz="2000" spc="10" dirty="0"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  <a:p>
            <a:pPr marL="699770" lvl="1" indent="-229235">
              <a:lnSpc>
                <a:spcPct val="100000"/>
              </a:lnSpc>
              <a:spcBef>
                <a:spcPts val="150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2000" spc="20" dirty="0">
                <a:latin typeface="Trebuchet MS"/>
                <a:cs typeface="Trebuchet MS"/>
              </a:rPr>
              <a:t>W</a:t>
            </a:r>
            <a:r>
              <a:rPr sz="2000" spc="-50" dirty="0">
                <a:latin typeface="Trebuchet MS"/>
                <a:cs typeface="Trebuchet MS"/>
              </a:rPr>
              <a:t>h</a:t>
            </a:r>
            <a:r>
              <a:rPr sz="2000" spc="10" dirty="0">
                <a:latin typeface="Trebuchet MS"/>
                <a:cs typeface="Trebuchet MS"/>
              </a:rPr>
              <a:t>y</a:t>
            </a:r>
            <a:r>
              <a:rPr sz="2000" spc="-215" dirty="0">
                <a:latin typeface="Trebuchet MS"/>
                <a:cs typeface="Trebuchet MS"/>
              </a:rPr>
              <a:t> </a:t>
            </a:r>
            <a:r>
              <a:rPr sz="2000" spc="25" dirty="0">
                <a:latin typeface="Trebuchet MS"/>
                <a:cs typeface="Trebuchet MS"/>
              </a:rPr>
              <a:t>i</a:t>
            </a:r>
            <a:r>
              <a:rPr sz="2000" spc="10" dirty="0">
                <a:latin typeface="Trebuchet MS"/>
                <a:cs typeface="Trebuchet MS"/>
              </a:rPr>
              <a:t>s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th</a:t>
            </a:r>
            <a:r>
              <a:rPr sz="2000" spc="25" dirty="0">
                <a:latin typeface="Trebuchet MS"/>
                <a:cs typeface="Trebuchet MS"/>
              </a:rPr>
              <a:t>i</a:t>
            </a:r>
            <a:r>
              <a:rPr sz="2000" spc="10" dirty="0">
                <a:latin typeface="Trebuchet MS"/>
                <a:cs typeface="Trebuchet MS"/>
              </a:rPr>
              <a:t>s</a:t>
            </a:r>
            <a:r>
              <a:rPr sz="2000" spc="-265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p</a:t>
            </a:r>
            <a:r>
              <a:rPr sz="2000" spc="-105" dirty="0">
                <a:latin typeface="Trebuchet MS"/>
                <a:cs typeface="Trebuchet MS"/>
              </a:rPr>
              <a:t>r</a:t>
            </a:r>
            <a:r>
              <a:rPr sz="2000" spc="-25" dirty="0">
                <a:latin typeface="Trebuchet MS"/>
                <a:cs typeface="Trebuchet MS"/>
              </a:rPr>
              <a:t>o</a:t>
            </a:r>
            <a:r>
              <a:rPr sz="2000" spc="-135" dirty="0">
                <a:latin typeface="Trebuchet MS"/>
                <a:cs typeface="Trebuchet MS"/>
              </a:rPr>
              <a:t>j</a:t>
            </a:r>
            <a:r>
              <a:rPr sz="2000" spc="-45" dirty="0">
                <a:latin typeface="Trebuchet MS"/>
                <a:cs typeface="Trebuchet MS"/>
              </a:rPr>
              <a:t>e</a:t>
            </a:r>
            <a:r>
              <a:rPr sz="2000" spc="-100" dirty="0">
                <a:latin typeface="Trebuchet MS"/>
                <a:cs typeface="Trebuchet MS"/>
              </a:rPr>
              <a:t>c</a:t>
            </a:r>
            <a:r>
              <a:rPr sz="2000" spc="10" dirty="0">
                <a:latin typeface="Trebuchet MS"/>
                <a:cs typeface="Trebuchet MS"/>
              </a:rPr>
              <a:t>t</a:t>
            </a:r>
            <a:r>
              <a:rPr sz="2000" spc="-26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n</a:t>
            </a:r>
            <a:r>
              <a:rPr sz="2000" spc="30" dirty="0">
                <a:latin typeface="Trebuchet MS"/>
                <a:cs typeface="Trebuchet MS"/>
              </a:rPr>
              <a:t>e</a:t>
            </a:r>
            <a:r>
              <a:rPr sz="2000" spc="-20" dirty="0">
                <a:latin typeface="Trebuchet MS"/>
                <a:cs typeface="Trebuchet MS"/>
              </a:rPr>
              <a:t>c</a:t>
            </a:r>
            <a:r>
              <a:rPr sz="2000" spc="-45" dirty="0">
                <a:latin typeface="Trebuchet MS"/>
                <a:cs typeface="Trebuchet MS"/>
              </a:rPr>
              <a:t>e</a:t>
            </a:r>
            <a:r>
              <a:rPr sz="2000" spc="10" dirty="0">
                <a:latin typeface="Trebuchet MS"/>
                <a:cs typeface="Trebuchet MS"/>
              </a:rPr>
              <a:t>s</a:t>
            </a:r>
            <a:r>
              <a:rPr sz="2000" spc="15" dirty="0">
                <a:latin typeface="Trebuchet MS"/>
                <a:cs typeface="Trebuchet MS"/>
              </a:rPr>
              <a:t>s</a:t>
            </a:r>
            <a:r>
              <a:rPr sz="2000" spc="-75" dirty="0">
                <a:latin typeface="Trebuchet MS"/>
                <a:cs typeface="Trebuchet MS"/>
              </a:rPr>
              <a:t>a</a:t>
            </a:r>
            <a:r>
              <a:rPr sz="2000" spc="45" dirty="0">
                <a:latin typeface="Trebuchet MS"/>
                <a:cs typeface="Trebuchet MS"/>
              </a:rPr>
              <a:t>r</a:t>
            </a:r>
            <a:r>
              <a:rPr sz="2000" spc="-15" dirty="0">
                <a:latin typeface="Trebuchet MS"/>
                <a:cs typeface="Trebuchet MS"/>
              </a:rPr>
              <a:t>y</a:t>
            </a:r>
            <a:r>
              <a:rPr sz="2000" spc="10" dirty="0">
                <a:latin typeface="Trebuchet MS"/>
                <a:cs typeface="Trebuchet MS"/>
              </a:rPr>
              <a:t>?</a:t>
            </a:r>
            <a:endParaRPr sz="2000">
              <a:latin typeface="Trebuchet MS"/>
              <a:cs typeface="Trebuchet MS"/>
            </a:endParaRPr>
          </a:p>
          <a:p>
            <a:pPr marL="699770" lvl="1" indent="-229235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2000" spc="-60" dirty="0">
                <a:latin typeface="Trebuchet MS"/>
                <a:cs typeface="Trebuchet MS"/>
              </a:rPr>
              <a:t>W</a:t>
            </a:r>
            <a:r>
              <a:rPr sz="2000" spc="-45" dirty="0">
                <a:latin typeface="Trebuchet MS"/>
                <a:cs typeface="Trebuchet MS"/>
              </a:rPr>
              <a:t>h</a:t>
            </a:r>
            <a:r>
              <a:rPr sz="2000" spc="-5" dirty="0">
                <a:latin typeface="Trebuchet MS"/>
                <a:cs typeface="Trebuchet MS"/>
              </a:rPr>
              <a:t>a</a:t>
            </a:r>
            <a:r>
              <a:rPr sz="2000" spc="10" dirty="0">
                <a:latin typeface="Trebuchet MS"/>
                <a:cs typeface="Trebuchet MS"/>
              </a:rPr>
              <a:t>t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p</a:t>
            </a:r>
            <a:r>
              <a:rPr sz="2000" spc="-35" dirty="0">
                <a:latin typeface="Trebuchet MS"/>
                <a:cs typeface="Trebuchet MS"/>
              </a:rPr>
              <a:t>r</a:t>
            </a:r>
            <a:r>
              <a:rPr sz="2000" spc="-30" dirty="0">
                <a:latin typeface="Trebuchet MS"/>
                <a:cs typeface="Trebuchet MS"/>
              </a:rPr>
              <a:t>o</a:t>
            </a:r>
            <a:r>
              <a:rPr sz="2000" spc="5" dirty="0">
                <a:latin typeface="Trebuchet MS"/>
                <a:cs typeface="Trebuchet MS"/>
              </a:rPr>
              <a:t>bl</a:t>
            </a:r>
            <a:r>
              <a:rPr sz="2000" spc="-45" dirty="0">
                <a:latin typeface="Trebuchet MS"/>
                <a:cs typeface="Trebuchet MS"/>
              </a:rPr>
              <a:t>e</a:t>
            </a:r>
            <a:r>
              <a:rPr sz="2000" spc="-15" dirty="0">
                <a:latin typeface="Trebuchet MS"/>
                <a:cs typeface="Trebuchet MS"/>
              </a:rPr>
              <a:t>m</a:t>
            </a:r>
            <a:r>
              <a:rPr sz="2000" spc="10" dirty="0">
                <a:latin typeface="Trebuchet MS"/>
                <a:cs typeface="Trebuchet MS"/>
              </a:rPr>
              <a:t>s</a:t>
            </a:r>
            <a:r>
              <a:rPr sz="2000" spc="-210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d</a:t>
            </a:r>
            <a:r>
              <a:rPr sz="2000" spc="-35" dirty="0">
                <a:latin typeface="Trebuchet MS"/>
                <a:cs typeface="Trebuchet MS"/>
              </a:rPr>
              <a:t>o</a:t>
            </a:r>
            <a:r>
              <a:rPr sz="2000" spc="30" dirty="0">
                <a:latin typeface="Trebuchet MS"/>
                <a:cs typeface="Trebuchet MS"/>
              </a:rPr>
              <a:t>e</a:t>
            </a:r>
            <a:r>
              <a:rPr sz="2000" spc="10" dirty="0">
                <a:latin typeface="Trebuchet MS"/>
                <a:cs typeface="Trebuchet MS"/>
              </a:rPr>
              <a:t>s</a:t>
            </a:r>
            <a:r>
              <a:rPr sz="2000" spc="-215" dirty="0">
                <a:latin typeface="Trebuchet MS"/>
                <a:cs typeface="Trebuchet MS"/>
              </a:rPr>
              <a:t> </a:t>
            </a:r>
            <a:r>
              <a:rPr sz="2000" spc="-125" dirty="0">
                <a:latin typeface="Trebuchet MS"/>
                <a:cs typeface="Trebuchet MS"/>
              </a:rPr>
              <a:t>i</a:t>
            </a:r>
            <a:r>
              <a:rPr sz="2000" spc="10" dirty="0">
                <a:latin typeface="Trebuchet MS"/>
                <a:cs typeface="Trebuchet MS"/>
              </a:rPr>
              <a:t>t</a:t>
            </a:r>
            <a:r>
              <a:rPr sz="2000" spc="-250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s</a:t>
            </a:r>
            <a:r>
              <a:rPr sz="2000" spc="-25" dirty="0">
                <a:latin typeface="Trebuchet MS"/>
                <a:cs typeface="Trebuchet MS"/>
              </a:rPr>
              <a:t>o</a:t>
            </a:r>
            <a:r>
              <a:rPr sz="2000" spc="5" dirty="0">
                <a:latin typeface="Trebuchet MS"/>
                <a:cs typeface="Trebuchet MS"/>
              </a:rPr>
              <a:t>l</a:t>
            </a:r>
            <a:r>
              <a:rPr sz="2000" spc="-85" dirty="0">
                <a:latin typeface="Trebuchet MS"/>
                <a:cs typeface="Trebuchet MS"/>
              </a:rPr>
              <a:t>v</a:t>
            </a:r>
            <a:r>
              <a:rPr sz="2000" spc="30" dirty="0">
                <a:latin typeface="Trebuchet MS"/>
                <a:cs typeface="Trebuchet MS"/>
              </a:rPr>
              <a:t>e</a:t>
            </a:r>
            <a:r>
              <a:rPr sz="2000" spc="10" dirty="0">
                <a:latin typeface="Trebuchet MS"/>
                <a:cs typeface="Trebuchet MS"/>
              </a:rPr>
              <a:t>?</a:t>
            </a:r>
            <a:endParaRPr sz="2000">
              <a:latin typeface="Trebuchet MS"/>
              <a:cs typeface="Trebuchet MS"/>
            </a:endParaRPr>
          </a:p>
          <a:p>
            <a:pPr marL="700405" lvl="1" indent="-229870">
              <a:lnSpc>
                <a:spcPts val="2325"/>
              </a:lnSpc>
              <a:spcBef>
                <a:spcPts val="380"/>
              </a:spcBef>
              <a:buFont typeface="Arial MT"/>
              <a:buChar char="•"/>
              <a:tabLst>
                <a:tab pos="699770" algn="l"/>
                <a:tab pos="700405" algn="l"/>
              </a:tabLst>
            </a:pPr>
            <a:r>
              <a:rPr sz="2000" spc="-25" dirty="0">
                <a:latin typeface="Trebuchet MS"/>
                <a:cs typeface="Trebuchet MS"/>
              </a:rPr>
              <a:t>What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are</a:t>
            </a:r>
            <a:r>
              <a:rPr sz="2000" spc="-229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the</a:t>
            </a:r>
            <a:r>
              <a:rPr sz="2000" spc="-229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benefits</a:t>
            </a:r>
            <a:r>
              <a:rPr sz="2000" spc="-17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to</a:t>
            </a:r>
            <a:r>
              <a:rPr sz="2000" spc="-26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the</a:t>
            </a:r>
            <a:r>
              <a:rPr sz="2000" spc="-31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organization</a:t>
            </a:r>
            <a:r>
              <a:rPr sz="2000" spc="-23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or</a:t>
            </a:r>
            <a:endParaRPr sz="2000">
              <a:latin typeface="Trebuchet MS"/>
              <a:cs typeface="Trebuchet MS"/>
            </a:endParaRPr>
          </a:p>
          <a:p>
            <a:pPr marL="699770">
              <a:lnSpc>
                <a:spcPts val="2325"/>
              </a:lnSpc>
            </a:pPr>
            <a:r>
              <a:rPr sz="2000" spc="-15" dirty="0">
                <a:latin typeface="Trebuchet MS"/>
                <a:cs typeface="Trebuchet MS"/>
              </a:rPr>
              <a:t>stakeholders?</a:t>
            </a:r>
            <a:endParaRPr sz="2000">
              <a:latin typeface="Trebuchet MS"/>
              <a:cs typeface="Trebuchet MS"/>
            </a:endParaRPr>
          </a:p>
          <a:p>
            <a:pPr marL="241935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-10" dirty="0">
                <a:latin typeface="Trebuchet MS"/>
                <a:cs typeface="Trebuchet MS"/>
              </a:rPr>
              <a:t>Importance</a:t>
            </a:r>
            <a:r>
              <a:rPr sz="2000" spc="-10" dirty="0"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  <a:p>
            <a:pPr marL="699770" lvl="1" indent="-229235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2000" spc="-35" dirty="0">
                <a:latin typeface="Trebuchet MS"/>
                <a:cs typeface="Trebuchet MS"/>
              </a:rPr>
              <a:t>Provides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justification</a:t>
            </a:r>
            <a:r>
              <a:rPr sz="2000" spc="-26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for</a:t>
            </a:r>
            <a:r>
              <a:rPr sz="2000" spc="-27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the</a:t>
            </a:r>
            <a:r>
              <a:rPr sz="2000" spc="-24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project.</a:t>
            </a:r>
            <a:endParaRPr sz="2000">
              <a:latin typeface="Trebuchet MS"/>
              <a:cs typeface="Trebuchet MS"/>
            </a:endParaRPr>
          </a:p>
          <a:p>
            <a:pPr marL="699770" lvl="1" indent="-229235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2000" spc="5" dirty="0">
                <a:latin typeface="Trebuchet MS"/>
                <a:cs typeface="Trebuchet MS"/>
              </a:rPr>
              <a:t>Helps</a:t>
            </a:r>
            <a:r>
              <a:rPr sz="2000" spc="-2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secure</a:t>
            </a:r>
            <a:r>
              <a:rPr sz="2000" spc="-18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buy-in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from</a:t>
            </a:r>
            <a:r>
              <a:rPr sz="2000" spc="-254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stakeholders.</a:t>
            </a:r>
            <a:endParaRPr sz="2000">
              <a:latin typeface="Trebuchet MS"/>
              <a:cs typeface="Trebuchet MS"/>
            </a:endParaRPr>
          </a:p>
          <a:p>
            <a:pPr marL="241935" marR="5080" indent="-229235">
              <a:lnSpc>
                <a:spcPct val="8970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-40" dirty="0">
                <a:latin typeface="Trebuchet MS"/>
                <a:cs typeface="Trebuchet MS"/>
              </a:rPr>
              <a:t>Example</a:t>
            </a:r>
            <a:r>
              <a:rPr sz="2000" spc="-40" dirty="0">
                <a:latin typeface="Trebuchet MS"/>
                <a:cs typeface="Trebuchet MS"/>
              </a:rPr>
              <a:t>: </a:t>
            </a:r>
            <a:r>
              <a:rPr sz="2000" spc="15" dirty="0">
                <a:latin typeface="Trebuchet MS"/>
                <a:cs typeface="Trebuchet MS"/>
              </a:rPr>
              <a:t>A </a:t>
            </a:r>
            <a:r>
              <a:rPr sz="2000" spc="-65" dirty="0">
                <a:latin typeface="Trebuchet MS"/>
                <a:cs typeface="Trebuchet MS"/>
              </a:rPr>
              <a:t>project </a:t>
            </a:r>
            <a:r>
              <a:rPr sz="2000" spc="-20" dirty="0">
                <a:latin typeface="Trebuchet MS"/>
                <a:cs typeface="Trebuchet MS"/>
              </a:rPr>
              <a:t>aimed </a:t>
            </a:r>
            <a:r>
              <a:rPr sz="2000" spc="-35" dirty="0">
                <a:latin typeface="Trebuchet MS"/>
                <a:cs typeface="Trebuchet MS"/>
              </a:rPr>
              <a:t>at </a:t>
            </a:r>
            <a:r>
              <a:rPr sz="2000" spc="-50" dirty="0">
                <a:latin typeface="Trebuchet MS"/>
                <a:cs typeface="Trebuchet MS"/>
              </a:rPr>
              <a:t>improving </a:t>
            </a:r>
            <a:r>
              <a:rPr sz="2000" spc="-15" dirty="0">
                <a:latin typeface="Trebuchet MS"/>
                <a:cs typeface="Trebuchet MS"/>
              </a:rPr>
              <a:t>customer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service</a:t>
            </a:r>
            <a:r>
              <a:rPr sz="2000" spc="-31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through</a:t>
            </a:r>
            <a:r>
              <a:rPr sz="2000" spc="-245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a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new</a:t>
            </a:r>
            <a:r>
              <a:rPr sz="2000" spc="-254" dirty="0">
                <a:latin typeface="Trebuchet MS"/>
                <a:cs typeface="Trebuchet MS"/>
              </a:rPr>
              <a:t> </a:t>
            </a:r>
            <a:r>
              <a:rPr sz="2000" spc="90" dirty="0">
                <a:latin typeface="Trebuchet MS"/>
                <a:cs typeface="Trebuchet MS"/>
              </a:rPr>
              <a:t>CRM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system</a:t>
            </a:r>
            <a:r>
              <a:rPr sz="2000" spc="-23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might</a:t>
            </a:r>
            <a:r>
              <a:rPr sz="2000" spc="-24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justify</a:t>
            </a:r>
            <a:r>
              <a:rPr sz="2000" spc="-254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its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existence </a:t>
            </a:r>
            <a:r>
              <a:rPr sz="2000" spc="-30" dirty="0">
                <a:latin typeface="Trebuchet MS"/>
                <a:cs typeface="Trebuchet MS"/>
              </a:rPr>
              <a:t>by </a:t>
            </a:r>
            <a:r>
              <a:rPr sz="2000" spc="-60" dirty="0">
                <a:latin typeface="Trebuchet MS"/>
                <a:cs typeface="Trebuchet MS"/>
              </a:rPr>
              <a:t>highlighting </a:t>
            </a:r>
            <a:r>
              <a:rPr sz="2000" spc="-25" dirty="0">
                <a:latin typeface="Trebuchet MS"/>
                <a:cs typeface="Trebuchet MS"/>
              </a:rPr>
              <a:t>increased </a:t>
            </a:r>
            <a:r>
              <a:rPr sz="2000" spc="-15" dirty="0">
                <a:latin typeface="Trebuchet MS"/>
                <a:cs typeface="Trebuchet MS"/>
              </a:rPr>
              <a:t>customer 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s</a:t>
            </a:r>
            <a:r>
              <a:rPr sz="2000" spc="-5" dirty="0">
                <a:latin typeface="Trebuchet MS"/>
                <a:cs typeface="Trebuchet MS"/>
              </a:rPr>
              <a:t>a</a:t>
            </a:r>
            <a:r>
              <a:rPr sz="2000" spc="-50" dirty="0">
                <a:latin typeface="Trebuchet MS"/>
                <a:cs typeface="Trebuchet MS"/>
              </a:rPr>
              <a:t>ti</a:t>
            </a:r>
            <a:r>
              <a:rPr sz="2000" spc="10" dirty="0">
                <a:latin typeface="Trebuchet MS"/>
                <a:cs typeface="Trebuchet MS"/>
              </a:rPr>
              <a:t>s</a:t>
            </a:r>
            <a:r>
              <a:rPr sz="2000" spc="-65" dirty="0">
                <a:latin typeface="Trebuchet MS"/>
                <a:cs typeface="Trebuchet MS"/>
              </a:rPr>
              <a:t>f</a:t>
            </a:r>
            <a:r>
              <a:rPr sz="2000" spc="-80" dirty="0">
                <a:latin typeface="Trebuchet MS"/>
                <a:cs typeface="Trebuchet MS"/>
              </a:rPr>
              <a:t>a</a:t>
            </a:r>
            <a:r>
              <a:rPr sz="2000" spc="-20" dirty="0">
                <a:latin typeface="Trebuchet MS"/>
                <a:cs typeface="Trebuchet MS"/>
              </a:rPr>
              <a:t>c</a:t>
            </a:r>
            <a:r>
              <a:rPr sz="2000" spc="-50" dirty="0">
                <a:latin typeface="Trebuchet MS"/>
                <a:cs typeface="Trebuchet MS"/>
              </a:rPr>
              <a:t>ti</a:t>
            </a:r>
            <a:r>
              <a:rPr sz="2000" spc="-30" dirty="0">
                <a:latin typeface="Trebuchet MS"/>
                <a:cs typeface="Trebuchet MS"/>
              </a:rPr>
              <a:t>o</a:t>
            </a:r>
            <a:r>
              <a:rPr sz="2000" spc="15" dirty="0">
                <a:latin typeface="Trebuchet MS"/>
                <a:cs typeface="Trebuchet MS"/>
              </a:rPr>
              <a:t>n</a:t>
            </a:r>
            <a:r>
              <a:rPr sz="2000" spc="-2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</a:t>
            </a:r>
            <a:r>
              <a:rPr sz="2000" spc="30" dirty="0">
                <a:latin typeface="Trebuchet MS"/>
                <a:cs typeface="Trebuchet MS"/>
              </a:rPr>
              <a:t>n</a:t>
            </a:r>
            <a:r>
              <a:rPr sz="2000" spc="15" dirty="0">
                <a:latin typeface="Trebuchet MS"/>
                <a:cs typeface="Trebuchet MS"/>
              </a:rPr>
              <a:t>d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r</a:t>
            </a:r>
            <a:r>
              <a:rPr sz="2000" spc="-45" dirty="0">
                <a:latin typeface="Trebuchet MS"/>
                <a:cs typeface="Trebuchet MS"/>
              </a:rPr>
              <a:t>e</a:t>
            </a:r>
            <a:r>
              <a:rPr sz="2000" spc="-120" dirty="0">
                <a:latin typeface="Trebuchet MS"/>
                <a:cs typeface="Trebuchet MS"/>
              </a:rPr>
              <a:t>t</a:t>
            </a:r>
            <a:r>
              <a:rPr sz="2000" spc="-45" dirty="0">
                <a:latin typeface="Trebuchet MS"/>
                <a:cs typeface="Trebuchet MS"/>
              </a:rPr>
              <a:t>e</a:t>
            </a:r>
            <a:r>
              <a:rPr sz="2000" spc="-120" dirty="0">
                <a:latin typeface="Trebuchet MS"/>
                <a:cs typeface="Trebuchet MS"/>
              </a:rPr>
              <a:t>nt</a:t>
            </a:r>
            <a:r>
              <a:rPr sz="2000" spc="-50" dirty="0">
                <a:latin typeface="Trebuchet MS"/>
                <a:cs typeface="Trebuchet MS"/>
              </a:rPr>
              <a:t>i</a:t>
            </a:r>
            <a:r>
              <a:rPr sz="2000" spc="-105" dirty="0">
                <a:latin typeface="Trebuchet MS"/>
                <a:cs typeface="Trebuchet MS"/>
              </a:rPr>
              <a:t>o</a:t>
            </a:r>
            <a:r>
              <a:rPr sz="2000" spc="15" dirty="0">
                <a:latin typeface="Trebuchet MS"/>
                <a:cs typeface="Trebuchet MS"/>
              </a:rPr>
              <a:t>n</a:t>
            </a:r>
            <a:r>
              <a:rPr sz="2000" spc="-24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r</a:t>
            </a:r>
            <a:r>
              <a:rPr sz="2000" spc="-5" dirty="0">
                <a:latin typeface="Trebuchet MS"/>
                <a:cs typeface="Trebuchet MS"/>
              </a:rPr>
              <a:t>a</a:t>
            </a:r>
            <a:r>
              <a:rPr sz="2000" spc="-45" dirty="0">
                <a:latin typeface="Trebuchet MS"/>
                <a:cs typeface="Trebuchet MS"/>
              </a:rPr>
              <a:t>t</a:t>
            </a:r>
            <a:r>
              <a:rPr sz="2000" spc="30" dirty="0">
                <a:latin typeface="Trebuchet MS"/>
                <a:cs typeface="Trebuchet MS"/>
              </a:rPr>
              <a:t>e</a:t>
            </a:r>
            <a:r>
              <a:rPr sz="2000" spc="10" dirty="0">
                <a:latin typeface="Trebuchet MS"/>
                <a:cs typeface="Trebuchet MS"/>
              </a:rPr>
              <a:t>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8145" y="2712338"/>
            <a:ext cx="15601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-15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sz="3200" b="1" spc="-130" dirty="0">
                <a:solidFill>
                  <a:srgbClr val="FFFFFF"/>
                </a:solidFill>
                <a:latin typeface="Trebuchet MS"/>
                <a:cs typeface="Trebuchet MS"/>
              </a:rPr>
              <a:t>.W</a:t>
            </a:r>
            <a:r>
              <a:rPr sz="3200" b="1" spc="-17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b="1" spc="-114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b="1" spc="-16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b="1" spc="10" dirty="0">
                <a:solidFill>
                  <a:srgbClr val="FFFFFF"/>
                </a:solidFill>
                <a:latin typeface="Trebuchet MS"/>
                <a:cs typeface="Trebuchet MS"/>
              </a:rPr>
              <a:t>?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95850" y="889952"/>
            <a:ext cx="6231890" cy="435038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935" marR="253365" indent="-229235">
              <a:lnSpc>
                <a:spcPts val="2100"/>
              </a:lnSpc>
              <a:spcBef>
                <a:spcPts val="44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-50" dirty="0">
                <a:latin typeface="Trebuchet MS"/>
                <a:cs typeface="Trebuchet MS"/>
              </a:rPr>
              <a:t>Definition</a:t>
            </a:r>
            <a:r>
              <a:rPr sz="2000" spc="-50" dirty="0">
                <a:latin typeface="Trebuchet MS"/>
                <a:cs typeface="Trebuchet MS"/>
              </a:rPr>
              <a:t>:</a:t>
            </a:r>
            <a:r>
              <a:rPr sz="2000" spc="-21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This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principle</a:t>
            </a:r>
            <a:r>
              <a:rPr sz="2000" spc="-30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pertains</a:t>
            </a:r>
            <a:r>
              <a:rPr sz="2000" spc="-140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to</a:t>
            </a:r>
            <a:r>
              <a:rPr sz="2000" spc="-24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the</a:t>
            </a:r>
            <a:r>
              <a:rPr sz="2000" spc="-295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timeline</a:t>
            </a:r>
            <a:r>
              <a:rPr sz="2000" spc="-300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and </a:t>
            </a:r>
            <a:r>
              <a:rPr sz="2000" spc="-585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s</a:t>
            </a:r>
            <a:r>
              <a:rPr sz="2000" spc="-20" dirty="0">
                <a:latin typeface="Trebuchet MS"/>
                <a:cs typeface="Trebuchet MS"/>
              </a:rPr>
              <a:t>c</a:t>
            </a:r>
            <a:r>
              <a:rPr sz="2000" spc="30" dirty="0">
                <a:latin typeface="Trebuchet MS"/>
                <a:cs typeface="Trebuchet MS"/>
              </a:rPr>
              <a:t>h</a:t>
            </a:r>
            <a:r>
              <a:rPr sz="2000" spc="-40" dirty="0">
                <a:latin typeface="Trebuchet MS"/>
                <a:cs typeface="Trebuchet MS"/>
              </a:rPr>
              <a:t>e</a:t>
            </a:r>
            <a:r>
              <a:rPr sz="2000" spc="10" dirty="0">
                <a:latin typeface="Trebuchet MS"/>
                <a:cs typeface="Trebuchet MS"/>
              </a:rPr>
              <a:t>d</a:t>
            </a:r>
            <a:r>
              <a:rPr sz="2000" spc="-45" dirty="0">
                <a:latin typeface="Trebuchet MS"/>
                <a:cs typeface="Trebuchet MS"/>
              </a:rPr>
              <a:t>u</a:t>
            </a:r>
            <a:r>
              <a:rPr sz="2000" spc="5" dirty="0">
                <a:latin typeface="Trebuchet MS"/>
                <a:cs typeface="Trebuchet MS"/>
              </a:rPr>
              <a:t>l</a:t>
            </a:r>
            <a:r>
              <a:rPr sz="2000" spc="30" dirty="0">
                <a:latin typeface="Trebuchet MS"/>
                <a:cs typeface="Trebuchet MS"/>
              </a:rPr>
              <a:t>i</a:t>
            </a:r>
            <a:r>
              <a:rPr sz="2000" spc="-45" dirty="0">
                <a:latin typeface="Trebuchet MS"/>
                <a:cs typeface="Trebuchet MS"/>
              </a:rPr>
              <a:t>n</a:t>
            </a:r>
            <a:r>
              <a:rPr sz="2000" spc="10" dirty="0">
                <a:latin typeface="Trebuchet MS"/>
                <a:cs typeface="Trebuchet MS"/>
              </a:rPr>
              <a:t>g</a:t>
            </a:r>
            <a:r>
              <a:rPr sz="2000" spc="-229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o</a:t>
            </a:r>
            <a:r>
              <a:rPr sz="2000" spc="10" dirty="0">
                <a:latin typeface="Trebuchet MS"/>
                <a:cs typeface="Trebuchet MS"/>
              </a:rPr>
              <a:t>f</a:t>
            </a:r>
            <a:r>
              <a:rPr sz="2000" spc="-32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th</a:t>
            </a:r>
            <a:r>
              <a:rPr sz="2000" spc="15" dirty="0">
                <a:latin typeface="Trebuchet MS"/>
                <a:cs typeface="Trebuchet MS"/>
              </a:rPr>
              <a:t>e</a:t>
            </a:r>
            <a:r>
              <a:rPr sz="2000" spc="-330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p</a:t>
            </a:r>
            <a:r>
              <a:rPr sz="2000" spc="-35" dirty="0">
                <a:latin typeface="Trebuchet MS"/>
                <a:cs typeface="Trebuchet MS"/>
              </a:rPr>
              <a:t>r</a:t>
            </a:r>
            <a:r>
              <a:rPr sz="2000" spc="-30" dirty="0">
                <a:latin typeface="Trebuchet MS"/>
                <a:cs typeface="Trebuchet MS"/>
              </a:rPr>
              <a:t>o</a:t>
            </a:r>
            <a:r>
              <a:rPr sz="2000" spc="10" dirty="0">
                <a:latin typeface="Trebuchet MS"/>
                <a:cs typeface="Trebuchet MS"/>
              </a:rPr>
              <a:t>j</a:t>
            </a:r>
            <a:r>
              <a:rPr sz="2000" spc="-35" dirty="0">
                <a:latin typeface="Trebuchet MS"/>
                <a:cs typeface="Trebuchet MS"/>
              </a:rPr>
              <a:t>e</a:t>
            </a:r>
            <a:r>
              <a:rPr sz="2000" spc="-20" dirty="0">
                <a:latin typeface="Trebuchet MS"/>
                <a:cs typeface="Trebuchet MS"/>
              </a:rPr>
              <a:t>c</a:t>
            </a:r>
            <a:r>
              <a:rPr sz="2000" spc="25" dirty="0">
                <a:latin typeface="Trebuchet MS"/>
                <a:cs typeface="Trebuchet MS"/>
              </a:rPr>
              <a:t>t</a:t>
            </a:r>
            <a:r>
              <a:rPr sz="2000" spc="10" dirty="0"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  <a:p>
            <a:pPr marL="241935" indent="-228600">
              <a:lnSpc>
                <a:spcPct val="100000"/>
              </a:lnSpc>
              <a:spcBef>
                <a:spcPts val="81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-35" dirty="0">
                <a:latin typeface="Trebuchet MS"/>
                <a:cs typeface="Trebuchet MS"/>
              </a:rPr>
              <a:t>K</a:t>
            </a:r>
            <a:r>
              <a:rPr sz="2000" b="1" spc="-25" dirty="0">
                <a:latin typeface="Trebuchet MS"/>
                <a:cs typeface="Trebuchet MS"/>
              </a:rPr>
              <a:t>e</a:t>
            </a:r>
            <a:r>
              <a:rPr sz="2000" b="1" spc="10" dirty="0">
                <a:latin typeface="Trebuchet MS"/>
                <a:cs typeface="Trebuchet MS"/>
              </a:rPr>
              <a:t>y</a:t>
            </a:r>
            <a:r>
              <a:rPr sz="2000" b="1" spc="-35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Q</a:t>
            </a:r>
            <a:r>
              <a:rPr sz="2000" b="1" spc="-60" dirty="0">
                <a:latin typeface="Trebuchet MS"/>
                <a:cs typeface="Trebuchet MS"/>
              </a:rPr>
              <a:t>u</a:t>
            </a:r>
            <a:r>
              <a:rPr sz="2000" b="1" spc="45" dirty="0">
                <a:latin typeface="Trebuchet MS"/>
                <a:cs typeface="Trebuchet MS"/>
              </a:rPr>
              <a:t>e</a:t>
            </a:r>
            <a:r>
              <a:rPr sz="2000" b="1" spc="-40" dirty="0">
                <a:latin typeface="Trebuchet MS"/>
                <a:cs typeface="Trebuchet MS"/>
              </a:rPr>
              <a:t>s</a:t>
            </a:r>
            <a:r>
              <a:rPr sz="2000" b="1" spc="-45" dirty="0">
                <a:latin typeface="Trebuchet MS"/>
                <a:cs typeface="Trebuchet MS"/>
              </a:rPr>
              <a:t>t</a:t>
            </a:r>
            <a:r>
              <a:rPr sz="2000" b="1" dirty="0">
                <a:latin typeface="Trebuchet MS"/>
                <a:cs typeface="Trebuchet MS"/>
              </a:rPr>
              <a:t>i</a:t>
            </a:r>
            <a:r>
              <a:rPr sz="2000" b="1" spc="-15" dirty="0">
                <a:latin typeface="Trebuchet MS"/>
                <a:cs typeface="Trebuchet MS"/>
              </a:rPr>
              <a:t>o</a:t>
            </a:r>
            <a:r>
              <a:rPr sz="2000" b="1" spc="10" dirty="0">
                <a:latin typeface="Trebuchet MS"/>
                <a:cs typeface="Trebuchet MS"/>
              </a:rPr>
              <a:t>n</a:t>
            </a:r>
            <a:r>
              <a:rPr sz="2000" b="1" spc="-20" dirty="0">
                <a:latin typeface="Trebuchet MS"/>
                <a:cs typeface="Trebuchet MS"/>
              </a:rPr>
              <a:t>s</a:t>
            </a:r>
            <a:r>
              <a:rPr sz="2000" spc="10" dirty="0"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  <a:p>
            <a:pPr marL="699770" lvl="1" indent="-229235">
              <a:lnSpc>
                <a:spcPct val="100000"/>
              </a:lnSpc>
              <a:spcBef>
                <a:spcPts val="150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2000" dirty="0">
                <a:latin typeface="Trebuchet MS"/>
                <a:cs typeface="Trebuchet MS"/>
              </a:rPr>
              <a:t>When</a:t>
            </a:r>
            <a:r>
              <a:rPr sz="2000" spc="-229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will</a:t>
            </a:r>
            <a:r>
              <a:rPr sz="2000" spc="-23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the</a:t>
            </a:r>
            <a:r>
              <a:rPr sz="2000" spc="-229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project</a:t>
            </a:r>
            <a:r>
              <a:rPr sz="2000" spc="-30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start</a:t>
            </a:r>
            <a:r>
              <a:rPr sz="2000" spc="-270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and</a:t>
            </a:r>
            <a:r>
              <a:rPr sz="2000" spc="-254" dirty="0">
                <a:latin typeface="Trebuchet MS"/>
                <a:cs typeface="Trebuchet MS"/>
              </a:rPr>
              <a:t> </a:t>
            </a:r>
            <a:r>
              <a:rPr sz="2000" spc="15" dirty="0">
                <a:latin typeface="Trebuchet MS"/>
                <a:cs typeface="Trebuchet MS"/>
              </a:rPr>
              <a:t>end?</a:t>
            </a:r>
            <a:endParaRPr sz="2000">
              <a:latin typeface="Trebuchet MS"/>
              <a:cs typeface="Trebuchet MS"/>
            </a:endParaRPr>
          </a:p>
          <a:p>
            <a:pPr marL="699770" lvl="1" indent="-229235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2000" spc="-60" dirty="0">
                <a:latin typeface="Trebuchet MS"/>
                <a:cs typeface="Trebuchet MS"/>
              </a:rPr>
              <a:t>W</a:t>
            </a:r>
            <a:r>
              <a:rPr sz="2000" spc="-45" dirty="0">
                <a:latin typeface="Trebuchet MS"/>
                <a:cs typeface="Trebuchet MS"/>
              </a:rPr>
              <a:t>h</a:t>
            </a:r>
            <a:r>
              <a:rPr sz="2000" spc="-5" dirty="0">
                <a:latin typeface="Trebuchet MS"/>
                <a:cs typeface="Trebuchet MS"/>
              </a:rPr>
              <a:t>a</a:t>
            </a:r>
            <a:r>
              <a:rPr sz="2000" spc="10" dirty="0">
                <a:latin typeface="Trebuchet MS"/>
                <a:cs typeface="Trebuchet MS"/>
              </a:rPr>
              <a:t>t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a</a:t>
            </a:r>
            <a:r>
              <a:rPr sz="2000" spc="-105" dirty="0">
                <a:latin typeface="Trebuchet MS"/>
                <a:cs typeface="Trebuchet MS"/>
              </a:rPr>
              <a:t>r</a:t>
            </a:r>
            <a:r>
              <a:rPr sz="2000" spc="15" dirty="0">
                <a:latin typeface="Trebuchet MS"/>
                <a:cs typeface="Trebuchet MS"/>
              </a:rPr>
              <a:t>e</a:t>
            </a:r>
            <a:r>
              <a:rPr sz="2000" spc="-229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t</a:t>
            </a:r>
            <a:r>
              <a:rPr sz="2000" spc="-120" dirty="0">
                <a:latin typeface="Trebuchet MS"/>
                <a:cs typeface="Trebuchet MS"/>
              </a:rPr>
              <a:t>h</a:t>
            </a:r>
            <a:r>
              <a:rPr sz="2000" spc="15" dirty="0">
                <a:latin typeface="Trebuchet MS"/>
                <a:cs typeface="Trebuchet MS"/>
              </a:rPr>
              <a:t>e</a:t>
            </a:r>
            <a:r>
              <a:rPr sz="2000" spc="-240" dirty="0">
                <a:latin typeface="Trebuchet MS"/>
                <a:cs typeface="Trebuchet MS"/>
              </a:rPr>
              <a:t> </a:t>
            </a:r>
            <a:r>
              <a:rPr sz="2000" spc="-114" dirty="0">
                <a:latin typeface="Trebuchet MS"/>
                <a:cs typeface="Trebuchet MS"/>
              </a:rPr>
              <a:t>k</a:t>
            </a:r>
            <a:r>
              <a:rPr sz="2000" spc="-45" dirty="0">
                <a:latin typeface="Trebuchet MS"/>
                <a:cs typeface="Trebuchet MS"/>
              </a:rPr>
              <a:t>e</a:t>
            </a:r>
            <a:r>
              <a:rPr sz="2000" spc="10" dirty="0">
                <a:latin typeface="Trebuchet MS"/>
                <a:cs typeface="Trebuchet MS"/>
              </a:rPr>
              <a:t>y</a:t>
            </a:r>
            <a:r>
              <a:rPr sz="2000" spc="-280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m</a:t>
            </a:r>
            <a:r>
              <a:rPr sz="2000" spc="-50" dirty="0">
                <a:latin typeface="Trebuchet MS"/>
                <a:cs typeface="Trebuchet MS"/>
              </a:rPr>
              <a:t>i</a:t>
            </a:r>
            <a:r>
              <a:rPr sz="2000" spc="5" dirty="0">
                <a:latin typeface="Trebuchet MS"/>
                <a:cs typeface="Trebuchet MS"/>
              </a:rPr>
              <a:t>l</a:t>
            </a:r>
            <a:r>
              <a:rPr sz="2000" spc="-40" dirty="0">
                <a:latin typeface="Trebuchet MS"/>
                <a:cs typeface="Trebuchet MS"/>
              </a:rPr>
              <a:t>e</a:t>
            </a:r>
            <a:r>
              <a:rPr sz="2000" spc="10" dirty="0">
                <a:latin typeface="Trebuchet MS"/>
                <a:cs typeface="Trebuchet MS"/>
              </a:rPr>
              <a:t>s</a:t>
            </a:r>
            <a:r>
              <a:rPr sz="2000" spc="-40" dirty="0">
                <a:latin typeface="Trebuchet MS"/>
                <a:cs typeface="Trebuchet MS"/>
              </a:rPr>
              <a:t>t</a:t>
            </a:r>
            <a:r>
              <a:rPr sz="2000" spc="-30" dirty="0">
                <a:latin typeface="Trebuchet MS"/>
                <a:cs typeface="Trebuchet MS"/>
              </a:rPr>
              <a:t>o</a:t>
            </a:r>
            <a:r>
              <a:rPr sz="2000" spc="-45" dirty="0">
                <a:latin typeface="Trebuchet MS"/>
                <a:cs typeface="Trebuchet MS"/>
              </a:rPr>
              <a:t>ne</a:t>
            </a:r>
            <a:r>
              <a:rPr sz="2000" spc="10" dirty="0">
                <a:latin typeface="Trebuchet MS"/>
                <a:cs typeface="Trebuchet MS"/>
              </a:rPr>
              <a:t>s</a:t>
            </a:r>
            <a:r>
              <a:rPr sz="2000" spc="-13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</a:t>
            </a:r>
            <a:r>
              <a:rPr sz="2000" spc="30" dirty="0">
                <a:latin typeface="Trebuchet MS"/>
                <a:cs typeface="Trebuchet MS"/>
              </a:rPr>
              <a:t>n</a:t>
            </a:r>
            <a:r>
              <a:rPr sz="2000" spc="15" dirty="0">
                <a:latin typeface="Trebuchet MS"/>
                <a:cs typeface="Trebuchet MS"/>
              </a:rPr>
              <a:t>d</a:t>
            </a:r>
            <a:r>
              <a:rPr sz="2000" spc="-270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d</a:t>
            </a:r>
            <a:r>
              <a:rPr sz="2000" spc="-45" dirty="0">
                <a:latin typeface="Trebuchet MS"/>
                <a:cs typeface="Trebuchet MS"/>
              </a:rPr>
              <a:t>e</a:t>
            </a:r>
            <a:r>
              <a:rPr sz="2000" spc="-5" dirty="0">
                <a:latin typeface="Trebuchet MS"/>
                <a:cs typeface="Trebuchet MS"/>
              </a:rPr>
              <a:t>a</a:t>
            </a:r>
            <a:r>
              <a:rPr sz="2000" spc="10" dirty="0">
                <a:latin typeface="Trebuchet MS"/>
                <a:cs typeface="Trebuchet MS"/>
              </a:rPr>
              <a:t>d</a:t>
            </a:r>
            <a:r>
              <a:rPr sz="2000" spc="-75" dirty="0">
                <a:latin typeface="Trebuchet MS"/>
                <a:cs typeface="Trebuchet MS"/>
              </a:rPr>
              <a:t>l</a:t>
            </a:r>
            <a:r>
              <a:rPr sz="2000" spc="25" dirty="0">
                <a:latin typeface="Trebuchet MS"/>
                <a:cs typeface="Trebuchet MS"/>
              </a:rPr>
              <a:t>i</a:t>
            </a:r>
            <a:r>
              <a:rPr sz="2000" spc="-45" dirty="0">
                <a:latin typeface="Trebuchet MS"/>
                <a:cs typeface="Trebuchet MS"/>
              </a:rPr>
              <a:t>n</a:t>
            </a:r>
            <a:r>
              <a:rPr sz="2000" spc="30" dirty="0">
                <a:latin typeface="Trebuchet MS"/>
                <a:cs typeface="Trebuchet MS"/>
              </a:rPr>
              <a:t>e</a:t>
            </a:r>
            <a:r>
              <a:rPr sz="2000" spc="-65" dirty="0">
                <a:latin typeface="Trebuchet MS"/>
                <a:cs typeface="Trebuchet MS"/>
              </a:rPr>
              <a:t>s</a:t>
            </a:r>
            <a:r>
              <a:rPr sz="2000" spc="10" dirty="0">
                <a:latin typeface="Trebuchet MS"/>
                <a:cs typeface="Trebuchet MS"/>
              </a:rPr>
              <a:t>?</a:t>
            </a:r>
            <a:endParaRPr sz="2000">
              <a:latin typeface="Trebuchet MS"/>
              <a:cs typeface="Trebuchet MS"/>
            </a:endParaRPr>
          </a:p>
          <a:p>
            <a:pPr marL="699770" lvl="1" indent="-229235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2000" spc="35" dirty="0">
                <a:latin typeface="Trebuchet MS"/>
                <a:cs typeface="Trebuchet MS"/>
              </a:rPr>
              <a:t>H</a:t>
            </a:r>
            <a:r>
              <a:rPr sz="2000" spc="-30" dirty="0">
                <a:latin typeface="Trebuchet MS"/>
                <a:cs typeface="Trebuchet MS"/>
              </a:rPr>
              <a:t>o</a:t>
            </a:r>
            <a:r>
              <a:rPr sz="2000" spc="20" dirty="0">
                <a:latin typeface="Trebuchet MS"/>
                <a:cs typeface="Trebuchet MS"/>
              </a:rPr>
              <a:t>w</a:t>
            </a:r>
            <a:r>
              <a:rPr sz="2000" spc="-204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w</a:t>
            </a:r>
            <a:r>
              <a:rPr sz="2000" spc="-125" dirty="0">
                <a:latin typeface="Trebuchet MS"/>
                <a:cs typeface="Trebuchet MS"/>
              </a:rPr>
              <a:t>i</a:t>
            </a:r>
            <a:r>
              <a:rPr sz="2000" spc="-70" dirty="0">
                <a:latin typeface="Trebuchet MS"/>
                <a:cs typeface="Trebuchet MS"/>
              </a:rPr>
              <a:t>l</a:t>
            </a:r>
            <a:r>
              <a:rPr sz="2000" spc="5" dirty="0">
                <a:latin typeface="Trebuchet MS"/>
                <a:cs typeface="Trebuchet MS"/>
              </a:rPr>
              <a:t>l</a:t>
            </a:r>
            <a:r>
              <a:rPr sz="2000" spc="-254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p</a:t>
            </a:r>
            <a:r>
              <a:rPr sz="2000" spc="-35" dirty="0">
                <a:latin typeface="Trebuchet MS"/>
                <a:cs typeface="Trebuchet MS"/>
              </a:rPr>
              <a:t>r</a:t>
            </a:r>
            <a:r>
              <a:rPr sz="2000" spc="45" dirty="0">
                <a:latin typeface="Trebuchet MS"/>
                <a:cs typeface="Trebuchet MS"/>
              </a:rPr>
              <a:t>o</a:t>
            </a:r>
            <a:r>
              <a:rPr sz="2000" spc="-35" dirty="0">
                <a:latin typeface="Trebuchet MS"/>
                <a:cs typeface="Trebuchet MS"/>
              </a:rPr>
              <a:t>g</a:t>
            </a:r>
            <a:r>
              <a:rPr sz="2000" spc="-30" dirty="0">
                <a:latin typeface="Trebuchet MS"/>
                <a:cs typeface="Trebuchet MS"/>
              </a:rPr>
              <a:t>r</a:t>
            </a:r>
            <a:r>
              <a:rPr sz="2000" spc="30" dirty="0">
                <a:latin typeface="Trebuchet MS"/>
                <a:cs typeface="Trebuchet MS"/>
              </a:rPr>
              <a:t>e</a:t>
            </a:r>
            <a:r>
              <a:rPr sz="2000" spc="10" dirty="0">
                <a:latin typeface="Trebuchet MS"/>
                <a:cs typeface="Trebuchet MS"/>
              </a:rPr>
              <a:t>ss</a:t>
            </a:r>
            <a:r>
              <a:rPr sz="2000" spc="-250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b</a:t>
            </a:r>
            <a:r>
              <a:rPr sz="2000" spc="15" dirty="0">
                <a:latin typeface="Trebuchet MS"/>
                <a:cs typeface="Trebuchet MS"/>
              </a:rPr>
              <a:t>e</a:t>
            </a:r>
            <a:r>
              <a:rPr sz="2000" spc="-22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t</a:t>
            </a:r>
            <a:r>
              <a:rPr sz="2000" spc="45" dirty="0">
                <a:latin typeface="Trebuchet MS"/>
                <a:cs typeface="Trebuchet MS"/>
              </a:rPr>
              <a:t>r</a:t>
            </a:r>
            <a:r>
              <a:rPr sz="2000" spc="-80" dirty="0">
                <a:latin typeface="Trebuchet MS"/>
                <a:cs typeface="Trebuchet MS"/>
              </a:rPr>
              <a:t>a</a:t>
            </a:r>
            <a:r>
              <a:rPr sz="2000" spc="-20" dirty="0">
                <a:latin typeface="Trebuchet MS"/>
                <a:cs typeface="Trebuchet MS"/>
              </a:rPr>
              <a:t>c</a:t>
            </a:r>
            <a:r>
              <a:rPr sz="2000" spc="35" dirty="0">
                <a:latin typeface="Trebuchet MS"/>
                <a:cs typeface="Trebuchet MS"/>
              </a:rPr>
              <a:t>k</a:t>
            </a:r>
            <a:r>
              <a:rPr sz="2000" spc="-45" dirty="0">
                <a:latin typeface="Trebuchet MS"/>
                <a:cs typeface="Trebuchet MS"/>
              </a:rPr>
              <a:t>e</a:t>
            </a:r>
            <a:r>
              <a:rPr sz="2000" spc="5" dirty="0">
                <a:latin typeface="Trebuchet MS"/>
                <a:cs typeface="Trebuchet MS"/>
              </a:rPr>
              <a:t>d?</a:t>
            </a:r>
            <a:endParaRPr sz="2000">
              <a:latin typeface="Trebuchet MS"/>
              <a:cs typeface="Trebuchet MS"/>
            </a:endParaRPr>
          </a:p>
          <a:p>
            <a:pPr marL="241935" indent="-228600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-10" dirty="0">
                <a:latin typeface="Trebuchet MS"/>
                <a:cs typeface="Trebuchet MS"/>
              </a:rPr>
              <a:t>Importance</a:t>
            </a:r>
            <a:r>
              <a:rPr sz="2000" spc="-10" dirty="0"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  <a:p>
            <a:pPr marL="699770" lvl="1" indent="-229235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2000" spc="-30" dirty="0">
                <a:latin typeface="Trebuchet MS"/>
                <a:cs typeface="Trebuchet MS"/>
              </a:rPr>
              <a:t>E</a:t>
            </a:r>
            <a:r>
              <a:rPr sz="2000" spc="10" dirty="0">
                <a:latin typeface="Trebuchet MS"/>
                <a:cs typeface="Trebuchet MS"/>
              </a:rPr>
              <a:t>s</a:t>
            </a:r>
            <a:r>
              <a:rPr sz="2000" spc="30" dirty="0">
                <a:latin typeface="Trebuchet MS"/>
                <a:cs typeface="Trebuchet MS"/>
              </a:rPr>
              <a:t>t</a:t>
            </a:r>
            <a:r>
              <a:rPr sz="2000" spc="-5" dirty="0">
                <a:latin typeface="Trebuchet MS"/>
                <a:cs typeface="Trebuchet MS"/>
              </a:rPr>
              <a:t>a</a:t>
            </a:r>
            <a:r>
              <a:rPr sz="2000" spc="10" dirty="0">
                <a:latin typeface="Trebuchet MS"/>
                <a:cs typeface="Trebuchet MS"/>
              </a:rPr>
              <a:t>b</a:t>
            </a:r>
            <a:r>
              <a:rPr sz="2000" spc="-75" dirty="0">
                <a:latin typeface="Trebuchet MS"/>
                <a:cs typeface="Trebuchet MS"/>
              </a:rPr>
              <a:t>l</a:t>
            </a:r>
            <a:r>
              <a:rPr sz="2000" spc="25" dirty="0">
                <a:latin typeface="Trebuchet MS"/>
                <a:cs typeface="Trebuchet MS"/>
              </a:rPr>
              <a:t>i</a:t>
            </a:r>
            <a:r>
              <a:rPr sz="2000" spc="10" dirty="0">
                <a:latin typeface="Trebuchet MS"/>
                <a:cs typeface="Trebuchet MS"/>
              </a:rPr>
              <a:t>s</a:t>
            </a:r>
            <a:r>
              <a:rPr sz="2000" spc="-40" dirty="0">
                <a:latin typeface="Trebuchet MS"/>
                <a:cs typeface="Trebuchet MS"/>
              </a:rPr>
              <a:t>h</a:t>
            </a:r>
            <a:r>
              <a:rPr sz="2000" spc="30" dirty="0">
                <a:latin typeface="Trebuchet MS"/>
                <a:cs typeface="Trebuchet MS"/>
              </a:rPr>
              <a:t>e</a:t>
            </a:r>
            <a:r>
              <a:rPr sz="2000" spc="10" dirty="0">
                <a:latin typeface="Trebuchet MS"/>
                <a:cs typeface="Trebuchet MS"/>
              </a:rPr>
              <a:t>s</a:t>
            </a:r>
            <a:r>
              <a:rPr sz="2000" spc="-125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a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c</a:t>
            </a:r>
            <a:r>
              <a:rPr sz="2000" spc="-70" dirty="0">
                <a:latin typeface="Trebuchet MS"/>
                <a:cs typeface="Trebuchet MS"/>
              </a:rPr>
              <a:t>l</a:t>
            </a:r>
            <a:r>
              <a:rPr sz="2000" spc="-40" dirty="0">
                <a:latin typeface="Trebuchet MS"/>
                <a:cs typeface="Trebuchet MS"/>
              </a:rPr>
              <a:t>e</a:t>
            </a:r>
            <a:r>
              <a:rPr sz="2000" spc="-80" dirty="0">
                <a:latin typeface="Trebuchet MS"/>
                <a:cs typeface="Trebuchet MS"/>
              </a:rPr>
              <a:t>a</a:t>
            </a:r>
            <a:r>
              <a:rPr sz="2000" spc="10" dirty="0">
                <a:latin typeface="Trebuchet MS"/>
                <a:cs typeface="Trebuchet MS"/>
              </a:rPr>
              <a:t>r</a:t>
            </a:r>
            <a:r>
              <a:rPr sz="2000" spc="-21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t</a:t>
            </a:r>
            <a:r>
              <a:rPr sz="2000" spc="25" dirty="0">
                <a:latin typeface="Trebuchet MS"/>
                <a:cs typeface="Trebuchet MS"/>
              </a:rPr>
              <a:t>i</a:t>
            </a:r>
            <a:r>
              <a:rPr sz="2000" spc="-15" dirty="0">
                <a:latin typeface="Trebuchet MS"/>
                <a:cs typeface="Trebuchet MS"/>
              </a:rPr>
              <a:t>m</a:t>
            </a:r>
            <a:r>
              <a:rPr sz="2000" spc="-45" dirty="0">
                <a:latin typeface="Trebuchet MS"/>
                <a:cs typeface="Trebuchet MS"/>
              </a:rPr>
              <a:t>e</a:t>
            </a:r>
            <a:r>
              <a:rPr sz="2000" spc="5" dirty="0">
                <a:latin typeface="Trebuchet MS"/>
                <a:cs typeface="Trebuchet MS"/>
              </a:rPr>
              <a:t>l</a:t>
            </a:r>
            <a:r>
              <a:rPr sz="2000" spc="25" dirty="0">
                <a:latin typeface="Trebuchet MS"/>
                <a:cs typeface="Trebuchet MS"/>
              </a:rPr>
              <a:t>i</a:t>
            </a:r>
            <a:r>
              <a:rPr sz="2000" spc="-45" dirty="0">
                <a:latin typeface="Trebuchet MS"/>
                <a:cs typeface="Trebuchet MS"/>
              </a:rPr>
              <a:t>ne</a:t>
            </a:r>
            <a:r>
              <a:rPr sz="2000" spc="10" dirty="0"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  <a:p>
            <a:pPr marL="699770" marR="358775" lvl="1" indent="-229870">
              <a:lnSpc>
                <a:spcPts val="2180"/>
              </a:lnSpc>
              <a:spcBef>
                <a:spcPts val="555"/>
              </a:spcBef>
              <a:buFont typeface="Arial MT"/>
              <a:buChar char="•"/>
              <a:tabLst>
                <a:tab pos="699770" algn="l"/>
                <a:tab pos="700405" algn="l"/>
              </a:tabLst>
            </a:pPr>
            <a:r>
              <a:rPr sz="2000" spc="35" dirty="0">
                <a:latin typeface="Trebuchet MS"/>
                <a:cs typeface="Trebuchet MS"/>
              </a:rPr>
              <a:t>H</a:t>
            </a:r>
            <a:r>
              <a:rPr sz="2000" spc="-45" dirty="0">
                <a:latin typeface="Trebuchet MS"/>
                <a:cs typeface="Trebuchet MS"/>
              </a:rPr>
              <a:t>e</a:t>
            </a:r>
            <a:r>
              <a:rPr sz="2000" spc="10" dirty="0">
                <a:latin typeface="Trebuchet MS"/>
                <a:cs typeface="Trebuchet MS"/>
              </a:rPr>
              <a:t>lps</a:t>
            </a:r>
            <a:r>
              <a:rPr sz="2000" spc="-175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m</a:t>
            </a:r>
            <a:r>
              <a:rPr sz="2000" spc="-5" dirty="0">
                <a:latin typeface="Trebuchet MS"/>
                <a:cs typeface="Trebuchet MS"/>
              </a:rPr>
              <a:t>a</a:t>
            </a:r>
            <a:r>
              <a:rPr sz="2000" spc="-45" dirty="0">
                <a:latin typeface="Trebuchet MS"/>
                <a:cs typeface="Trebuchet MS"/>
              </a:rPr>
              <a:t>n</a:t>
            </a:r>
            <a:r>
              <a:rPr sz="2000" spc="-5" dirty="0">
                <a:latin typeface="Trebuchet MS"/>
                <a:cs typeface="Trebuchet MS"/>
              </a:rPr>
              <a:t>a</a:t>
            </a:r>
            <a:r>
              <a:rPr sz="2000" spc="-35" dirty="0">
                <a:latin typeface="Trebuchet MS"/>
                <a:cs typeface="Trebuchet MS"/>
              </a:rPr>
              <a:t>g</a:t>
            </a:r>
            <a:r>
              <a:rPr sz="2000" spc="15" dirty="0">
                <a:latin typeface="Trebuchet MS"/>
                <a:cs typeface="Trebuchet MS"/>
              </a:rPr>
              <a:t>e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e</a:t>
            </a:r>
            <a:r>
              <a:rPr sz="2000" spc="-30" dirty="0">
                <a:latin typeface="Trebuchet MS"/>
                <a:cs typeface="Trebuchet MS"/>
              </a:rPr>
              <a:t>x</a:t>
            </a:r>
            <a:r>
              <a:rPr sz="2000" spc="-65" dirty="0">
                <a:latin typeface="Trebuchet MS"/>
                <a:cs typeface="Trebuchet MS"/>
              </a:rPr>
              <a:t>p</a:t>
            </a:r>
            <a:r>
              <a:rPr sz="2000" spc="-40" dirty="0">
                <a:latin typeface="Trebuchet MS"/>
                <a:cs typeface="Trebuchet MS"/>
              </a:rPr>
              <a:t>e</a:t>
            </a:r>
            <a:r>
              <a:rPr sz="2000" spc="-20" dirty="0">
                <a:latin typeface="Trebuchet MS"/>
                <a:cs typeface="Trebuchet MS"/>
              </a:rPr>
              <a:t>c</a:t>
            </a:r>
            <a:r>
              <a:rPr sz="2000" spc="-45" dirty="0">
                <a:latin typeface="Trebuchet MS"/>
                <a:cs typeface="Trebuchet MS"/>
              </a:rPr>
              <a:t>t</a:t>
            </a:r>
            <a:r>
              <a:rPr sz="2000" spc="-80" dirty="0">
                <a:latin typeface="Trebuchet MS"/>
                <a:cs typeface="Trebuchet MS"/>
              </a:rPr>
              <a:t>a</a:t>
            </a:r>
            <a:r>
              <a:rPr sz="2000" spc="-50" dirty="0">
                <a:latin typeface="Trebuchet MS"/>
                <a:cs typeface="Trebuchet MS"/>
              </a:rPr>
              <a:t>ti</a:t>
            </a:r>
            <a:r>
              <a:rPr sz="2000" spc="-30" dirty="0">
                <a:latin typeface="Trebuchet MS"/>
                <a:cs typeface="Trebuchet MS"/>
              </a:rPr>
              <a:t>o</a:t>
            </a:r>
            <a:r>
              <a:rPr sz="2000" spc="-45" dirty="0">
                <a:latin typeface="Trebuchet MS"/>
                <a:cs typeface="Trebuchet MS"/>
              </a:rPr>
              <a:t>n</a:t>
            </a:r>
            <a:r>
              <a:rPr sz="2000" spc="10" dirty="0">
                <a:latin typeface="Trebuchet MS"/>
                <a:cs typeface="Trebuchet MS"/>
              </a:rPr>
              <a:t>s</a:t>
            </a:r>
            <a:r>
              <a:rPr sz="2000" spc="-2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</a:t>
            </a:r>
            <a:r>
              <a:rPr sz="2000" spc="30" dirty="0">
                <a:latin typeface="Trebuchet MS"/>
                <a:cs typeface="Trebuchet MS"/>
              </a:rPr>
              <a:t>n</a:t>
            </a:r>
            <a:r>
              <a:rPr sz="2000" spc="15" dirty="0">
                <a:latin typeface="Trebuchet MS"/>
                <a:cs typeface="Trebuchet MS"/>
              </a:rPr>
              <a:t>d</a:t>
            </a:r>
            <a:r>
              <a:rPr sz="2000" spc="-190" dirty="0">
                <a:latin typeface="Trebuchet MS"/>
                <a:cs typeface="Trebuchet MS"/>
              </a:rPr>
              <a:t> </a:t>
            </a:r>
            <a:r>
              <a:rPr sz="2000" spc="30" dirty="0">
                <a:latin typeface="Trebuchet MS"/>
                <a:cs typeface="Trebuchet MS"/>
              </a:rPr>
              <a:t>e</a:t>
            </a:r>
            <a:r>
              <a:rPr sz="2000" spc="-45" dirty="0">
                <a:latin typeface="Trebuchet MS"/>
                <a:cs typeface="Trebuchet MS"/>
              </a:rPr>
              <a:t>n</a:t>
            </a:r>
            <a:r>
              <a:rPr sz="2000" spc="10" dirty="0">
                <a:latin typeface="Trebuchet MS"/>
                <a:cs typeface="Trebuchet MS"/>
              </a:rPr>
              <a:t>s</a:t>
            </a:r>
            <a:r>
              <a:rPr sz="2000" spc="-40" dirty="0">
                <a:latin typeface="Trebuchet MS"/>
                <a:cs typeface="Trebuchet MS"/>
              </a:rPr>
              <a:t>u</a:t>
            </a:r>
            <a:r>
              <a:rPr sz="2000" spc="45" dirty="0">
                <a:latin typeface="Trebuchet MS"/>
                <a:cs typeface="Trebuchet MS"/>
              </a:rPr>
              <a:t>r</a:t>
            </a:r>
            <a:r>
              <a:rPr sz="2000" spc="-45" dirty="0">
                <a:latin typeface="Trebuchet MS"/>
                <a:cs typeface="Trebuchet MS"/>
              </a:rPr>
              <a:t>e</a:t>
            </a:r>
            <a:r>
              <a:rPr sz="2000" spc="10" dirty="0">
                <a:latin typeface="Trebuchet MS"/>
                <a:cs typeface="Trebuchet MS"/>
              </a:rPr>
              <a:t>s</a:t>
            </a:r>
            <a:r>
              <a:rPr sz="2000" spc="-13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t</a:t>
            </a:r>
            <a:r>
              <a:rPr sz="2000" spc="25" dirty="0">
                <a:latin typeface="Trebuchet MS"/>
                <a:cs typeface="Trebuchet MS"/>
              </a:rPr>
              <a:t>i</a:t>
            </a:r>
            <a:r>
              <a:rPr sz="2000" spc="-90" dirty="0">
                <a:latin typeface="Trebuchet MS"/>
                <a:cs typeface="Trebuchet MS"/>
              </a:rPr>
              <a:t>m</a:t>
            </a:r>
            <a:r>
              <a:rPr sz="2000" spc="30" dirty="0">
                <a:latin typeface="Trebuchet MS"/>
                <a:cs typeface="Trebuchet MS"/>
              </a:rPr>
              <a:t>e</a:t>
            </a:r>
            <a:r>
              <a:rPr sz="2000" spc="-70" dirty="0">
                <a:latin typeface="Trebuchet MS"/>
                <a:cs typeface="Trebuchet MS"/>
              </a:rPr>
              <a:t>l</a:t>
            </a:r>
            <a:r>
              <a:rPr sz="2000" spc="10" dirty="0">
                <a:latin typeface="Trebuchet MS"/>
                <a:cs typeface="Trebuchet MS"/>
              </a:rPr>
              <a:t>y  </a:t>
            </a:r>
            <a:r>
              <a:rPr sz="2000" spc="-10" dirty="0">
                <a:latin typeface="Trebuchet MS"/>
                <a:cs typeface="Trebuchet MS"/>
              </a:rPr>
              <a:t>delivery.</a:t>
            </a:r>
            <a:endParaRPr sz="2000">
              <a:latin typeface="Trebuchet MS"/>
              <a:cs typeface="Trebuchet MS"/>
            </a:endParaRPr>
          </a:p>
          <a:p>
            <a:pPr marL="241935" marR="5080" indent="-229235">
              <a:lnSpc>
                <a:spcPct val="90800"/>
              </a:lnSpc>
              <a:spcBef>
                <a:spcPts val="101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-40" dirty="0">
                <a:latin typeface="Trebuchet MS"/>
                <a:cs typeface="Trebuchet MS"/>
              </a:rPr>
              <a:t>Example</a:t>
            </a:r>
            <a:r>
              <a:rPr sz="2000" spc="-40" dirty="0">
                <a:latin typeface="Trebuchet MS"/>
                <a:cs typeface="Trebuchet MS"/>
              </a:rPr>
              <a:t>:</a:t>
            </a:r>
            <a:r>
              <a:rPr sz="2000" spc="-215" dirty="0">
                <a:latin typeface="Trebuchet MS"/>
                <a:cs typeface="Trebuchet MS"/>
              </a:rPr>
              <a:t> </a:t>
            </a:r>
            <a:r>
              <a:rPr sz="2000" spc="15" dirty="0">
                <a:latin typeface="Trebuchet MS"/>
                <a:cs typeface="Trebuchet MS"/>
              </a:rPr>
              <a:t>A</a:t>
            </a:r>
            <a:r>
              <a:rPr sz="2000" spc="-204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project</a:t>
            </a:r>
            <a:r>
              <a:rPr sz="2000" spc="-254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timeline</a:t>
            </a:r>
            <a:r>
              <a:rPr sz="2000" spc="-30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might</a:t>
            </a:r>
            <a:r>
              <a:rPr sz="2000" spc="-23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include</a:t>
            </a:r>
            <a:r>
              <a:rPr sz="2000" spc="-300" dirty="0">
                <a:latin typeface="Trebuchet MS"/>
                <a:cs typeface="Trebuchet MS"/>
              </a:rPr>
              <a:t> </a:t>
            </a:r>
            <a:r>
              <a:rPr sz="2000" spc="35" dirty="0">
                <a:latin typeface="Trebuchet MS"/>
                <a:cs typeface="Trebuchet MS"/>
              </a:rPr>
              <a:t>phases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25" dirty="0">
                <a:latin typeface="Trebuchet MS"/>
                <a:cs typeface="Trebuchet MS"/>
              </a:rPr>
              <a:t>such </a:t>
            </a:r>
            <a:r>
              <a:rPr sz="2000" spc="-585" dirty="0">
                <a:latin typeface="Trebuchet MS"/>
                <a:cs typeface="Trebuchet MS"/>
              </a:rPr>
              <a:t> </a:t>
            </a:r>
            <a:r>
              <a:rPr sz="2000" spc="70" dirty="0">
                <a:latin typeface="Trebuchet MS"/>
                <a:cs typeface="Trebuchet MS"/>
              </a:rPr>
              <a:t>a</a:t>
            </a:r>
            <a:r>
              <a:rPr sz="2000" spc="10" dirty="0">
                <a:latin typeface="Trebuchet MS"/>
                <a:cs typeface="Trebuchet MS"/>
              </a:rPr>
              <a:t>s</a:t>
            </a:r>
            <a:r>
              <a:rPr sz="2000" spc="-30" dirty="0">
                <a:latin typeface="Trebuchet MS"/>
                <a:cs typeface="Trebuchet MS"/>
              </a:rPr>
              <a:t> r</a:t>
            </a:r>
            <a:r>
              <a:rPr sz="2000" spc="-40" dirty="0">
                <a:latin typeface="Trebuchet MS"/>
                <a:cs typeface="Trebuchet MS"/>
              </a:rPr>
              <a:t>e</a:t>
            </a:r>
            <a:r>
              <a:rPr sz="2000" spc="-65" dirty="0">
                <a:latin typeface="Trebuchet MS"/>
                <a:cs typeface="Trebuchet MS"/>
              </a:rPr>
              <a:t>q</a:t>
            </a:r>
            <a:r>
              <a:rPr sz="2000" spc="-45" dirty="0">
                <a:latin typeface="Trebuchet MS"/>
                <a:cs typeface="Trebuchet MS"/>
              </a:rPr>
              <a:t>u</a:t>
            </a:r>
            <a:r>
              <a:rPr sz="2000" spc="-50" dirty="0">
                <a:latin typeface="Trebuchet MS"/>
                <a:cs typeface="Trebuchet MS"/>
              </a:rPr>
              <a:t>i</a:t>
            </a:r>
            <a:r>
              <a:rPr sz="2000" spc="-105" dirty="0">
                <a:latin typeface="Trebuchet MS"/>
                <a:cs typeface="Trebuchet MS"/>
              </a:rPr>
              <a:t>r</a:t>
            </a:r>
            <a:r>
              <a:rPr sz="2000" spc="-40" dirty="0">
                <a:latin typeface="Trebuchet MS"/>
                <a:cs typeface="Trebuchet MS"/>
              </a:rPr>
              <a:t>e</a:t>
            </a:r>
            <a:r>
              <a:rPr sz="2000" spc="-15" dirty="0">
                <a:latin typeface="Trebuchet MS"/>
                <a:cs typeface="Trebuchet MS"/>
              </a:rPr>
              <a:t>m</a:t>
            </a:r>
            <a:r>
              <a:rPr sz="2000" spc="-114" dirty="0">
                <a:latin typeface="Trebuchet MS"/>
                <a:cs typeface="Trebuchet MS"/>
              </a:rPr>
              <a:t>e</a:t>
            </a:r>
            <a:r>
              <a:rPr sz="2000" spc="-45" dirty="0">
                <a:latin typeface="Trebuchet MS"/>
                <a:cs typeface="Trebuchet MS"/>
              </a:rPr>
              <a:t>nt</a:t>
            </a:r>
            <a:r>
              <a:rPr sz="2000" spc="10" dirty="0">
                <a:latin typeface="Trebuchet MS"/>
                <a:cs typeface="Trebuchet MS"/>
              </a:rPr>
              <a:t>s</a:t>
            </a:r>
            <a:r>
              <a:rPr sz="2000" spc="-254" dirty="0">
                <a:latin typeface="Trebuchet MS"/>
                <a:cs typeface="Trebuchet MS"/>
              </a:rPr>
              <a:t> </a:t>
            </a:r>
            <a:r>
              <a:rPr sz="2000" spc="-110" dirty="0">
                <a:latin typeface="Trebuchet MS"/>
                <a:cs typeface="Trebuchet MS"/>
              </a:rPr>
              <a:t>g</a:t>
            </a:r>
            <a:r>
              <a:rPr sz="2000" spc="-80" dirty="0">
                <a:latin typeface="Trebuchet MS"/>
                <a:cs typeface="Trebuchet MS"/>
              </a:rPr>
              <a:t>a</a:t>
            </a:r>
            <a:r>
              <a:rPr sz="2000" spc="-45" dirty="0">
                <a:latin typeface="Trebuchet MS"/>
                <a:cs typeface="Trebuchet MS"/>
              </a:rPr>
              <a:t>th</a:t>
            </a:r>
            <a:r>
              <a:rPr sz="2000" spc="-120" dirty="0">
                <a:latin typeface="Trebuchet MS"/>
                <a:cs typeface="Trebuchet MS"/>
              </a:rPr>
              <a:t>e</a:t>
            </a:r>
            <a:r>
              <a:rPr sz="2000" spc="-30" dirty="0">
                <a:latin typeface="Trebuchet MS"/>
                <a:cs typeface="Trebuchet MS"/>
              </a:rPr>
              <a:t>r</a:t>
            </a:r>
            <a:r>
              <a:rPr sz="2000" spc="-125" dirty="0">
                <a:latin typeface="Trebuchet MS"/>
                <a:cs typeface="Trebuchet MS"/>
              </a:rPr>
              <a:t>i</a:t>
            </a:r>
            <a:r>
              <a:rPr sz="2000" spc="-45" dirty="0">
                <a:latin typeface="Trebuchet MS"/>
                <a:cs typeface="Trebuchet MS"/>
              </a:rPr>
              <a:t>n</a:t>
            </a:r>
            <a:r>
              <a:rPr sz="2000" spc="-110" dirty="0">
                <a:latin typeface="Trebuchet MS"/>
                <a:cs typeface="Trebuchet MS"/>
              </a:rPr>
              <a:t>g</a:t>
            </a:r>
            <a:r>
              <a:rPr sz="2000" spc="10" dirty="0">
                <a:latin typeface="Trebuchet MS"/>
                <a:cs typeface="Trebuchet MS"/>
              </a:rPr>
              <a:t>,</a:t>
            </a:r>
            <a:r>
              <a:rPr sz="2000" spc="-20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d</a:t>
            </a:r>
            <a:r>
              <a:rPr sz="2000" spc="-45" dirty="0">
                <a:latin typeface="Trebuchet MS"/>
                <a:cs typeface="Trebuchet MS"/>
              </a:rPr>
              <a:t>e</a:t>
            </a:r>
            <a:r>
              <a:rPr sz="2000" spc="10" dirty="0">
                <a:latin typeface="Trebuchet MS"/>
                <a:cs typeface="Trebuchet MS"/>
              </a:rPr>
              <a:t>s</a:t>
            </a:r>
            <a:r>
              <a:rPr sz="2000" spc="-45" dirty="0">
                <a:latin typeface="Trebuchet MS"/>
                <a:cs typeface="Trebuchet MS"/>
              </a:rPr>
              <a:t>i</a:t>
            </a:r>
            <a:r>
              <a:rPr sz="2000" spc="-35" dirty="0">
                <a:latin typeface="Trebuchet MS"/>
                <a:cs typeface="Trebuchet MS"/>
              </a:rPr>
              <a:t>g</a:t>
            </a:r>
            <a:r>
              <a:rPr sz="2000" spc="-45" dirty="0">
                <a:latin typeface="Trebuchet MS"/>
                <a:cs typeface="Trebuchet MS"/>
              </a:rPr>
              <a:t>n</a:t>
            </a:r>
            <a:r>
              <a:rPr sz="2000" spc="10" dirty="0">
                <a:latin typeface="Trebuchet MS"/>
                <a:cs typeface="Trebuchet MS"/>
              </a:rPr>
              <a:t>,</a:t>
            </a:r>
            <a:r>
              <a:rPr sz="2000" spc="-204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d</a:t>
            </a:r>
            <a:r>
              <a:rPr sz="2000" spc="-45" dirty="0">
                <a:latin typeface="Trebuchet MS"/>
                <a:cs typeface="Trebuchet MS"/>
              </a:rPr>
              <a:t>e</a:t>
            </a:r>
            <a:r>
              <a:rPr sz="2000" spc="-10" dirty="0">
                <a:latin typeface="Trebuchet MS"/>
                <a:cs typeface="Trebuchet MS"/>
              </a:rPr>
              <a:t>v</a:t>
            </a:r>
            <a:r>
              <a:rPr sz="2000" spc="-45" dirty="0">
                <a:latin typeface="Trebuchet MS"/>
                <a:cs typeface="Trebuchet MS"/>
              </a:rPr>
              <a:t>e</a:t>
            </a:r>
            <a:r>
              <a:rPr sz="2000" spc="5" dirty="0">
                <a:latin typeface="Trebuchet MS"/>
                <a:cs typeface="Trebuchet MS"/>
              </a:rPr>
              <a:t>l</a:t>
            </a:r>
            <a:r>
              <a:rPr sz="2000" spc="-30" dirty="0">
                <a:latin typeface="Trebuchet MS"/>
                <a:cs typeface="Trebuchet MS"/>
              </a:rPr>
              <a:t>o</a:t>
            </a:r>
            <a:r>
              <a:rPr sz="2000" spc="10" dirty="0">
                <a:latin typeface="Trebuchet MS"/>
                <a:cs typeface="Trebuchet MS"/>
              </a:rPr>
              <a:t>p</a:t>
            </a:r>
            <a:r>
              <a:rPr sz="2000" spc="-20" dirty="0">
                <a:latin typeface="Trebuchet MS"/>
                <a:cs typeface="Trebuchet MS"/>
              </a:rPr>
              <a:t>m</a:t>
            </a:r>
            <a:r>
              <a:rPr sz="2000" spc="-45" dirty="0">
                <a:latin typeface="Trebuchet MS"/>
                <a:cs typeface="Trebuchet MS"/>
              </a:rPr>
              <a:t>e</a:t>
            </a:r>
            <a:r>
              <a:rPr sz="2000" spc="30" dirty="0">
                <a:latin typeface="Trebuchet MS"/>
                <a:cs typeface="Trebuchet MS"/>
              </a:rPr>
              <a:t>n</a:t>
            </a:r>
            <a:r>
              <a:rPr sz="2000" spc="-45" dirty="0">
                <a:latin typeface="Trebuchet MS"/>
                <a:cs typeface="Trebuchet MS"/>
              </a:rPr>
              <a:t>t</a:t>
            </a:r>
            <a:r>
              <a:rPr sz="2000" spc="5" dirty="0">
                <a:latin typeface="Trebuchet MS"/>
                <a:cs typeface="Trebuchet MS"/>
              </a:rPr>
              <a:t>,  </a:t>
            </a:r>
            <a:r>
              <a:rPr sz="2000" spc="-70" dirty="0">
                <a:latin typeface="Trebuchet MS"/>
                <a:cs typeface="Trebuchet MS"/>
              </a:rPr>
              <a:t>testing,</a:t>
            </a:r>
            <a:r>
              <a:rPr sz="2000" spc="-275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and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deployment,</a:t>
            </a:r>
            <a:r>
              <a:rPr sz="2000" spc="-215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each</a:t>
            </a:r>
            <a:r>
              <a:rPr sz="2000" spc="-22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with</a:t>
            </a:r>
            <a:r>
              <a:rPr sz="2000" spc="-24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specific</a:t>
            </a:r>
            <a:r>
              <a:rPr sz="2000" spc="-185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deadlines.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1195" y="2712338"/>
            <a:ext cx="134810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-155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sz="3200" b="1" spc="-130" dirty="0">
                <a:solidFill>
                  <a:srgbClr val="FFFFFF"/>
                </a:solidFill>
                <a:latin typeface="Trebuchet MS"/>
                <a:cs typeface="Trebuchet MS"/>
              </a:rPr>
              <a:t>.W</a:t>
            </a:r>
            <a:r>
              <a:rPr sz="3200" b="1" spc="-10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b="1" spc="-9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b="1" spc="10" dirty="0">
                <a:solidFill>
                  <a:srgbClr val="FFFFFF"/>
                </a:solidFill>
                <a:latin typeface="Trebuchet MS"/>
                <a:cs typeface="Trebuchet MS"/>
              </a:rPr>
              <a:t>?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95850" y="1015682"/>
            <a:ext cx="6229985" cy="408305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1935" marR="5080" indent="-228600">
              <a:lnSpc>
                <a:spcPts val="2250"/>
              </a:lnSpc>
              <a:spcBef>
                <a:spcPts val="3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-50" dirty="0">
                <a:latin typeface="Trebuchet MS"/>
                <a:cs typeface="Trebuchet MS"/>
              </a:rPr>
              <a:t>Definition</a:t>
            </a:r>
            <a:r>
              <a:rPr sz="2000" spc="-50" dirty="0">
                <a:latin typeface="Trebuchet MS"/>
                <a:cs typeface="Trebuchet MS"/>
              </a:rPr>
              <a:t>:</a:t>
            </a:r>
            <a:r>
              <a:rPr sz="2000" spc="-21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This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principle</a:t>
            </a:r>
            <a:r>
              <a:rPr sz="2000" spc="-260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identifies</a:t>
            </a:r>
            <a:r>
              <a:rPr sz="2000" spc="-24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the</a:t>
            </a:r>
            <a:r>
              <a:rPr sz="2000" spc="-30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people</a:t>
            </a:r>
            <a:r>
              <a:rPr sz="2000" spc="-229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involved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i</a:t>
            </a:r>
            <a:r>
              <a:rPr sz="2000" spc="15" dirty="0">
                <a:latin typeface="Trebuchet MS"/>
                <a:cs typeface="Trebuchet MS"/>
              </a:rPr>
              <a:t>n</a:t>
            </a:r>
            <a:r>
              <a:rPr sz="2000" spc="-229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t</a:t>
            </a:r>
            <a:r>
              <a:rPr sz="2000" spc="-120" dirty="0">
                <a:latin typeface="Trebuchet MS"/>
                <a:cs typeface="Trebuchet MS"/>
              </a:rPr>
              <a:t>h</a:t>
            </a:r>
            <a:r>
              <a:rPr sz="2000" spc="15" dirty="0">
                <a:latin typeface="Trebuchet MS"/>
                <a:cs typeface="Trebuchet MS"/>
              </a:rPr>
              <a:t>e</a:t>
            </a:r>
            <a:r>
              <a:rPr sz="2000" spc="-330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p</a:t>
            </a:r>
            <a:r>
              <a:rPr sz="2000" spc="-35" dirty="0">
                <a:latin typeface="Trebuchet MS"/>
                <a:cs typeface="Trebuchet MS"/>
              </a:rPr>
              <a:t>r</a:t>
            </a:r>
            <a:r>
              <a:rPr sz="2000" spc="-30" dirty="0">
                <a:latin typeface="Trebuchet MS"/>
                <a:cs typeface="Trebuchet MS"/>
              </a:rPr>
              <a:t>o</a:t>
            </a:r>
            <a:r>
              <a:rPr sz="2000" spc="10" dirty="0">
                <a:latin typeface="Trebuchet MS"/>
                <a:cs typeface="Trebuchet MS"/>
              </a:rPr>
              <a:t>j</a:t>
            </a:r>
            <a:r>
              <a:rPr sz="2000" spc="-35" dirty="0">
                <a:latin typeface="Trebuchet MS"/>
                <a:cs typeface="Trebuchet MS"/>
              </a:rPr>
              <a:t>e</a:t>
            </a:r>
            <a:r>
              <a:rPr sz="2000" spc="-20" dirty="0">
                <a:latin typeface="Trebuchet MS"/>
                <a:cs typeface="Trebuchet MS"/>
              </a:rPr>
              <a:t>c</a:t>
            </a:r>
            <a:r>
              <a:rPr sz="2000" spc="25" dirty="0">
                <a:latin typeface="Trebuchet MS"/>
                <a:cs typeface="Trebuchet MS"/>
              </a:rPr>
              <a:t>t</a:t>
            </a:r>
            <a:r>
              <a:rPr sz="2000" spc="10" dirty="0"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  <a:p>
            <a:pPr marL="241935" indent="-228600">
              <a:lnSpc>
                <a:spcPct val="100000"/>
              </a:lnSpc>
              <a:spcBef>
                <a:spcPts val="78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-35" dirty="0">
                <a:latin typeface="Trebuchet MS"/>
                <a:cs typeface="Trebuchet MS"/>
              </a:rPr>
              <a:t>K</a:t>
            </a:r>
            <a:r>
              <a:rPr sz="2000" b="1" spc="-25" dirty="0">
                <a:latin typeface="Trebuchet MS"/>
                <a:cs typeface="Trebuchet MS"/>
              </a:rPr>
              <a:t>e</a:t>
            </a:r>
            <a:r>
              <a:rPr sz="2000" b="1" spc="10" dirty="0">
                <a:latin typeface="Trebuchet MS"/>
                <a:cs typeface="Trebuchet MS"/>
              </a:rPr>
              <a:t>y</a:t>
            </a:r>
            <a:r>
              <a:rPr sz="2000" b="1" spc="-35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Q</a:t>
            </a:r>
            <a:r>
              <a:rPr sz="2000" b="1" spc="-60" dirty="0">
                <a:latin typeface="Trebuchet MS"/>
                <a:cs typeface="Trebuchet MS"/>
              </a:rPr>
              <a:t>u</a:t>
            </a:r>
            <a:r>
              <a:rPr sz="2000" b="1" spc="45" dirty="0">
                <a:latin typeface="Trebuchet MS"/>
                <a:cs typeface="Trebuchet MS"/>
              </a:rPr>
              <a:t>e</a:t>
            </a:r>
            <a:r>
              <a:rPr sz="2000" b="1" spc="-40" dirty="0">
                <a:latin typeface="Trebuchet MS"/>
                <a:cs typeface="Trebuchet MS"/>
              </a:rPr>
              <a:t>s</a:t>
            </a:r>
            <a:r>
              <a:rPr sz="2000" b="1" spc="-45" dirty="0">
                <a:latin typeface="Trebuchet MS"/>
                <a:cs typeface="Trebuchet MS"/>
              </a:rPr>
              <a:t>t</a:t>
            </a:r>
            <a:r>
              <a:rPr sz="2000" b="1" dirty="0">
                <a:latin typeface="Trebuchet MS"/>
                <a:cs typeface="Trebuchet MS"/>
              </a:rPr>
              <a:t>i</a:t>
            </a:r>
            <a:r>
              <a:rPr sz="2000" b="1" spc="-15" dirty="0">
                <a:latin typeface="Trebuchet MS"/>
                <a:cs typeface="Trebuchet MS"/>
              </a:rPr>
              <a:t>o</a:t>
            </a:r>
            <a:r>
              <a:rPr sz="2000" b="1" spc="10" dirty="0">
                <a:latin typeface="Trebuchet MS"/>
                <a:cs typeface="Trebuchet MS"/>
              </a:rPr>
              <a:t>n</a:t>
            </a:r>
            <a:r>
              <a:rPr sz="2000" b="1" spc="-20" dirty="0">
                <a:latin typeface="Trebuchet MS"/>
                <a:cs typeface="Trebuchet MS"/>
              </a:rPr>
              <a:t>s</a:t>
            </a:r>
            <a:r>
              <a:rPr sz="2000" spc="10" dirty="0"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  <a:p>
            <a:pPr marL="699770" lvl="1" indent="-229235">
              <a:lnSpc>
                <a:spcPct val="100000"/>
              </a:lnSpc>
              <a:spcBef>
                <a:spcPts val="225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2000" spc="15" dirty="0">
                <a:latin typeface="Trebuchet MS"/>
                <a:cs typeface="Trebuchet MS"/>
              </a:rPr>
              <a:t>W</a:t>
            </a:r>
            <a:r>
              <a:rPr sz="2000" spc="100" dirty="0">
                <a:latin typeface="Trebuchet MS"/>
                <a:cs typeface="Trebuchet MS"/>
              </a:rPr>
              <a:t>h</a:t>
            </a:r>
            <a:r>
              <a:rPr sz="2000" spc="10" dirty="0">
                <a:latin typeface="Trebuchet MS"/>
                <a:cs typeface="Trebuchet MS"/>
              </a:rPr>
              <a:t>o</a:t>
            </a:r>
            <a:r>
              <a:rPr sz="2000" spc="-215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a</a:t>
            </a:r>
            <a:r>
              <a:rPr sz="2000" spc="-105" dirty="0">
                <a:latin typeface="Trebuchet MS"/>
                <a:cs typeface="Trebuchet MS"/>
              </a:rPr>
              <a:t>r</a:t>
            </a:r>
            <a:r>
              <a:rPr sz="2000" spc="15" dirty="0">
                <a:latin typeface="Trebuchet MS"/>
                <a:cs typeface="Trebuchet MS"/>
              </a:rPr>
              <a:t>e</a:t>
            </a:r>
            <a:r>
              <a:rPr sz="2000" spc="-24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t</a:t>
            </a:r>
            <a:r>
              <a:rPr sz="2000" spc="-120" dirty="0">
                <a:latin typeface="Trebuchet MS"/>
                <a:cs typeface="Trebuchet MS"/>
              </a:rPr>
              <a:t>h</a:t>
            </a:r>
            <a:r>
              <a:rPr sz="2000" spc="15" dirty="0">
                <a:latin typeface="Trebuchet MS"/>
                <a:cs typeface="Trebuchet MS"/>
              </a:rPr>
              <a:t>e</a:t>
            </a:r>
            <a:r>
              <a:rPr sz="2000" spc="-260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s</a:t>
            </a:r>
            <a:r>
              <a:rPr sz="2000" spc="-40" dirty="0">
                <a:latin typeface="Trebuchet MS"/>
                <a:cs typeface="Trebuchet MS"/>
              </a:rPr>
              <a:t>t</a:t>
            </a:r>
            <a:r>
              <a:rPr sz="2000" spc="-5" dirty="0">
                <a:latin typeface="Trebuchet MS"/>
                <a:cs typeface="Trebuchet MS"/>
              </a:rPr>
              <a:t>a</a:t>
            </a:r>
            <a:r>
              <a:rPr sz="2000" spc="-40" dirty="0">
                <a:latin typeface="Trebuchet MS"/>
                <a:cs typeface="Trebuchet MS"/>
              </a:rPr>
              <a:t>k</a:t>
            </a:r>
            <a:r>
              <a:rPr sz="2000" spc="30" dirty="0">
                <a:latin typeface="Trebuchet MS"/>
                <a:cs typeface="Trebuchet MS"/>
              </a:rPr>
              <a:t>e</a:t>
            </a:r>
            <a:r>
              <a:rPr sz="2000" spc="-45" dirty="0">
                <a:latin typeface="Trebuchet MS"/>
                <a:cs typeface="Trebuchet MS"/>
              </a:rPr>
              <a:t>h</a:t>
            </a:r>
            <a:r>
              <a:rPr sz="2000" spc="-30" dirty="0">
                <a:latin typeface="Trebuchet MS"/>
                <a:cs typeface="Trebuchet MS"/>
              </a:rPr>
              <a:t>o</a:t>
            </a:r>
            <a:r>
              <a:rPr sz="2000" spc="10" dirty="0">
                <a:latin typeface="Trebuchet MS"/>
                <a:cs typeface="Trebuchet MS"/>
              </a:rPr>
              <a:t>ld</a:t>
            </a:r>
            <a:r>
              <a:rPr sz="2000" spc="-45" dirty="0">
                <a:latin typeface="Trebuchet MS"/>
                <a:cs typeface="Trebuchet MS"/>
              </a:rPr>
              <a:t>e</a:t>
            </a:r>
            <a:r>
              <a:rPr sz="2000" spc="-30" dirty="0">
                <a:latin typeface="Trebuchet MS"/>
                <a:cs typeface="Trebuchet MS"/>
              </a:rPr>
              <a:t>r</a:t>
            </a:r>
            <a:r>
              <a:rPr sz="2000" spc="10" dirty="0">
                <a:latin typeface="Trebuchet MS"/>
                <a:cs typeface="Trebuchet MS"/>
              </a:rPr>
              <a:t>s?</a:t>
            </a:r>
            <a:endParaRPr sz="2000">
              <a:latin typeface="Trebuchet MS"/>
              <a:cs typeface="Trebuchet MS"/>
            </a:endParaRPr>
          </a:p>
          <a:p>
            <a:pPr marL="699770" lvl="1" indent="-229235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2000" spc="40" dirty="0">
                <a:latin typeface="Trebuchet MS"/>
                <a:cs typeface="Trebuchet MS"/>
              </a:rPr>
              <a:t>Who</a:t>
            </a:r>
            <a:r>
              <a:rPr sz="2000" spc="-200" dirty="0">
                <a:latin typeface="Trebuchet MS"/>
                <a:cs typeface="Trebuchet MS"/>
              </a:rPr>
              <a:t> </a:t>
            </a:r>
            <a:r>
              <a:rPr sz="2000" spc="15" dirty="0">
                <a:latin typeface="Trebuchet MS"/>
                <a:cs typeface="Trebuchet MS"/>
              </a:rPr>
              <a:t>is</a:t>
            </a:r>
            <a:r>
              <a:rPr sz="2000" spc="-180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responsible</a:t>
            </a:r>
            <a:r>
              <a:rPr sz="2000" spc="-24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for</a:t>
            </a:r>
            <a:r>
              <a:rPr sz="2000" spc="-275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each</a:t>
            </a:r>
            <a:r>
              <a:rPr sz="2000" spc="-245" dirty="0">
                <a:latin typeface="Trebuchet MS"/>
                <a:cs typeface="Trebuchet MS"/>
              </a:rPr>
              <a:t> </a:t>
            </a:r>
            <a:r>
              <a:rPr sz="2000" spc="30" dirty="0">
                <a:latin typeface="Trebuchet MS"/>
                <a:cs typeface="Trebuchet MS"/>
              </a:rPr>
              <a:t>task?</a:t>
            </a:r>
            <a:endParaRPr sz="2000">
              <a:latin typeface="Trebuchet MS"/>
              <a:cs typeface="Trebuchet MS"/>
            </a:endParaRPr>
          </a:p>
          <a:p>
            <a:pPr marL="699770" lvl="1" indent="-229235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2000" spc="-25" dirty="0">
                <a:latin typeface="Trebuchet MS"/>
                <a:cs typeface="Trebuchet MS"/>
              </a:rPr>
              <a:t>What</a:t>
            </a:r>
            <a:r>
              <a:rPr sz="2000" spc="-14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roles</a:t>
            </a:r>
            <a:r>
              <a:rPr sz="2000" spc="-254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and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responsibilities</a:t>
            </a:r>
            <a:r>
              <a:rPr sz="2000" spc="-26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are</a:t>
            </a:r>
            <a:r>
              <a:rPr sz="2000" spc="-204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assigned?</a:t>
            </a:r>
            <a:endParaRPr sz="2000">
              <a:latin typeface="Trebuchet MS"/>
              <a:cs typeface="Trebuchet MS"/>
            </a:endParaRPr>
          </a:p>
          <a:p>
            <a:pPr marL="241935" indent="-228600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-10" dirty="0">
                <a:latin typeface="Trebuchet MS"/>
                <a:cs typeface="Trebuchet MS"/>
              </a:rPr>
              <a:t>Importance</a:t>
            </a:r>
            <a:r>
              <a:rPr sz="2000" spc="-10" dirty="0"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  <a:p>
            <a:pPr marL="699770" lvl="1" indent="-229235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2000" spc="-5" dirty="0">
                <a:latin typeface="Trebuchet MS"/>
                <a:cs typeface="Trebuchet MS"/>
              </a:rPr>
              <a:t>Ensures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accountability.</a:t>
            </a:r>
            <a:endParaRPr sz="2000">
              <a:latin typeface="Trebuchet MS"/>
              <a:cs typeface="Trebuchet MS"/>
            </a:endParaRPr>
          </a:p>
          <a:p>
            <a:pPr marL="699770" lvl="1" indent="-229235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2000" dirty="0">
                <a:latin typeface="Trebuchet MS"/>
                <a:cs typeface="Trebuchet MS"/>
              </a:rPr>
              <a:t>C</a:t>
            </a:r>
            <a:r>
              <a:rPr sz="2000" spc="-70" dirty="0">
                <a:latin typeface="Trebuchet MS"/>
                <a:cs typeface="Trebuchet MS"/>
              </a:rPr>
              <a:t>l</a:t>
            </a:r>
            <a:r>
              <a:rPr sz="2000" spc="-80" dirty="0">
                <a:latin typeface="Trebuchet MS"/>
                <a:cs typeface="Trebuchet MS"/>
              </a:rPr>
              <a:t>a</a:t>
            </a:r>
            <a:r>
              <a:rPr sz="2000" spc="-30" dirty="0">
                <a:latin typeface="Trebuchet MS"/>
                <a:cs typeface="Trebuchet MS"/>
              </a:rPr>
              <a:t>r</a:t>
            </a:r>
            <a:r>
              <a:rPr sz="2000" spc="25" dirty="0">
                <a:latin typeface="Trebuchet MS"/>
                <a:cs typeface="Trebuchet MS"/>
              </a:rPr>
              <a:t>i</a:t>
            </a:r>
            <a:r>
              <a:rPr sz="2000" spc="-65" dirty="0">
                <a:latin typeface="Trebuchet MS"/>
                <a:cs typeface="Trebuchet MS"/>
              </a:rPr>
              <a:t>f</a:t>
            </a:r>
            <a:r>
              <a:rPr sz="2000" spc="-50" dirty="0">
                <a:latin typeface="Trebuchet MS"/>
                <a:cs typeface="Trebuchet MS"/>
              </a:rPr>
              <a:t>i</a:t>
            </a:r>
            <a:r>
              <a:rPr sz="2000" spc="-45" dirty="0">
                <a:latin typeface="Trebuchet MS"/>
                <a:cs typeface="Trebuchet MS"/>
              </a:rPr>
              <a:t>e</a:t>
            </a:r>
            <a:r>
              <a:rPr sz="2000" spc="10" dirty="0">
                <a:latin typeface="Trebuchet MS"/>
                <a:cs typeface="Trebuchet MS"/>
              </a:rPr>
              <a:t>s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ro</a:t>
            </a:r>
            <a:r>
              <a:rPr sz="2000" spc="5" dirty="0">
                <a:latin typeface="Trebuchet MS"/>
                <a:cs typeface="Trebuchet MS"/>
              </a:rPr>
              <a:t>l</a:t>
            </a:r>
            <a:r>
              <a:rPr sz="2000" spc="-40" dirty="0">
                <a:latin typeface="Trebuchet MS"/>
                <a:cs typeface="Trebuchet MS"/>
              </a:rPr>
              <a:t>e</a:t>
            </a:r>
            <a:r>
              <a:rPr sz="2000" spc="10" dirty="0">
                <a:latin typeface="Trebuchet MS"/>
                <a:cs typeface="Trebuchet MS"/>
              </a:rPr>
              <a:t>s</a:t>
            </a:r>
            <a:r>
              <a:rPr sz="2000" spc="-18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w</a:t>
            </a:r>
            <a:r>
              <a:rPr sz="2000" spc="-50" dirty="0">
                <a:latin typeface="Trebuchet MS"/>
                <a:cs typeface="Trebuchet MS"/>
              </a:rPr>
              <a:t>i</a:t>
            </a:r>
            <a:r>
              <a:rPr sz="2000" spc="-120" dirty="0">
                <a:latin typeface="Trebuchet MS"/>
                <a:cs typeface="Trebuchet MS"/>
              </a:rPr>
              <a:t>t</a:t>
            </a:r>
            <a:r>
              <a:rPr sz="2000" spc="-45" dirty="0">
                <a:latin typeface="Trebuchet MS"/>
                <a:cs typeface="Trebuchet MS"/>
              </a:rPr>
              <a:t>h</a:t>
            </a:r>
            <a:r>
              <a:rPr sz="2000" spc="-125" dirty="0">
                <a:latin typeface="Trebuchet MS"/>
                <a:cs typeface="Trebuchet MS"/>
              </a:rPr>
              <a:t>i</a:t>
            </a:r>
            <a:r>
              <a:rPr sz="2000" spc="15" dirty="0">
                <a:latin typeface="Trebuchet MS"/>
                <a:cs typeface="Trebuchet MS"/>
              </a:rPr>
              <a:t>n</a:t>
            </a:r>
            <a:r>
              <a:rPr sz="2000" spc="-27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t</a:t>
            </a:r>
            <a:r>
              <a:rPr sz="2000" spc="-120" dirty="0">
                <a:latin typeface="Trebuchet MS"/>
                <a:cs typeface="Trebuchet MS"/>
              </a:rPr>
              <a:t>h</a:t>
            </a:r>
            <a:r>
              <a:rPr sz="2000" spc="15" dirty="0">
                <a:latin typeface="Trebuchet MS"/>
                <a:cs typeface="Trebuchet MS"/>
              </a:rPr>
              <a:t>e</a:t>
            </a:r>
            <a:r>
              <a:rPr sz="2000" spc="-22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t</a:t>
            </a:r>
            <a:r>
              <a:rPr sz="2000" spc="30" dirty="0">
                <a:latin typeface="Trebuchet MS"/>
                <a:cs typeface="Trebuchet MS"/>
              </a:rPr>
              <a:t>e</a:t>
            </a:r>
            <a:r>
              <a:rPr sz="2000" spc="-5" dirty="0">
                <a:latin typeface="Trebuchet MS"/>
                <a:cs typeface="Trebuchet MS"/>
              </a:rPr>
              <a:t>a</a:t>
            </a:r>
            <a:r>
              <a:rPr sz="2000" spc="-15" dirty="0">
                <a:latin typeface="Trebuchet MS"/>
                <a:cs typeface="Trebuchet MS"/>
              </a:rPr>
              <a:t>m</a:t>
            </a:r>
            <a:r>
              <a:rPr sz="2000" spc="10" dirty="0"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  <a:p>
            <a:pPr marL="241935" marR="149225" indent="-229235">
              <a:lnSpc>
                <a:spcPct val="92300"/>
              </a:lnSpc>
              <a:spcBef>
                <a:spcPts val="94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-15" dirty="0">
                <a:latin typeface="Trebuchet MS"/>
                <a:cs typeface="Trebuchet MS"/>
              </a:rPr>
              <a:t>E</a:t>
            </a:r>
            <a:r>
              <a:rPr sz="2000" b="1" spc="-55" dirty="0">
                <a:latin typeface="Trebuchet MS"/>
                <a:cs typeface="Trebuchet MS"/>
              </a:rPr>
              <a:t>x</a:t>
            </a:r>
            <a:r>
              <a:rPr sz="2000" b="1" spc="-90" dirty="0">
                <a:latin typeface="Trebuchet MS"/>
                <a:cs typeface="Trebuchet MS"/>
              </a:rPr>
              <a:t>a</a:t>
            </a:r>
            <a:r>
              <a:rPr sz="2000" b="1" spc="5" dirty="0">
                <a:latin typeface="Trebuchet MS"/>
                <a:cs typeface="Trebuchet MS"/>
              </a:rPr>
              <a:t>m</a:t>
            </a:r>
            <a:r>
              <a:rPr sz="2000" b="1" spc="-45" dirty="0">
                <a:latin typeface="Trebuchet MS"/>
                <a:cs typeface="Trebuchet MS"/>
              </a:rPr>
              <a:t>p</a:t>
            </a:r>
            <a:r>
              <a:rPr sz="2000" b="1" spc="-70" dirty="0">
                <a:latin typeface="Trebuchet MS"/>
                <a:cs typeface="Trebuchet MS"/>
              </a:rPr>
              <a:t>l</a:t>
            </a:r>
            <a:r>
              <a:rPr sz="2000" b="1" spc="-40" dirty="0">
                <a:latin typeface="Trebuchet MS"/>
                <a:cs typeface="Trebuchet MS"/>
              </a:rPr>
              <a:t>e</a:t>
            </a:r>
            <a:r>
              <a:rPr sz="2000" spc="10" dirty="0">
                <a:latin typeface="Trebuchet MS"/>
                <a:cs typeface="Trebuchet MS"/>
              </a:rPr>
              <a:t>:</a:t>
            </a:r>
            <a:r>
              <a:rPr sz="2000" spc="-229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I</a:t>
            </a:r>
            <a:r>
              <a:rPr sz="2000" spc="15" dirty="0">
                <a:latin typeface="Trebuchet MS"/>
                <a:cs typeface="Trebuchet MS"/>
              </a:rPr>
              <a:t>n</a:t>
            </a:r>
            <a:r>
              <a:rPr sz="2000" spc="-220" dirty="0">
                <a:latin typeface="Trebuchet MS"/>
                <a:cs typeface="Trebuchet MS"/>
              </a:rPr>
              <a:t> </a:t>
            </a:r>
            <a:r>
              <a:rPr sz="2000" spc="15" dirty="0">
                <a:latin typeface="Trebuchet MS"/>
                <a:cs typeface="Trebuchet MS"/>
              </a:rPr>
              <a:t>a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p</a:t>
            </a:r>
            <a:r>
              <a:rPr sz="2000" spc="-105" dirty="0">
                <a:latin typeface="Trebuchet MS"/>
                <a:cs typeface="Trebuchet MS"/>
              </a:rPr>
              <a:t>r</a:t>
            </a:r>
            <a:r>
              <a:rPr sz="2000" spc="-25" dirty="0">
                <a:latin typeface="Trebuchet MS"/>
                <a:cs typeface="Trebuchet MS"/>
              </a:rPr>
              <a:t>o</a:t>
            </a:r>
            <a:r>
              <a:rPr sz="2000" spc="-135" dirty="0">
                <a:latin typeface="Trebuchet MS"/>
                <a:cs typeface="Trebuchet MS"/>
              </a:rPr>
              <a:t>j</a:t>
            </a:r>
            <a:r>
              <a:rPr sz="2000" spc="-45" dirty="0">
                <a:latin typeface="Trebuchet MS"/>
                <a:cs typeface="Trebuchet MS"/>
              </a:rPr>
              <a:t>e</a:t>
            </a:r>
            <a:r>
              <a:rPr sz="2000" spc="-100" dirty="0">
                <a:latin typeface="Trebuchet MS"/>
                <a:cs typeface="Trebuchet MS"/>
              </a:rPr>
              <a:t>c</a:t>
            </a:r>
            <a:r>
              <a:rPr sz="2000" spc="10" dirty="0">
                <a:latin typeface="Trebuchet MS"/>
                <a:cs typeface="Trebuchet MS"/>
              </a:rPr>
              <a:t>t</a:t>
            </a:r>
            <a:r>
              <a:rPr sz="2000" spc="-275" dirty="0">
                <a:latin typeface="Trebuchet MS"/>
                <a:cs typeface="Trebuchet MS"/>
              </a:rPr>
              <a:t> </a:t>
            </a:r>
            <a:r>
              <a:rPr sz="2000" spc="-120" dirty="0">
                <a:latin typeface="Trebuchet MS"/>
                <a:cs typeface="Trebuchet MS"/>
              </a:rPr>
              <a:t>t</a:t>
            </a:r>
            <a:r>
              <a:rPr sz="2000" spc="-45" dirty="0">
                <a:latin typeface="Trebuchet MS"/>
                <a:cs typeface="Trebuchet MS"/>
              </a:rPr>
              <a:t>e</a:t>
            </a:r>
            <a:r>
              <a:rPr sz="2000" spc="-75" dirty="0">
                <a:latin typeface="Trebuchet MS"/>
                <a:cs typeface="Trebuchet MS"/>
              </a:rPr>
              <a:t>a</a:t>
            </a:r>
            <a:r>
              <a:rPr sz="2000" spc="-90" dirty="0">
                <a:latin typeface="Trebuchet MS"/>
                <a:cs typeface="Trebuchet MS"/>
              </a:rPr>
              <a:t>m</a:t>
            </a:r>
            <a:r>
              <a:rPr sz="2000" spc="10" dirty="0">
                <a:latin typeface="Trebuchet MS"/>
                <a:cs typeface="Trebuchet MS"/>
              </a:rPr>
              <a:t>,</a:t>
            </a:r>
            <a:r>
              <a:rPr sz="2000" spc="-28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r</a:t>
            </a:r>
            <a:r>
              <a:rPr sz="2000" spc="45" dirty="0">
                <a:latin typeface="Trebuchet MS"/>
                <a:cs typeface="Trebuchet MS"/>
              </a:rPr>
              <a:t>o</a:t>
            </a:r>
            <a:r>
              <a:rPr sz="2000" spc="5" dirty="0">
                <a:latin typeface="Trebuchet MS"/>
                <a:cs typeface="Trebuchet MS"/>
              </a:rPr>
              <a:t>l</a:t>
            </a:r>
            <a:r>
              <a:rPr sz="2000" spc="-40" dirty="0">
                <a:latin typeface="Trebuchet MS"/>
                <a:cs typeface="Trebuchet MS"/>
              </a:rPr>
              <a:t>e</a:t>
            </a:r>
            <a:r>
              <a:rPr sz="2000" spc="10" dirty="0">
                <a:latin typeface="Trebuchet MS"/>
                <a:cs typeface="Trebuchet MS"/>
              </a:rPr>
              <a:t>s</a:t>
            </a:r>
            <a:r>
              <a:rPr sz="2000" spc="-210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m</a:t>
            </a:r>
            <a:r>
              <a:rPr sz="2000" spc="-50" dirty="0">
                <a:latin typeface="Trebuchet MS"/>
                <a:cs typeface="Trebuchet MS"/>
              </a:rPr>
              <a:t>i</a:t>
            </a:r>
            <a:r>
              <a:rPr sz="2000" spc="-105" dirty="0">
                <a:latin typeface="Trebuchet MS"/>
                <a:cs typeface="Trebuchet MS"/>
              </a:rPr>
              <a:t>g</a:t>
            </a:r>
            <a:r>
              <a:rPr sz="2000" spc="-45" dirty="0">
                <a:latin typeface="Trebuchet MS"/>
                <a:cs typeface="Trebuchet MS"/>
              </a:rPr>
              <a:t>h</a:t>
            </a:r>
            <a:r>
              <a:rPr sz="2000" spc="10" dirty="0">
                <a:latin typeface="Trebuchet MS"/>
                <a:cs typeface="Trebuchet MS"/>
              </a:rPr>
              <a:t>t</a:t>
            </a:r>
            <a:r>
              <a:rPr sz="2000" spc="-24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i</a:t>
            </a:r>
            <a:r>
              <a:rPr sz="2000" spc="30" dirty="0">
                <a:latin typeface="Trebuchet MS"/>
                <a:cs typeface="Trebuchet MS"/>
              </a:rPr>
              <a:t>n</a:t>
            </a:r>
            <a:r>
              <a:rPr sz="2000" spc="-95" dirty="0">
                <a:latin typeface="Trebuchet MS"/>
                <a:cs typeface="Trebuchet MS"/>
              </a:rPr>
              <a:t>c</a:t>
            </a:r>
            <a:r>
              <a:rPr sz="2000" spc="5" dirty="0">
                <a:latin typeface="Trebuchet MS"/>
                <a:cs typeface="Trebuchet MS"/>
              </a:rPr>
              <a:t>l</a:t>
            </a:r>
            <a:r>
              <a:rPr sz="2000" spc="-40" dirty="0">
                <a:latin typeface="Trebuchet MS"/>
                <a:cs typeface="Trebuchet MS"/>
              </a:rPr>
              <a:t>u</a:t>
            </a:r>
            <a:r>
              <a:rPr sz="2000" spc="10" dirty="0">
                <a:latin typeface="Trebuchet MS"/>
                <a:cs typeface="Trebuchet MS"/>
              </a:rPr>
              <a:t>d</a:t>
            </a:r>
            <a:r>
              <a:rPr sz="2000" spc="15" dirty="0">
                <a:latin typeface="Trebuchet MS"/>
                <a:cs typeface="Trebuchet MS"/>
              </a:rPr>
              <a:t>e</a:t>
            </a:r>
            <a:r>
              <a:rPr sz="2000" spc="-320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a  </a:t>
            </a:r>
            <a:r>
              <a:rPr sz="2000" spc="-65" dirty="0">
                <a:latin typeface="Trebuchet MS"/>
                <a:cs typeface="Trebuchet MS"/>
              </a:rPr>
              <a:t>project </a:t>
            </a:r>
            <a:r>
              <a:rPr sz="2000" spc="-70" dirty="0">
                <a:latin typeface="Trebuchet MS"/>
                <a:cs typeface="Trebuchet MS"/>
              </a:rPr>
              <a:t>manager, </a:t>
            </a:r>
            <a:r>
              <a:rPr sz="2000" spc="-45" dirty="0">
                <a:latin typeface="Trebuchet MS"/>
                <a:cs typeface="Trebuchet MS"/>
              </a:rPr>
              <a:t>developers, </a:t>
            </a:r>
            <a:r>
              <a:rPr sz="2000" spc="-30" dirty="0">
                <a:latin typeface="Trebuchet MS"/>
                <a:cs typeface="Trebuchet MS"/>
              </a:rPr>
              <a:t>designers, </a:t>
            </a:r>
            <a:r>
              <a:rPr sz="2000" spc="10" dirty="0">
                <a:latin typeface="Trebuchet MS"/>
                <a:cs typeface="Trebuchet MS"/>
              </a:rPr>
              <a:t>and </a:t>
            </a:r>
            <a:r>
              <a:rPr sz="2000" spc="-5" dirty="0">
                <a:latin typeface="Trebuchet MS"/>
                <a:cs typeface="Trebuchet MS"/>
              </a:rPr>
              <a:t>quality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</a:t>
            </a:r>
            <a:r>
              <a:rPr sz="2000" spc="10" dirty="0">
                <a:latin typeface="Trebuchet MS"/>
                <a:cs typeface="Trebuchet MS"/>
              </a:rPr>
              <a:t>ss</a:t>
            </a:r>
            <a:r>
              <a:rPr sz="2000" spc="-45" dirty="0">
                <a:latin typeface="Trebuchet MS"/>
                <a:cs typeface="Trebuchet MS"/>
              </a:rPr>
              <a:t>u</a:t>
            </a:r>
            <a:r>
              <a:rPr sz="2000" spc="45" dirty="0">
                <a:latin typeface="Trebuchet MS"/>
                <a:cs typeface="Trebuchet MS"/>
              </a:rPr>
              <a:t>r</a:t>
            </a:r>
            <a:r>
              <a:rPr sz="2000" spc="-5" dirty="0">
                <a:latin typeface="Trebuchet MS"/>
                <a:cs typeface="Trebuchet MS"/>
              </a:rPr>
              <a:t>a</a:t>
            </a:r>
            <a:r>
              <a:rPr sz="2000" spc="-45" dirty="0">
                <a:latin typeface="Trebuchet MS"/>
                <a:cs typeface="Trebuchet MS"/>
              </a:rPr>
              <a:t>n</a:t>
            </a:r>
            <a:r>
              <a:rPr sz="2000" spc="-20" dirty="0">
                <a:latin typeface="Trebuchet MS"/>
                <a:cs typeface="Trebuchet MS"/>
              </a:rPr>
              <a:t>c</a:t>
            </a:r>
            <a:r>
              <a:rPr sz="2000" spc="15" dirty="0">
                <a:latin typeface="Trebuchet MS"/>
                <a:cs typeface="Trebuchet MS"/>
              </a:rPr>
              <a:t>e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t</a:t>
            </a:r>
            <a:r>
              <a:rPr sz="2000" spc="-114" dirty="0">
                <a:latin typeface="Trebuchet MS"/>
                <a:cs typeface="Trebuchet MS"/>
              </a:rPr>
              <a:t>e</a:t>
            </a:r>
            <a:r>
              <a:rPr sz="2000" spc="-60" dirty="0">
                <a:latin typeface="Trebuchet MS"/>
                <a:cs typeface="Trebuchet MS"/>
              </a:rPr>
              <a:t>s</a:t>
            </a:r>
            <a:r>
              <a:rPr sz="2000" spc="-45" dirty="0">
                <a:latin typeface="Trebuchet MS"/>
                <a:cs typeface="Trebuchet MS"/>
              </a:rPr>
              <a:t>te</a:t>
            </a:r>
            <a:r>
              <a:rPr sz="2000" spc="-105" dirty="0">
                <a:latin typeface="Trebuchet MS"/>
                <a:cs typeface="Trebuchet MS"/>
              </a:rPr>
              <a:t>r</a:t>
            </a:r>
            <a:r>
              <a:rPr sz="2000" spc="-60" dirty="0">
                <a:latin typeface="Trebuchet MS"/>
                <a:cs typeface="Trebuchet MS"/>
              </a:rPr>
              <a:t>s</a:t>
            </a:r>
            <a:r>
              <a:rPr sz="2000" spc="10" dirty="0">
                <a:latin typeface="Trebuchet MS"/>
                <a:cs typeface="Trebuchet MS"/>
              </a:rPr>
              <a:t>,</a:t>
            </a:r>
            <a:r>
              <a:rPr sz="2000" spc="-229" dirty="0">
                <a:latin typeface="Trebuchet MS"/>
                <a:cs typeface="Trebuchet MS"/>
              </a:rPr>
              <a:t> </a:t>
            </a:r>
            <a:r>
              <a:rPr sz="2000" spc="30" dirty="0">
                <a:latin typeface="Trebuchet MS"/>
                <a:cs typeface="Trebuchet MS"/>
              </a:rPr>
              <a:t>e</a:t>
            </a:r>
            <a:r>
              <a:rPr sz="2000" spc="-5" dirty="0">
                <a:latin typeface="Trebuchet MS"/>
                <a:cs typeface="Trebuchet MS"/>
              </a:rPr>
              <a:t>a</a:t>
            </a:r>
            <a:r>
              <a:rPr sz="2000" spc="-20" dirty="0">
                <a:latin typeface="Trebuchet MS"/>
                <a:cs typeface="Trebuchet MS"/>
              </a:rPr>
              <a:t>c</a:t>
            </a:r>
            <a:r>
              <a:rPr sz="2000" spc="15" dirty="0">
                <a:latin typeface="Trebuchet MS"/>
                <a:cs typeface="Trebuchet MS"/>
              </a:rPr>
              <a:t>h</a:t>
            </a:r>
            <a:r>
              <a:rPr sz="2000" spc="-21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w</a:t>
            </a:r>
            <a:r>
              <a:rPr sz="2000" spc="-125" dirty="0">
                <a:latin typeface="Trebuchet MS"/>
                <a:cs typeface="Trebuchet MS"/>
              </a:rPr>
              <a:t>i</a:t>
            </a:r>
            <a:r>
              <a:rPr sz="2000" spc="-45" dirty="0">
                <a:latin typeface="Trebuchet MS"/>
                <a:cs typeface="Trebuchet MS"/>
              </a:rPr>
              <a:t>t</a:t>
            </a:r>
            <a:r>
              <a:rPr sz="2000" spc="15" dirty="0">
                <a:latin typeface="Trebuchet MS"/>
                <a:cs typeface="Trebuchet MS"/>
              </a:rPr>
              <a:t>h</a:t>
            </a:r>
            <a:r>
              <a:rPr sz="2000" spc="-204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s</a:t>
            </a:r>
            <a:r>
              <a:rPr sz="2000" spc="10" dirty="0">
                <a:latin typeface="Trebuchet MS"/>
                <a:cs typeface="Trebuchet MS"/>
              </a:rPr>
              <a:t>p</a:t>
            </a:r>
            <a:r>
              <a:rPr sz="2000" spc="-45" dirty="0">
                <a:latin typeface="Trebuchet MS"/>
                <a:cs typeface="Trebuchet MS"/>
              </a:rPr>
              <a:t>e</a:t>
            </a:r>
            <a:r>
              <a:rPr sz="2000" spc="-20" dirty="0">
                <a:latin typeface="Trebuchet MS"/>
                <a:cs typeface="Trebuchet MS"/>
              </a:rPr>
              <a:t>c</a:t>
            </a:r>
            <a:r>
              <a:rPr sz="2000" spc="-50" dirty="0">
                <a:latin typeface="Trebuchet MS"/>
                <a:cs typeface="Trebuchet MS"/>
              </a:rPr>
              <a:t>i</a:t>
            </a:r>
            <a:r>
              <a:rPr sz="2000" spc="-65" dirty="0">
                <a:latin typeface="Trebuchet MS"/>
                <a:cs typeface="Trebuchet MS"/>
              </a:rPr>
              <a:t>f</a:t>
            </a:r>
            <a:r>
              <a:rPr sz="2000" spc="25" dirty="0">
                <a:latin typeface="Trebuchet MS"/>
                <a:cs typeface="Trebuchet MS"/>
              </a:rPr>
              <a:t>i</a:t>
            </a:r>
            <a:r>
              <a:rPr sz="2000" spc="10" dirty="0">
                <a:latin typeface="Trebuchet MS"/>
                <a:cs typeface="Trebuchet MS"/>
              </a:rPr>
              <a:t>c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r</a:t>
            </a:r>
            <a:r>
              <a:rPr sz="2000" spc="-40" dirty="0">
                <a:latin typeface="Trebuchet MS"/>
                <a:cs typeface="Trebuchet MS"/>
              </a:rPr>
              <a:t>e</a:t>
            </a:r>
            <a:r>
              <a:rPr sz="2000" spc="10" dirty="0">
                <a:latin typeface="Trebuchet MS"/>
                <a:cs typeface="Trebuchet MS"/>
              </a:rPr>
              <a:t>s</a:t>
            </a:r>
            <a:r>
              <a:rPr sz="2000" spc="-65" dirty="0">
                <a:latin typeface="Trebuchet MS"/>
                <a:cs typeface="Trebuchet MS"/>
              </a:rPr>
              <a:t>p</a:t>
            </a:r>
            <a:r>
              <a:rPr sz="2000" spc="45" dirty="0">
                <a:latin typeface="Trebuchet MS"/>
                <a:cs typeface="Trebuchet MS"/>
              </a:rPr>
              <a:t>o</a:t>
            </a:r>
            <a:r>
              <a:rPr sz="2000" spc="-45" dirty="0">
                <a:latin typeface="Trebuchet MS"/>
                <a:cs typeface="Trebuchet MS"/>
              </a:rPr>
              <a:t>n</a:t>
            </a:r>
            <a:r>
              <a:rPr sz="2000" spc="-60" dirty="0">
                <a:latin typeface="Trebuchet MS"/>
                <a:cs typeface="Trebuchet MS"/>
              </a:rPr>
              <a:t>s</a:t>
            </a:r>
            <a:r>
              <a:rPr sz="2000" spc="25" dirty="0">
                <a:latin typeface="Trebuchet MS"/>
                <a:cs typeface="Trebuchet MS"/>
              </a:rPr>
              <a:t>i</a:t>
            </a:r>
            <a:r>
              <a:rPr sz="2000" spc="-65" dirty="0">
                <a:latin typeface="Trebuchet MS"/>
                <a:cs typeface="Trebuchet MS"/>
              </a:rPr>
              <a:t>b</a:t>
            </a:r>
            <a:r>
              <a:rPr sz="2000" spc="25" dirty="0">
                <a:latin typeface="Trebuchet MS"/>
                <a:cs typeface="Trebuchet MS"/>
              </a:rPr>
              <a:t>i</a:t>
            </a:r>
            <a:r>
              <a:rPr sz="2000" spc="-70" dirty="0">
                <a:latin typeface="Trebuchet MS"/>
                <a:cs typeface="Trebuchet MS"/>
              </a:rPr>
              <a:t>l</a:t>
            </a:r>
            <a:r>
              <a:rPr sz="2000" spc="25" dirty="0">
                <a:latin typeface="Trebuchet MS"/>
                <a:cs typeface="Trebuchet MS"/>
              </a:rPr>
              <a:t>i</a:t>
            </a:r>
            <a:r>
              <a:rPr sz="2000" spc="-50" dirty="0">
                <a:latin typeface="Trebuchet MS"/>
                <a:cs typeface="Trebuchet MS"/>
              </a:rPr>
              <a:t>ti</a:t>
            </a:r>
            <a:r>
              <a:rPr sz="2000" spc="30" dirty="0">
                <a:latin typeface="Trebuchet MS"/>
                <a:cs typeface="Trebuchet MS"/>
              </a:rPr>
              <a:t>e</a:t>
            </a:r>
            <a:r>
              <a:rPr sz="2000" spc="-60" dirty="0">
                <a:latin typeface="Trebuchet MS"/>
                <a:cs typeface="Trebuchet MS"/>
              </a:rPr>
              <a:t>s</a:t>
            </a:r>
            <a:r>
              <a:rPr sz="2000" spc="10" dirty="0"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5744" y="2712338"/>
            <a:ext cx="1672589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-155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r>
              <a:rPr sz="3200" b="1" spc="-204" dirty="0">
                <a:solidFill>
                  <a:srgbClr val="FFFFFF"/>
                </a:solidFill>
                <a:latin typeface="Trebuchet MS"/>
                <a:cs typeface="Trebuchet MS"/>
              </a:rPr>
              <a:t>.W</a:t>
            </a:r>
            <a:r>
              <a:rPr sz="3200" b="1" spc="-17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b="1" spc="-1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b="1" spc="-17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b="1" spc="-1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b="1" spc="10" dirty="0">
                <a:solidFill>
                  <a:srgbClr val="FFFFFF"/>
                </a:solidFill>
                <a:latin typeface="Trebuchet MS"/>
                <a:cs typeface="Trebuchet MS"/>
              </a:rPr>
              <a:t>?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95850" y="889952"/>
            <a:ext cx="6372225" cy="434086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935" marR="194945" indent="-229235">
              <a:lnSpc>
                <a:spcPts val="2100"/>
              </a:lnSpc>
              <a:spcBef>
                <a:spcPts val="44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-50" dirty="0">
                <a:latin typeface="Trebuchet MS"/>
                <a:cs typeface="Trebuchet MS"/>
              </a:rPr>
              <a:t>Definition</a:t>
            </a:r>
            <a:r>
              <a:rPr sz="2000" spc="-50" dirty="0">
                <a:latin typeface="Trebuchet MS"/>
                <a:cs typeface="Trebuchet MS"/>
              </a:rPr>
              <a:t>:</a:t>
            </a:r>
            <a:r>
              <a:rPr sz="2000" spc="-17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This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principle</a:t>
            </a:r>
            <a:r>
              <a:rPr sz="2000" spc="-27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addresses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the</a:t>
            </a:r>
            <a:r>
              <a:rPr sz="2000" spc="-26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organizational </a:t>
            </a:r>
            <a:r>
              <a:rPr sz="2000" spc="-585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c</a:t>
            </a:r>
            <a:r>
              <a:rPr sz="2000" spc="-30" dirty="0">
                <a:latin typeface="Trebuchet MS"/>
                <a:cs typeface="Trebuchet MS"/>
              </a:rPr>
              <a:t>o</a:t>
            </a:r>
            <a:r>
              <a:rPr sz="2000" spc="-120" dirty="0">
                <a:latin typeface="Trebuchet MS"/>
                <a:cs typeface="Trebuchet MS"/>
              </a:rPr>
              <a:t>n</a:t>
            </a:r>
            <a:r>
              <a:rPr sz="2000" spc="-45" dirty="0">
                <a:latin typeface="Trebuchet MS"/>
                <a:cs typeface="Trebuchet MS"/>
              </a:rPr>
              <a:t>t</a:t>
            </a:r>
            <a:r>
              <a:rPr sz="2000" spc="-114" dirty="0">
                <a:latin typeface="Trebuchet MS"/>
                <a:cs typeface="Trebuchet MS"/>
              </a:rPr>
              <a:t>e</a:t>
            </a:r>
            <a:r>
              <a:rPr sz="2000" spc="-105" dirty="0">
                <a:latin typeface="Trebuchet MS"/>
                <a:cs typeface="Trebuchet MS"/>
              </a:rPr>
              <a:t>x</a:t>
            </a:r>
            <a:r>
              <a:rPr sz="2000" spc="10" dirty="0">
                <a:latin typeface="Trebuchet MS"/>
                <a:cs typeface="Trebuchet MS"/>
              </a:rPr>
              <a:t>t</a:t>
            </a:r>
            <a:r>
              <a:rPr sz="2000" spc="-25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</a:t>
            </a:r>
            <a:r>
              <a:rPr sz="2000" spc="30" dirty="0">
                <a:latin typeface="Trebuchet MS"/>
                <a:cs typeface="Trebuchet MS"/>
              </a:rPr>
              <a:t>n</a:t>
            </a:r>
            <a:r>
              <a:rPr sz="2000" spc="15" dirty="0">
                <a:latin typeface="Trebuchet MS"/>
                <a:cs typeface="Trebuchet MS"/>
              </a:rPr>
              <a:t>d</a:t>
            </a:r>
            <a:r>
              <a:rPr sz="2000" spc="-185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l</a:t>
            </a:r>
            <a:r>
              <a:rPr sz="2000" spc="-30" dirty="0">
                <a:latin typeface="Trebuchet MS"/>
                <a:cs typeface="Trebuchet MS"/>
              </a:rPr>
              <a:t>o</a:t>
            </a:r>
            <a:r>
              <a:rPr sz="2000" spc="-20" dirty="0">
                <a:latin typeface="Trebuchet MS"/>
                <a:cs typeface="Trebuchet MS"/>
              </a:rPr>
              <a:t>c</a:t>
            </a:r>
            <a:r>
              <a:rPr sz="2000" spc="-80" dirty="0">
                <a:latin typeface="Trebuchet MS"/>
                <a:cs typeface="Trebuchet MS"/>
              </a:rPr>
              <a:t>a</a:t>
            </a:r>
            <a:r>
              <a:rPr sz="2000" spc="-50" dirty="0">
                <a:latin typeface="Trebuchet MS"/>
                <a:cs typeface="Trebuchet MS"/>
              </a:rPr>
              <a:t>ti</a:t>
            </a:r>
            <a:r>
              <a:rPr sz="2000" spc="-30" dirty="0">
                <a:latin typeface="Trebuchet MS"/>
                <a:cs typeface="Trebuchet MS"/>
              </a:rPr>
              <a:t>o</a:t>
            </a:r>
            <a:r>
              <a:rPr sz="2000" spc="15" dirty="0">
                <a:latin typeface="Trebuchet MS"/>
                <a:cs typeface="Trebuchet MS"/>
              </a:rPr>
              <a:t>n</a:t>
            </a:r>
            <a:r>
              <a:rPr sz="2000" spc="-23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o</a:t>
            </a:r>
            <a:r>
              <a:rPr sz="2000" spc="10" dirty="0">
                <a:latin typeface="Trebuchet MS"/>
                <a:cs typeface="Trebuchet MS"/>
              </a:rPr>
              <a:t>f</a:t>
            </a:r>
            <a:r>
              <a:rPr sz="2000" spc="-30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th</a:t>
            </a:r>
            <a:r>
              <a:rPr sz="2000" spc="15" dirty="0">
                <a:latin typeface="Trebuchet MS"/>
                <a:cs typeface="Trebuchet MS"/>
              </a:rPr>
              <a:t>e</a:t>
            </a:r>
            <a:r>
              <a:rPr sz="2000" spc="-310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p</a:t>
            </a:r>
            <a:r>
              <a:rPr sz="2000" spc="-35" dirty="0">
                <a:latin typeface="Trebuchet MS"/>
                <a:cs typeface="Trebuchet MS"/>
              </a:rPr>
              <a:t>r</a:t>
            </a:r>
            <a:r>
              <a:rPr sz="2000" spc="-30" dirty="0">
                <a:latin typeface="Trebuchet MS"/>
                <a:cs typeface="Trebuchet MS"/>
              </a:rPr>
              <a:t>o</a:t>
            </a:r>
            <a:r>
              <a:rPr sz="2000" spc="10" dirty="0">
                <a:latin typeface="Trebuchet MS"/>
                <a:cs typeface="Trebuchet MS"/>
              </a:rPr>
              <a:t>j</a:t>
            </a:r>
            <a:r>
              <a:rPr sz="2000" spc="-35" dirty="0">
                <a:latin typeface="Trebuchet MS"/>
                <a:cs typeface="Trebuchet MS"/>
              </a:rPr>
              <a:t>e</a:t>
            </a:r>
            <a:r>
              <a:rPr sz="2000" spc="-20" dirty="0">
                <a:latin typeface="Trebuchet MS"/>
                <a:cs typeface="Trebuchet MS"/>
              </a:rPr>
              <a:t>c</a:t>
            </a:r>
            <a:r>
              <a:rPr sz="2000" spc="25" dirty="0">
                <a:latin typeface="Trebuchet MS"/>
                <a:cs typeface="Trebuchet MS"/>
              </a:rPr>
              <a:t>t</a:t>
            </a:r>
            <a:r>
              <a:rPr sz="2000" spc="10" dirty="0"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  <a:p>
            <a:pPr marL="241935" indent="-228600">
              <a:lnSpc>
                <a:spcPct val="100000"/>
              </a:lnSpc>
              <a:spcBef>
                <a:spcPts val="81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-35" dirty="0">
                <a:latin typeface="Trebuchet MS"/>
                <a:cs typeface="Trebuchet MS"/>
              </a:rPr>
              <a:t>K</a:t>
            </a:r>
            <a:r>
              <a:rPr sz="2000" b="1" spc="-25" dirty="0">
                <a:latin typeface="Trebuchet MS"/>
                <a:cs typeface="Trebuchet MS"/>
              </a:rPr>
              <a:t>e</a:t>
            </a:r>
            <a:r>
              <a:rPr sz="2000" b="1" spc="10" dirty="0">
                <a:latin typeface="Trebuchet MS"/>
                <a:cs typeface="Trebuchet MS"/>
              </a:rPr>
              <a:t>y</a:t>
            </a:r>
            <a:r>
              <a:rPr sz="2000" b="1" spc="-35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Q</a:t>
            </a:r>
            <a:r>
              <a:rPr sz="2000" b="1" spc="-60" dirty="0">
                <a:latin typeface="Trebuchet MS"/>
                <a:cs typeface="Trebuchet MS"/>
              </a:rPr>
              <a:t>u</a:t>
            </a:r>
            <a:r>
              <a:rPr sz="2000" b="1" spc="45" dirty="0">
                <a:latin typeface="Trebuchet MS"/>
                <a:cs typeface="Trebuchet MS"/>
              </a:rPr>
              <a:t>e</a:t>
            </a:r>
            <a:r>
              <a:rPr sz="2000" b="1" spc="-40" dirty="0">
                <a:latin typeface="Trebuchet MS"/>
                <a:cs typeface="Trebuchet MS"/>
              </a:rPr>
              <a:t>s</a:t>
            </a:r>
            <a:r>
              <a:rPr sz="2000" b="1" spc="-45" dirty="0">
                <a:latin typeface="Trebuchet MS"/>
                <a:cs typeface="Trebuchet MS"/>
              </a:rPr>
              <a:t>t</a:t>
            </a:r>
            <a:r>
              <a:rPr sz="2000" b="1" dirty="0">
                <a:latin typeface="Trebuchet MS"/>
                <a:cs typeface="Trebuchet MS"/>
              </a:rPr>
              <a:t>i</a:t>
            </a:r>
            <a:r>
              <a:rPr sz="2000" b="1" spc="-15" dirty="0">
                <a:latin typeface="Trebuchet MS"/>
                <a:cs typeface="Trebuchet MS"/>
              </a:rPr>
              <a:t>o</a:t>
            </a:r>
            <a:r>
              <a:rPr sz="2000" b="1" spc="10" dirty="0">
                <a:latin typeface="Trebuchet MS"/>
                <a:cs typeface="Trebuchet MS"/>
              </a:rPr>
              <a:t>n</a:t>
            </a:r>
            <a:r>
              <a:rPr sz="2000" b="1" spc="-20" dirty="0">
                <a:latin typeface="Trebuchet MS"/>
                <a:cs typeface="Trebuchet MS"/>
              </a:rPr>
              <a:t>s</a:t>
            </a:r>
            <a:r>
              <a:rPr sz="2000" spc="10" dirty="0"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  <a:p>
            <a:pPr marL="699770" lvl="1" indent="-229235">
              <a:lnSpc>
                <a:spcPct val="100000"/>
              </a:lnSpc>
              <a:spcBef>
                <a:spcPts val="150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2000" spc="-55" dirty="0">
                <a:latin typeface="Trebuchet MS"/>
                <a:cs typeface="Trebuchet MS"/>
              </a:rPr>
              <a:t>W</a:t>
            </a:r>
            <a:r>
              <a:rPr sz="2000" spc="-45" dirty="0">
                <a:latin typeface="Trebuchet MS"/>
                <a:cs typeface="Trebuchet MS"/>
              </a:rPr>
              <a:t>he</a:t>
            </a:r>
            <a:r>
              <a:rPr sz="2000" spc="-30" dirty="0">
                <a:latin typeface="Trebuchet MS"/>
                <a:cs typeface="Trebuchet MS"/>
              </a:rPr>
              <a:t>r</a:t>
            </a:r>
            <a:r>
              <a:rPr sz="2000" spc="15" dirty="0">
                <a:latin typeface="Trebuchet MS"/>
                <a:cs typeface="Trebuchet MS"/>
              </a:rPr>
              <a:t>e</a:t>
            </a:r>
            <a:r>
              <a:rPr sz="2000" spc="-21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w</a:t>
            </a:r>
            <a:r>
              <a:rPr sz="2000" spc="-125" dirty="0">
                <a:latin typeface="Trebuchet MS"/>
                <a:cs typeface="Trebuchet MS"/>
              </a:rPr>
              <a:t>i</a:t>
            </a:r>
            <a:r>
              <a:rPr sz="2000" spc="-70" dirty="0">
                <a:latin typeface="Trebuchet MS"/>
                <a:cs typeface="Trebuchet MS"/>
              </a:rPr>
              <a:t>l</a:t>
            </a:r>
            <a:r>
              <a:rPr sz="2000" spc="5" dirty="0">
                <a:latin typeface="Trebuchet MS"/>
                <a:cs typeface="Trebuchet MS"/>
              </a:rPr>
              <a:t>l</a:t>
            </a:r>
            <a:r>
              <a:rPr sz="2000" spc="-254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t</a:t>
            </a:r>
            <a:r>
              <a:rPr sz="2000" spc="-120" dirty="0">
                <a:latin typeface="Trebuchet MS"/>
                <a:cs typeface="Trebuchet MS"/>
              </a:rPr>
              <a:t>h</a:t>
            </a:r>
            <a:r>
              <a:rPr sz="2000" spc="15" dirty="0">
                <a:latin typeface="Trebuchet MS"/>
                <a:cs typeface="Trebuchet MS"/>
              </a:rPr>
              <a:t>e</a:t>
            </a:r>
            <a:r>
              <a:rPr sz="2000" spc="-33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p</a:t>
            </a:r>
            <a:r>
              <a:rPr sz="2000" spc="-105" dirty="0">
                <a:latin typeface="Trebuchet MS"/>
                <a:cs typeface="Trebuchet MS"/>
              </a:rPr>
              <a:t>r</a:t>
            </a:r>
            <a:r>
              <a:rPr sz="2000" spc="-25" dirty="0">
                <a:latin typeface="Trebuchet MS"/>
                <a:cs typeface="Trebuchet MS"/>
              </a:rPr>
              <a:t>o</a:t>
            </a:r>
            <a:r>
              <a:rPr sz="2000" spc="-135" dirty="0">
                <a:latin typeface="Trebuchet MS"/>
                <a:cs typeface="Trebuchet MS"/>
              </a:rPr>
              <a:t>j</a:t>
            </a:r>
            <a:r>
              <a:rPr sz="2000" spc="-45" dirty="0">
                <a:latin typeface="Trebuchet MS"/>
                <a:cs typeface="Trebuchet MS"/>
              </a:rPr>
              <a:t>e</a:t>
            </a:r>
            <a:r>
              <a:rPr sz="2000" spc="-95" dirty="0">
                <a:latin typeface="Trebuchet MS"/>
                <a:cs typeface="Trebuchet MS"/>
              </a:rPr>
              <a:t>c</a:t>
            </a:r>
            <a:r>
              <a:rPr sz="2000" spc="10" dirty="0">
                <a:latin typeface="Trebuchet MS"/>
                <a:cs typeface="Trebuchet MS"/>
              </a:rPr>
              <a:t>t</a:t>
            </a:r>
            <a:r>
              <a:rPr sz="2000" spc="-285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b</a:t>
            </a:r>
            <a:r>
              <a:rPr sz="2000" spc="15" dirty="0">
                <a:latin typeface="Trebuchet MS"/>
                <a:cs typeface="Trebuchet MS"/>
              </a:rPr>
              <a:t>e</a:t>
            </a:r>
            <a:r>
              <a:rPr sz="2000" spc="-22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e</a:t>
            </a:r>
            <a:r>
              <a:rPr sz="2000" spc="45" dirty="0">
                <a:latin typeface="Trebuchet MS"/>
                <a:cs typeface="Trebuchet MS"/>
              </a:rPr>
              <a:t>x</a:t>
            </a:r>
            <a:r>
              <a:rPr sz="2000" spc="-45" dirty="0">
                <a:latin typeface="Trebuchet MS"/>
                <a:cs typeface="Trebuchet MS"/>
              </a:rPr>
              <a:t>e</a:t>
            </a:r>
            <a:r>
              <a:rPr sz="2000" spc="-25" dirty="0">
                <a:latin typeface="Trebuchet MS"/>
                <a:cs typeface="Trebuchet MS"/>
              </a:rPr>
              <a:t>c</a:t>
            </a:r>
            <a:r>
              <a:rPr sz="2000" spc="-45" dirty="0">
                <a:latin typeface="Trebuchet MS"/>
                <a:cs typeface="Trebuchet MS"/>
              </a:rPr>
              <a:t>u</a:t>
            </a:r>
            <a:r>
              <a:rPr sz="2000" spc="25" dirty="0">
                <a:latin typeface="Trebuchet MS"/>
                <a:cs typeface="Trebuchet MS"/>
              </a:rPr>
              <a:t>t</a:t>
            </a:r>
            <a:r>
              <a:rPr sz="2000" spc="-45" dirty="0">
                <a:latin typeface="Trebuchet MS"/>
                <a:cs typeface="Trebuchet MS"/>
              </a:rPr>
              <a:t>e</a:t>
            </a:r>
            <a:r>
              <a:rPr sz="2000" spc="5" dirty="0">
                <a:latin typeface="Trebuchet MS"/>
                <a:cs typeface="Trebuchet MS"/>
              </a:rPr>
              <a:t>d?</a:t>
            </a:r>
            <a:endParaRPr sz="2000">
              <a:latin typeface="Trebuchet MS"/>
              <a:cs typeface="Trebuchet MS"/>
            </a:endParaRPr>
          </a:p>
          <a:p>
            <a:pPr marL="699770" lvl="1" indent="-229235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2000" spc="-60" dirty="0">
                <a:latin typeface="Trebuchet MS"/>
                <a:cs typeface="Trebuchet MS"/>
              </a:rPr>
              <a:t>W</a:t>
            </a:r>
            <a:r>
              <a:rPr sz="2000" spc="-45" dirty="0">
                <a:latin typeface="Trebuchet MS"/>
                <a:cs typeface="Trebuchet MS"/>
              </a:rPr>
              <a:t>h</a:t>
            </a:r>
            <a:r>
              <a:rPr sz="2000" spc="-5" dirty="0">
                <a:latin typeface="Trebuchet MS"/>
                <a:cs typeface="Trebuchet MS"/>
              </a:rPr>
              <a:t>a</a:t>
            </a:r>
            <a:r>
              <a:rPr sz="2000" spc="10" dirty="0">
                <a:latin typeface="Trebuchet MS"/>
                <a:cs typeface="Trebuchet MS"/>
              </a:rPr>
              <a:t>t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d</a:t>
            </a:r>
            <a:r>
              <a:rPr sz="2000" spc="-40" dirty="0">
                <a:latin typeface="Trebuchet MS"/>
                <a:cs typeface="Trebuchet MS"/>
              </a:rPr>
              <a:t>e</a:t>
            </a:r>
            <a:r>
              <a:rPr sz="2000" spc="10" dirty="0">
                <a:latin typeface="Trebuchet MS"/>
                <a:cs typeface="Trebuchet MS"/>
              </a:rPr>
              <a:t>p</a:t>
            </a:r>
            <a:r>
              <a:rPr sz="2000" spc="-80" dirty="0">
                <a:latin typeface="Trebuchet MS"/>
                <a:cs typeface="Trebuchet MS"/>
              </a:rPr>
              <a:t>a</a:t>
            </a:r>
            <a:r>
              <a:rPr sz="2000" spc="-30" dirty="0">
                <a:latin typeface="Trebuchet MS"/>
                <a:cs typeface="Trebuchet MS"/>
              </a:rPr>
              <a:t>r</a:t>
            </a:r>
            <a:r>
              <a:rPr sz="2000" spc="-45" dirty="0">
                <a:latin typeface="Trebuchet MS"/>
                <a:cs typeface="Trebuchet MS"/>
              </a:rPr>
              <a:t>t</a:t>
            </a:r>
            <a:r>
              <a:rPr sz="2000" spc="-90" dirty="0">
                <a:latin typeface="Trebuchet MS"/>
                <a:cs typeface="Trebuchet MS"/>
              </a:rPr>
              <a:t>m</a:t>
            </a:r>
            <a:r>
              <a:rPr sz="2000" spc="-40" dirty="0">
                <a:latin typeface="Trebuchet MS"/>
                <a:cs typeface="Trebuchet MS"/>
              </a:rPr>
              <a:t>e</a:t>
            </a:r>
            <a:r>
              <a:rPr sz="2000" spc="-45" dirty="0">
                <a:latin typeface="Trebuchet MS"/>
                <a:cs typeface="Trebuchet MS"/>
              </a:rPr>
              <a:t>nt</a:t>
            </a:r>
            <a:r>
              <a:rPr sz="2000" spc="10" dirty="0">
                <a:latin typeface="Trebuchet MS"/>
                <a:cs typeface="Trebuchet MS"/>
              </a:rPr>
              <a:t>s</a:t>
            </a:r>
            <a:r>
              <a:rPr sz="2000" spc="-175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o</a:t>
            </a:r>
            <a:r>
              <a:rPr sz="2000" spc="10" dirty="0">
                <a:latin typeface="Trebuchet MS"/>
                <a:cs typeface="Trebuchet MS"/>
              </a:rPr>
              <a:t>r</a:t>
            </a:r>
            <a:r>
              <a:rPr sz="2000" spc="-18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t</a:t>
            </a:r>
            <a:r>
              <a:rPr sz="2000" spc="30" dirty="0">
                <a:latin typeface="Trebuchet MS"/>
                <a:cs typeface="Trebuchet MS"/>
              </a:rPr>
              <a:t>e</a:t>
            </a:r>
            <a:r>
              <a:rPr sz="2000" spc="-5" dirty="0">
                <a:latin typeface="Trebuchet MS"/>
                <a:cs typeface="Trebuchet MS"/>
              </a:rPr>
              <a:t>a</a:t>
            </a:r>
            <a:r>
              <a:rPr sz="2000" spc="-15" dirty="0">
                <a:latin typeface="Trebuchet MS"/>
                <a:cs typeface="Trebuchet MS"/>
              </a:rPr>
              <a:t>m</a:t>
            </a:r>
            <a:r>
              <a:rPr sz="2000" spc="10" dirty="0">
                <a:latin typeface="Trebuchet MS"/>
                <a:cs typeface="Trebuchet MS"/>
              </a:rPr>
              <a:t>s</a:t>
            </a:r>
            <a:r>
              <a:rPr sz="2000" spc="-19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a</a:t>
            </a:r>
            <a:r>
              <a:rPr sz="2000" spc="-30" dirty="0">
                <a:latin typeface="Trebuchet MS"/>
                <a:cs typeface="Trebuchet MS"/>
              </a:rPr>
              <a:t>r</a:t>
            </a:r>
            <a:r>
              <a:rPr sz="2000" spc="15" dirty="0">
                <a:latin typeface="Trebuchet MS"/>
                <a:cs typeface="Trebuchet MS"/>
              </a:rPr>
              <a:t>e</a:t>
            </a:r>
            <a:r>
              <a:rPr sz="2000" spc="-315" dirty="0">
                <a:latin typeface="Trebuchet MS"/>
                <a:cs typeface="Trebuchet MS"/>
              </a:rPr>
              <a:t> </a:t>
            </a:r>
            <a:r>
              <a:rPr sz="2000" spc="25" dirty="0">
                <a:latin typeface="Trebuchet MS"/>
                <a:cs typeface="Trebuchet MS"/>
              </a:rPr>
              <a:t>i</a:t>
            </a:r>
            <a:r>
              <a:rPr sz="2000" spc="-45" dirty="0">
                <a:latin typeface="Trebuchet MS"/>
                <a:cs typeface="Trebuchet MS"/>
              </a:rPr>
              <a:t>n</a:t>
            </a:r>
            <a:r>
              <a:rPr sz="2000" spc="-10" dirty="0">
                <a:latin typeface="Trebuchet MS"/>
                <a:cs typeface="Trebuchet MS"/>
              </a:rPr>
              <a:t>v</a:t>
            </a:r>
            <a:r>
              <a:rPr sz="2000" spc="-30" dirty="0">
                <a:latin typeface="Trebuchet MS"/>
                <a:cs typeface="Trebuchet MS"/>
              </a:rPr>
              <a:t>o</a:t>
            </a:r>
            <a:r>
              <a:rPr sz="2000" spc="5" dirty="0">
                <a:latin typeface="Trebuchet MS"/>
                <a:cs typeface="Trebuchet MS"/>
              </a:rPr>
              <a:t>l</a:t>
            </a:r>
            <a:r>
              <a:rPr sz="2000" spc="-5" dirty="0">
                <a:latin typeface="Trebuchet MS"/>
                <a:cs typeface="Trebuchet MS"/>
              </a:rPr>
              <a:t>v</a:t>
            </a:r>
            <a:r>
              <a:rPr sz="2000" spc="-40" dirty="0">
                <a:latin typeface="Trebuchet MS"/>
                <a:cs typeface="Trebuchet MS"/>
              </a:rPr>
              <a:t>e</a:t>
            </a:r>
            <a:r>
              <a:rPr sz="2000" spc="5" dirty="0">
                <a:latin typeface="Trebuchet MS"/>
                <a:cs typeface="Trebuchet MS"/>
              </a:rPr>
              <a:t>d?</a:t>
            </a:r>
            <a:endParaRPr sz="2000">
              <a:latin typeface="Trebuchet MS"/>
              <a:cs typeface="Trebuchet MS"/>
            </a:endParaRPr>
          </a:p>
          <a:p>
            <a:pPr marL="699770" lvl="1" indent="-229235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2000" spc="-60" dirty="0">
                <a:latin typeface="Trebuchet MS"/>
                <a:cs typeface="Trebuchet MS"/>
              </a:rPr>
              <a:t>A</a:t>
            </a:r>
            <a:r>
              <a:rPr sz="2000" spc="-105" dirty="0">
                <a:latin typeface="Trebuchet MS"/>
                <a:cs typeface="Trebuchet MS"/>
              </a:rPr>
              <a:t>r</a:t>
            </a:r>
            <a:r>
              <a:rPr sz="2000" spc="15" dirty="0">
                <a:latin typeface="Trebuchet MS"/>
                <a:cs typeface="Trebuchet MS"/>
              </a:rPr>
              <a:t>e</a:t>
            </a:r>
            <a:r>
              <a:rPr sz="2000" spc="-235" dirty="0">
                <a:latin typeface="Trebuchet MS"/>
                <a:cs typeface="Trebuchet MS"/>
              </a:rPr>
              <a:t> </a:t>
            </a:r>
            <a:r>
              <a:rPr sz="2000" spc="-120" dirty="0">
                <a:latin typeface="Trebuchet MS"/>
                <a:cs typeface="Trebuchet MS"/>
              </a:rPr>
              <a:t>t</a:t>
            </a:r>
            <a:r>
              <a:rPr sz="2000" spc="-45" dirty="0">
                <a:latin typeface="Trebuchet MS"/>
                <a:cs typeface="Trebuchet MS"/>
              </a:rPr>
              <a:t>h</a:t>
            </a:r>
            <a:r>
              <a:rPr sz="2000" spc="-120" dirty="0">
                <a:latin typeface="Trebuchet MS"/>
                <a:cs typeface="Trebuchet MS"/>
              </a:rPr>
              <a:t>e</a:t>
            </a:r>
            <a:r>
              <a:rPr sz="2000" spc="-30" dirty="0">
                <a:latin typeface="Trebuchet MS"/>
                <a:cs typeface="Trebuchet MS"/>
              </a:rPr>
              <a:t>r</a:t>
            </a:r>
            <a:r>
              <a:rPr sz="2000" spc="15" dirty="0">
                <a:latin typeface="Trebuchet MS"/>
                <a:cs typeface="Trebuchet MS"/>
              </a:rPr>
              <a:t>e</a:t>
            </a:r>
            <a:r>
              <a:rPr sz="2000" spc="-34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</a:t>
            </a:r>
            <a:r>
              <a:rPr sz="2000" spc="-45" dirty="0">
                <a:latin typeface="Trebuchet MS"/>
                <a:cs typeface="Trebuchet MS"/>
              </a:rPr>
              <a:t>n</a:t>
            </a:r>
            <a:r>
              <a:rPr sz="2000" spc="10" dirty="0">
                <a:latin typeface="Trebuchet MS"/>
                <a:cs typeface="Trebuchet MS"/>
              </a:rPr>
              <a:t>y</a:t>
            </a:r>
            <a:r>
              <a:rPr sz="2000" spc="-27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g</a:t>
            </a:r>
            <a:r>
              <a:rPr sz="2000" spc="-45" dirty="0">
                <a:latin typeface="Trebuchet MS"/>
                <a:cs typeface="Trebuchet MS"/>
              </a:rPr>
              <a:t>e</a:t>
            </a:r>
            <a:r>
              <a:rPr sz="2000" spc="-30" dirty="0">
                <a:latin typeface="Trebuchet MS"/>
                <a:cs typeface="Trebuchet MS"/>
              </a:rPr>
              <a:t>o</a:t>
            </a:r>
            <a:r>
              <a:rPr sz="2000" spc="-110" dirty="0">
                <a:latin typeface="Trebuchet MS"/>
                <a:cs typeface="Trebuchet MS"/>
              </a:rPr>
              <a:t>g</a:t>
            </a:r>
            <a:r>
              <a:rPr sz="2000" spc="-30" dirty="0">
                <a:latin typeface="Trebuchet MS"/>
                <a:cs typeface="Trebuchet MS"/>
              </a:rPr>
              <a:t>r</a:t>
            </a:r>
            <a:r>
              <a:rPr sz="2000" spc="-5" dirty="0">
                <a:latin typeface="Trebuchet MS"/>
                <a:cs typeface="Trebuchet MS"/>
              </a:rPr>
              <a:t>a</a:t>
            </a:r>
            <a:r>
              <a:rPr sz="2000" spc="-65" dirty="0">
                <a:latin typeface="Trebuchet MS"/>
                <a:cs typeface="Trebuchet MS"/>
              </a:rPr>
              <a:t>p</a:t>
            </a:r>
            <a:r>
              <a:rPr sz="2000" spc="-45" dirty="0">
                <a:latin typeface="Trebuchet MS"/>
                <a:cs typeface="Trebuchet MS"/>
              </a:rPr>
              <a:t>h</a:t>
            </a:r>
            <a:r>
              <a:rPr sz="2000" spc="-50" dirty="0">
                <a:latin typeface="Trebuchet MS"/>
                <a:cs typeface="Trebuchet MS"/>
              </a:rPr>
              <a:t>i</a:t>
            </a:r>
            <a:r>
              <a:rPr sz="2000" spc="-20" dirty="0">
                <a:latin typeface="Trebuchet MS"/>
                <a:cs typeface="Trebuchet MS"/>
              </a:rPr>
              <a:t>c</a:t>
            </a:r>
            <a:r>
              <a:rPr sz="2000" spc="-80" dirty="0">
                <a:latin typeface="Trebuchet MS"/>
                <a:cs typeface="Trebuchet MS"/>
              </a:rPr>
              <a:t>a</a:t>
            </a:r>
            <a:r>
              <a:rPr sz="2000" spc="5" dirty="0">
                <a:latin typeface="Trebuchet MS"/>
                <a:cs typeface="Trebuchet MS"/>
              </a:rPr>
              <a:t>l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c</a:t>
            </a:r>
            <a:r>
              <a:rPr sz="2000" spc="-30" dirty="0">
                <a:latin typeface="Trebuchet MS"/>
                <a:cs typeface="Trebuchet MS"/>
              </a:rPr>
              <a:t>o</a:t>
            </a:r>
            <a:r>
              <a:rPr sz="2000" spc="30" dirty="0">
                <a:latin typeface="Trebuchet MS"/>
                <a:cs typeface="Trebuchet MS"/>
              </a:rPr>
              <a:t>n</a:t>
            </a:r>
            <a:r>
              <a:rPr sz="2000" spc="-65" dirty="0">
                <a:latin typeface="Trebuchet MS"/>
                <a:cs typeface="Trebuchet MS"/>
              </a:rPr>
              <a:t>s</a:t>
            </a:r>
            <a:r>
              <a:rPr sz="2000" spc="25" dirty="0">
                <a:latin typeface="Trebuchet MS"/>
                <a:cs typeface="Trebuchet MS"/>
              </a:rPr>
              <a:t>i</a:t>
            </a:r>
            <a:r>
              <a:rPr sz="2000" spc="10" dirty="0">
                <a:latin typeface="Trebuchet MS"/>
                <a:cs typeface="Trebuchet MS"/>
              </a:rPr>
              <a:t>d</a:t>
            </a:r>
            <a:r>
              <a:rPr sz="2000" spc="-45" dirty="0">
                <a:latin typeface="Trebuchet MS"/>
                <a:cs typeface="Trebuchet MS"/>
              </a:rPr>
              <a:t>e</a:t>
            </a:r>
            <a:r>
              <a:rPr sz="2000" spc="-30" dirty="0">
                <a:latin typeface="Trebuchet MS"/>
                <a:cs typeface="Trebuchet MS"/>
              </a:rPr>
              <a:t>r</a:t>
            </a:r>
            <a:r>
              <a:rPr sz="2000" spc="-5" dirty="0">
                <a:latin typeface="Trebuchet MS"/>
                <a:cs typeface="Trebuchet MS"/>
              </a:rPr>
              <a:t>a</a:t>
            </a:r>
            <a:r>
              <a:rPr sz="2000" spc="-45" dirty="0">
                <a:latin typeface="Trebuchet MS"/>
                <a:cs typeface="Trebuchet MS"/>
              </a:rPr>
              <a:t>t</a:t>
            </a:r>
            <a:r>
              <a:rPr sz="2000" spc="25" dirty="0">
                <a:latin typeface="Trebuchet MS"/>
                <a:cs typeface="Trebuchet MS"/>
              </a:rPr>
              <a:t>i</a:t>
            </a:r>
            <a:r>
              <a:rPr sz="2000" spc="-30" dirty="0">
                <a:latin typeface="Trebuchet MS"/>
                <a:cs typeface="Trebuchet MS"/>
              </a:rPr>
              <a:t>o</a:t>
            </a:r>
            <a:r>
              <a:rPr sz="2000" spc="-45" dirty="0">
                <a:latin typeface="Trebuchet MS"/>
                <a:cs typeface="Trebuchet MS"/>
              </a:rPr>
              <a:t>n</a:t>
            </a:r>
            <a:r>
              <a:rPr sz="2000" spc="10" dirty="0">
                <a:latin typeface="Trebuchet MS"/>
                <a:cs typeface="Trebuchet MS"/>
              </a:rPr>
              <a:t>s?</a:t>
            </a:r>
            <a:endParaRPr sz="2000">
              <a:latin typeface="Trebuchet MS"/>
              <a:cs typeface="Trebuchet MS"/>
            </a:endParaRPr>
          </a:p>
          <a:p>
            <a:pPr marL="241935" indent="-228600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-10" dirty="0">
                <a:latin typeface="Trebuchet MS"/>
                <a:cs typeface="Trebuchet MS"/>
              </a:rPr>
              <a:t>Importance</a:t>
            </a:r>
            <a:r>
              <a:rPr sz="2000" spc="-10" dirty="0"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  <a:p>
            <a:pPr marL="699770" lvl="1" indent="-229235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2000" spc="-35" dirty="0">
                <a:latin typeface="Trebuchet MS"/>
                <a:cs typeface="Trebuchet MS"/>
              </a:rPr>
              <a:t>I</a:t>
            </a:r>
            <a:r>
              <a:rPr sz="2000" spc="-65" dirty="0">
                <a:latin typeface="Trebuchet MS"/>
                <a:cs typeface="Trebuchet MS"/>
              </a:rPr>
              <a:t>d</a:t>
            </a:r>
            <a:r>
              <a:rPr sz="2000" spc="-45" dirty="0">
                <a:latin typeface="Trebuchet MS"/>
                <a:cs typeface="Trebuchet MS"/>
              </a:rPr>
              <a:t>e</a:t>
            </a:r>
            <a:r>
              <a:rPr sz="2000" spc="-120" dirty="0">
                <a:latin typeface="Trebuchet MS"/>
                <a:cs typeface="Trebuchet MS"/>
              </a:rPr>
              <a:t>n</a:t>
            </a:r>
            <a:r>
              <a:rPr sz="2000" spc="-50" dirty="0">
                <a:latin typeface="Trebuchet MS"/>
                <a:cs typeface="Trebuchet MS"/>
              </a:rPr>
              <a:t>ti</a:t>
            </a:r>
            <a:r>
              <a:rPr sz="2000" spc="-65" dirty="0">
                <a:latin typeface="Trebuchet MS"/>
                <a:cs typeface="Trebuchet MS"/>
              </a:rPr>
              <a:t>f</a:t>
            </a:r>
            <a:r>
              <a:rPr sz="2000" spc="-50" dirty="0">
                <a:latin typeface="Trebuchet MS"/>
                <a:cs typeface="Trebuchet MS"/>
              </a:rPr>
              <a:t>i</a:t>
            </a:r>
            <a:r>
              <a:rPr sz="2000" spc="-45" dirty="0">
                <a:latin typeface="Trebuchet MS"/>
                <a:cs typeface="Trebuchet MS"/>
              </a:rPr>
              <a:t>e</a:t>
            </a:r>
            <a:r>
              <a:rPr sz="2000" spc="10" dirty="0">
                <a:latin typeface="Trebuchet MS"/>
                <a:cs typeface="Trebuchet MS"/>
              </a:rPr>
              <a:t>s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30" dirty="0">
                <a:latin typeface="Trebuchet MS"/>
                <a:cs typeface="Trebuchet MS"/>
              </a:rPr>
              <a:t>n</a:t>
            </a:r>
            <a:r>
              <a:rPr sz="2000" spc="-45" dirty="0">
                <a:latin typeface="Trebuchet MS"/>
                <a:cs typeface="Trebuchet MS"/>
              </a:rPr>
              <a:t>e</a:t>
            </a:r>
            <a:r>
              <a:rPr sz="2000" spc="-20" dirty="0">
                <a:latin typeface="Trebuchet MS"/>
                <a:cs typeface="Trebuchet MS"/>
              </a:rPr>
              <a:t>c</a:t>
            </a:r>
            <a:r>
              <a:rPr sz="2000" spc="30" dirty="0">
                <a:latin typeface="Trebuchet MS"/>
                <a:cs typeface="Trebuchet MS"/>
              </a:rPr>
              <a:t>e</a:t>
            </a:r>
            <a:r>
              <a:rPr sz="2000" spc="10" dirty="0">
                <a:latin typeface="Trebuchet MS"/>
                <a:cs typeface="Trebuchet MS"/>
              </a:rPr>
              <a:t>s</a:t>
            </a:r>
            <a:r>
              <a:rPr sz="2000" spc="-60" dirty="0">
                <a:latin typeface="Trebuchet MS"/>
                <a:cs typeface="Trebuchet MS"/>
              </a:rPr>
              <a:t>s</a:t>
            </a:r>
            <a:r>
              <a:rPr sz="2000" spc="-5" dirty="0">
                <a:latin typeface="Trebuchet MS"/>
                <a:cs typeface="Trebuchet MS"/>
              </a:rPr>
              <a:t>a</a:t>
            </a:r>
            <a:r>
              <a:rPr sz="2000" spc="45" dirty="0">
                <a:latin typeface="Trebuchet MS"/>
                <a:cs typeface="Trebuchet MS"/>
              </a:rPr>
              <a:t>r</a:t>
            </a:r>
            <a:r>
              <a:rPr sz="2000" spc="10" dirty="0">
                <a:latin typeface="Trebuchet MS"/>
                <a:cs typeface="Trebuchet MS"/>
              </a:rPr>
              <a:t>y</a:t>
            </a:r>
            <a:r>
              <a:rPr sz="2000" spc="-22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r</a:t>
            </a:r>
            <a:r>
              <a:rPr sz="2000" spc="30" dirty="0">
                <a:latin typeface="Trebuchet MS"/>
                <a:cs typeface="Trebuchet MS"/>
              </a:rPr>
              <a:t>e</a:t>
            </a:r>
            <a:r>
              <a:rPr sz="2000" spc="10" dirty="0">
                <a:latin typeface="Trebuchet MS"/>
                <a:cs typeface="Trebuchet MS"/>
              </a:rPr>
              <a:t>s</a:t>
            </a:r>
            <a:r>
              <a:rPr sz="2000" spc="-25" dirty="0">
                <a:latin typeface="Trebuchet MS"/>
                <a:cs typeface="Trebuchet MS"/>
              </a:rPr>
              <a:t>o</a:t>
            </a:r>
            <a:r>
              <a:rPr sz="2000" spc="30" dirty="0">
                <a:latin typeface="Trebuchet MS"/>
                <a:cs typeface="Trebuchet MS"/>
              </a:rPr>
              <a:t>u</a:t>
            </a:r>
            <a:r>
              <a:rPr sz="2000" spc="-30" dirty="0">
                <a:latin typeface="Trebuchet MS"/>
                <a:cs typeface="Trebuchet MS"/>
              </a:rPr>
              <a:t>r</a:t>
            </a:r>
            <a:r>
              <a:rPr sz="2000" spc="-20" dirty="0">
                <a:latin typeface="Trebuchet MS"/>
                <a:cs typeface="Trebuchet MS"/>
              </a:rPr>
              <a:t>c</a:t>
            </a:r>
            <a:r>
              <a:rPr sz="2000" spc="30" dirty="0">
                <a:latin typeface="Trebuchet MS"/>
                <a:cs typeface="Trebuchet MS"/>
              </a:rPr>
              <a:t>e</a:t>
            </a:r>
            <a:r>
              <a:rPr sz="2000" spc="10" dirty="0">
                <a:latin typeface="Trebuchet MS"/>
                <a:cs typeface="Trebuchet MS"/>
              </a:rPr>
              <a:t>s</a:t>
            </a:r>
            <a:r>
              <a:rPr sz="2000" spc="-13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</a:t>
            </a:r>
            <a:r>
              <a:rPr sz="2000" spc="-45" dirty="0">
                <a:latin typeface="Trebuchet MS"/>
                <a:cs typeface="Trebuchet MS"/>
              </a:rPr>
              <a:t>n</a:t>
            </a:r>
            <a:r>
              <a:rPr sz="2000" spc="15" dirty="0">
                <a:latin typeface="Trebuchet MS"/>
                <a:cs typeface="Trebuchet MS"/>
              </a:rPr>
              <a:t>d</a:t>
            </a:r>
            <a:r>
              <a:rPr sz="2000" spc="-130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s</a:t>
            </a:r>
            <a:r>
              <a:rPr sz="2000" spc="-40" dirty="0">
                <a:latin typeface="Trebuchet MS"/>
                <a:cs typeface="Trebuchet MS"/>
              </a:rPr>
              <a:t>u</a:t>
            </a:r>
            <a:r>
              <a:rPr sz="2000" spc="10" dirty="0">
                <a:latin typeface="Trebuchet MS"/>
                <a:cs typeface="Trebuchet MS"/>
              </a:rPr>
              <a:t>p</a:t>
            </a:r>
            <a:r>
              <a:rPr sz="2000" spc="-70" dirty="0">
                <a:latin typeface="Trebuchet MS"/>
                <a:cs typeface="Trebuchet MS"/>
              </a:rPr>
              <a:t>p</a:t>
            </a:r>
            <a:r>
              <a:rPr sz="2000" spc="45" dirty="0">
                <a:latin typeface="Trebuchet MS"/>
                <a:cs typeface="Trebuchet MS"/>
              </a:rPr>
              <a:t>o</a:t>
            </a:r>
            <a:r>
              <a:rPr sz="2000" spc="-30" dirty="0">
                <a:latin typeface="Trebuchet MS"/>
                <a:cs typeface="Trebuchet MS"/>
              </a:rPr>
              <a:t>r</a:t>
            </a:r>
            <a:r>
              <a:rPr sz="2000" spc="-45" dirty="0">
                <a:latin typeface="Trebuchet MS"/>
                <a:cs typeface="Trebuchet MS"/>
              </a:rPr>
              <a:t>t</a:t>
            </a:r>
            <a:r>
              <a:rPr sz="2000" spc="10" dirty="0"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  <a:p>
            <a:pPr marL="699770" lvl="1" indent="-229235">
              <a:lnSpc>
                <a:spcPct val="100000"/>
              </a:lnSpc>
              <a:spcBef>
                <a:spcPts val="150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2000" spc="35" dirty="0">
                <a:latin typeface="Trebuchet MS"/>
                <a:cs typeface="Trebuchet MS"/>
              </a:rPr>
              <a:t>H</a:t>
            </a:r>
            <a:r>
              <a:rPr sz="2000" spc="-45" dirty="0">
                <a:latin typeface="Trebuchet MS"/>
                <a:cs typeface="Trebuchet MS"/>
              </a:rPr>
              <a:t>e</a:t>
            </a:r>
            <a:r>
              <a:rPr sz="2000" spc="10" dirty="0">
                <a:latin typeface="Trebuchet MS"/>
                <a:cs typeface="Trebuchet MS"/>
              </a:rPr>
              <a:t>lps</a:t>
            </a:r>
            <a:r>
              <a:rPr sz="2000" spc="-21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i</a:t>
            </a:r>
            <a:r>
              <a:rPr sz="2000" spc="15" dirty="0">
                <a:latin typeface="Trebuchet MS"/>
                <a:cs typeface="Trebuchet MS"/>
              </a:rPr>
              <a:t>n</a:t>
            </a:r>
            <a:r>
              <a:rPr sz="2000" spc="-17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un</a:t>
            </a:r>
            <a:r>
              <a:rPr sz="2000" spc="-65" dirty="0">
                <a:latin typeface="Trebuchet MS"/>
                <a:cs typeface="Trebuchet MS"/>
              </a:rPr>
              <a:t>d</a:t>
            </a:r>
            <a:r>
              <a:rPr sz="2000" spc="-45" dirty="0">
                <a:latin typeface="Trebuchet MS"/>
                <a:cs typeface="Trebuchet MS"/>
              </a:rPr>
              <a:t>e</a:t>
            </a:r>
            <a:r>
              <a:rPr sz="2000" spc="-30" dirty="0">
                <a:latin typeface="Trebuchet MS"/>
                <a:cs typeface="Trebuchet MS"/>
              </a:rPr>
              <a:t>r</a:t>
            </a:r>
            <a:r>
              <a:rPr sz="2000" spc="10" dirty="0">
                <a:latin typeface="Trebuchet MS"/>
                <a:cs typeface="Trebuchet MS"/>
              </a:rPr>
              <a:t>s</a:t>
            </a:r>
            <a:r>
              <a:rPr sz="2000" spc="-40" dirty="0">
                <a:latin typeface="Trebuchet MS"/>
                <a:cs typeface="Trebuchet MS"/>
              </a:rPr>
              <a:t>t</a:t>
            </a:r>
            <a:r>
              <a:rPr sz="2000" spc="-80" dirty="0">
                <a:latin typeface="Trebuchet MS"/>
                <a:cs typeface="Trebuchet MS"/>
              </a:rPr>
              <a:t>a</a:t>
            </a:r>
            <a:r>
              <a:rPr sz="2000" spc="-45" dirty="0">
                <a:latin typeface="Trebuchet MS"/>
                <a:cs typeface="Trebuchet MS"/>
              </a:rPr>
              <a:t>n</a:t>
            </a:r>
            <a:r>
              <a:rPr sz="2000" spc="10" dirty="0">
                <a:latin typeface="Trebuchet MS"/>
                <a:cs typeface="Trebuchet MS"/>
              </a:rPr>
              <a:t>d</a:t>
            </a:r>
            <a:r>
              <a:rPr sz="2000" spc="-50" dirty="0">
                <a:latin typeface="Trebuchet MS"/>
                <a:cs typeface="Trebuchet MS"/>
              </a:rPr>
              <a:t>in</a:t>
            </a:r>
            <a:r>
              <a:rPr sz="2000" spc="10" dirty="0">
                <a:latin typeface="Trebuchet MS"/>
                <a:cs typeface="Trebuchet MS"/>
              </a:rPr>
              <a:t>g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t</a:t>
            </a:r>
            <a:r>
              <a:rPr sz="2000" spc="-120" dirty="0">
                <a:latin typeface="Trebuchet MS"/>
                <a:cs typeface="Trebuchet MS"/>
              </a:rPr>
              <a:t>h</a:t>
            </a:r>
            <a:r>
              <a:rPr sz="2000" spc="15" dirty="0">
                <a:latin typeface="Trebuchet MS"/>
                <a:cs typeface="Trebuchet MS"/>
              </a:rPr>
              <a:t>e</a:t>
            </a:r>
            <a:r>
              <a:rPr sz="2000" spc="-18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o</a:t>
            </a:r>
            <a:r>
              <a:rPr sz="2000" spc="-105" dirty="0">
                <a:latin typeface="Trebuchet MS"/>
                <a:cs typeface="Trebuchet MS"/>
              </a:rPr>
              <a:t>r</a:t>
            </a:r>
            <a:r>
              <a:rPr sz="2000" spc="-35" dirty="0">
                <a:latin typeface="Trebuchet MS"/>
                <a:cs typeface="Trebuchet MS"/>
              </a:rPr>
              <a:t>g</a:t>
            </a:r>
            <a:r>
              <a:rPr sz="2000" spc="-80" dirty="0">
                <a:latin typeface="Trebuchet MS"/>
                <a:cs typeface="Trebuchet MS"/>
              </a:rPr>
              <a:t>a</a:t>
            </a:r>
            <a:r>
              <a:rPr sz="2000" spc="-45" dirty="0">
                <a:latin typeface="Trebuchet MS"/>
                <a:cs typeface="Trebuchet MS"/>
              </a:rPr>
              <a:t>n</a:t>
            </a:r>
            <a:r>
              <a:rPr sz="2000" spc="-50" dirty="0">
                <a:latin typeface="Trebuchet MS"/>
                <a:cs typeface="Trebuchet MS"/>
              </a:rPr>
              <a:t>i</a:t>
            </a:r>
            <a:r>
              <a:rPr sz="2000" spc="-55" dirty="0">
                <a:latin typeface="Trebuchet MS"/>
                <a:cs typeface="Trebuchet MS"/>
              </a:rPr>
              <a:t>z</a:t>
            </a:r>
            <a:r>
              <a:rPr sz="2000" spc="-80" dirty="0">
                <a:latin typeface="Trebuchet MS"/>
                <a:cs typeface="Trebuchet MS"/>
              </a:rPr>
              <a:t>a</a:t>
            </a:r>
            <a:r>
              <a:rPr sz="2000" spc="-50" dirty="0">
                <a:latin typeface="Trebuchet MS"/>
                <a:cs typeface="Trebuchet MS"/>
              </a:rPr>
              <a:t>ti</a:t>
            </a:r>
            <a:r>
              <a:rPr sz="2000" spc="-105" dirty="0">
                <a:latin typeface="Trebuchet MS"/>
                <a:cs typeface="Trebuchet MS"/>
              </a:rPr>
              <a:t>o</a:t>
            </a:r>
            <a:r>
              <a:rPr sz="2000" spc="-45" dirty="0">
                <a:latin typeface="Trebuchet MS"/>
                <a:cs typeface="Trebuchet MS"/>
              </a:rPr>
              <a:t>n</a:t>
            </a:r>
            <a:r>
              <a:rPr sz="2000" spc="-80" dirty="0">
                <a:latin typeface="Trebuchet MS"/>
                <a:cs typeface="Trebuchet MS"/>
              </a:rPr>
              <a:t>a</a:t>
            </a:r>
            <a:r>
              <a:rPr sz="2000" spc="5" dirty="0">
                <a:latin typeface="Trebuchet MS"/>
                <a:cs typeface="Trebuchet MS"/>
              </a:rPr>
              <a:t>l</a:t>
            </a:r>
            <a:r>
              <a:rPr sz="2000" spc="-200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s</a:t>
            </a:r>
            <a:r>
              <a:rPr sz="2000" spc="-40" dirty="0">
                <a:latin typeface="Trebuchet MS"/>
                <a:cs typeface="Trebuchet MS"/>
              </a:rPr>
              <a:t>t</a:t>
            </a:r>
            <a:r>
              <a:rPr sz="2000" spc="-30" dirty="0">
                <a:latin typeface="Trebuchet MS"/>
                <a:cs typeface="Trebuchet MS"/>
              </a:rPr>
              <a:t>r</a:t>
            </a:r>
            <a:r>
              <a:rPr sz="2000" spc="-45" dirty="0">
                <a:latin typeface="Trebuchet MS"/>
                <a:cs typeface="Trebuchet MS"/>
              </a:rPr>
              <a:t>u</a:t>
            </a:r>
            <a:r>
              <a:rPr sz="2000" spc="-20" dirty="0">
                <a:latin typeface="Trebuchet MS"/>
                <a:cs typeface="Trebuchet MS"/>
              </a:rPr>
              <a:t>c</a:t>
            </a:r>
            <a:r>
              <a:rPr sz="2000" spc="-45" dirty="0">
                <a:latin typeface="Trebuchet MS"/>
                <a:cs typeface="Trebuchet MS"/>
              </a:rPr>
              <a:t>tu</a:t>
            </a:r>
            <a:r>
              <a:rPr sz="2000" spc="45" dirty="0">
                <a:latin typeface="Trebuchet MS"/>
                <a:cs typeface="Trebuchet MS"/>
              </a:rPr>
              <a:t>r</a:t>
            </a:r>
            <a:r>
              <a:rPr sz="2000" spc="-45" dirty="0">
                <a:latin typeface="Trebuchet MS"/>
                <a:cs typeface="Trebuchet MS"/>
              </a:rPr>
              <a:t>e</a:t>
            </a:r>
            <a:r>
              <a:rPr sz="2000" spc="10" dirty="0"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  <a:p>
            <a:pPr marL="241935" marR="107950" indent="-229235">
              <a:lnSpc>
                <a:spcPct val="91800"/>
              </a:lnSpc>
              <a:spcBef>
                <a:spcPts val="10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-15" dirty="0">
                <a:latin typeface="Trebuchet MS"/>
                <a:cs typeface="Trebuchet MS"/>
              </a:rPr>
              <a:t>E</a:t>
            </a:r>
            <a:r>
              <a:rPr sz="2000" b="1" spc="-55" dirty="0">
                <a:latin typeface="Trebuchet MS"/>
                <a:cs typeface="Trebuchet MS"/>
              </a:rPr>
              <a:t>x</a:t>
            </a:r>
            <a:r>
              <a:rPr sz="2000" b="1" spc="-95" dirty="0">
                <a:latin typeface="Trebuchet MS"/>
                <a:cs typeface="Trebuchet MS"/>
              </a:rPr>
              <a:t>a</a:t>
            </a:r>
            <a:r>
              <a:rPr sz="2000" b="1" spc="5" dirty="0">
                <a:latin typeface="Trebuchet MS"/>
                <a:cs typeface="Trebuchet MS"/>
              </a:rPr>
              <a:t>m</a:t>
            </a:r>
            <a:r>
              <a:rPr sz="2000" b="1" spc="-40" dirty="0">
                <a:latin typeface="Trebuchet MS"/>
                <a:cs typeface="Trebuchet MS"/>
              </a:rPr>
              <a:t>p</a:t>
            </a:r>
            <a:r>
              <a:rPr sz="2000" b="1" spc="-70" dirty="0">
                <a:latin typeface="Trebuchet MS"/>
                <a:cs typeface="Trebuchet MS"/>
              </a:rPr>
              <a:t>l</a:t>
            </a:r>
            <a:r>
              <a:rPr sz="2000" b="1" spc="-40" dirty="0">
                <a:latin typeface="Trebuchet MS"/>
                <a:cs typeface="Trebuchet MS"/>
              </a:rPr>
              <a:t>e</a:t>
            </a:r>
            <a:r>
              <a:rPr sz="2000" spc="10" dirty="0">
                <a:latin typeface="Trebuchet MS"/>
                <a:cs typeface="Trebuchet MS"/>
              </a:rPr>
              <a:t>:</a:t>
            </a:r>
            <a:r>
              <a:rPr sz="2000" spc="-220" dirty="0">
                <a:latin typeface="Trebuchet MS"/>
                <a:cs typeface="Trebuchet MS"/>
              </a:rPr>
              <a:t> </a:t>
            </a:r>
            <a:r>
              <a:rPr sz="2000" spc="15" dirty="0">
                <a:latin typeface="Trebuchet MS"/>
                <a:cs typeface="Trebuchet MS"/>
              </a:rPr>
              <a:t>A</a:t>
            </a:r>
            <a:r>
              <a:rPr sz="2000" spc="-21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p</a:t>
            </a:r>
            <a:r>
              <a:rPr sz="2000" spc="-105" dirty="0">
                <a:latin typeface="Trebuchet MS"/>
                <a:cs typeface="Trebuchet MS"/>
              </a:rPr>
              <a:t>r</a:t>
            </a:r>
            <a:r>
              <a:rPr sz="2000" spc="-30" dirty="0">
                <a:latin typeface="Trebuchet MS"/>
                <a:cs typeface="Trebuchet MS"/>
              </a:rPr>
              <a:t>o</a:t>
            </a:r>
            <a:r>
              <a:rPr sz="2000" spc="-135" dirty="0">
                <a:latin typeface="Trebuchet MS"/>
                <a:cs typeface="Trebuchet MS"/>
              </a:rPr>
              <a:t>j</a:t>
            </a:r>
            <a:r>
              <a:rPr sz="2000" spc="-45" dirty="0">
                <a:latin typeface="Trebuchet MS"/>
                <a:cs typeface="Trebuchet MS"/>
              </a:rPr>
              <a:t>e</a:t>
            </a:r>
            <a:r>
              <a:rPr sz="2000" spc="-95" dirty="0">
                <a:latin typeface="Trebuchet MS"/>
                <a:cs typeface="Trebuchet MS"/>
              </a:rPr>
              <a:t>c</a:t>
            </a:r>
            <a:r>
              <a:rPr sz="2000" spc="10" dirty="0">
                <a:latin typeface="Trebuchet MS"/>
                <a:cs typeface="Trebuchet MS"/>
              </a:rPr>
              <a:t>t</a:t>
            </a:r>
            <a:r>
              <a:rPr sz="2000" spc="-260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m</a:t>
            </a:r>
            <a:r>
              <a:rPr sz="2000" spc="-50" dirty="0">
                <a:latin typeface="Trebuchet MS"/>
                <a:cs typeface="Trebuchet MS"/>
              </a:rPr>
              <a:t>i</a:t>
            </a:r>
            <a:r>
              <a:rPr sz="2000" spc="-110" dirty="0">
                <a:latin typeface="Trebuchet MS"/>
                <a:cs typeface="Trebuchet MS"/>
              </a:rPr>
              <a:t>g</a:t>
            </a:r>
            <a:r>
              <a:rPr sz="2000" spc="-45" dirty="0">
                <a:latin typeface="Trebuchet MS"/>
                <a:cs typeface="Trebuchet MS"/>
              </a:rPr>
              <a:t>h</a:t>
            </a:r>
            <a:r>
              <a:rPr sz="2000" spc="10" dirty="0">
                <a:latin typeface="Trebuchet MS"/>
                <a:cs typeface="Trebuchet MS"/>
              </a:rPr>
              <a:t>t</a:t>
            </a:r>
            <a:r>
              <a:rPr sz="2000" spc="-24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i</a:t>
            </a:r>
            <a:r>
              <a:rPr sz="2000" spc="-120" dirty="0">
                <a:latin typeface="Trebuchet MS"/>
                <a:cs typeface="Trebuchet MS"/>
              </a:rPr>
              <a:t>n</a:t>
            </a:r>
            <a:r>
              <a:rPr sz="2000" spc="-10" dirty="0">
                <a:latin typeface="Trebuchet MS"/>
                <a:cs typeface="Trebuchet MS"/>
              </a:rPr>
              <a:t>v</a:t>
            </a:r>
            <a:r>
              <a:rPr sz="2000" spc="-105" dirty="0">
                <a:latin typeface="Trebuchet MS"/>
                <a:cs typeface="Trebuchet MS"/>
              </a:rPr>
              <a:t>o</a:t>
            </a:r>
            <a:r>
              <a:rPr sz="2000" spc="-70" dirty="0">
                <a:latin typeface="Trebuchet MS"/>
                <a:cs typeface="Trebuchet MS"/>
              </a:rPr>
              <a:t>l</a:t>
            </a:r>
            <a:r>
              <a:rPr sz="2000" spc="-85" dirty="0">
                <a:latin typeface="Trebuchet MS"/>
                <a:cs typeface="Trebuchet MS"/>
              </a:rPr>
              <a:t>v</a:t>
            </a:r>
            <a:r>
              <a:rPr sz="2000" spc="15" dirty="0">
                <a:latin typeface="Trebuchet MS"/>
                <a:cs typeface="Trebuchet MS"/>
              </a:rPr>
              <a:t>e</a:t>
            </a:r>
            <a:r>
              <a:rPr sz="2000" spc="-295" dirty="0">
                <a:latin typeface="Trebuchet MS"/>
                <a:cs typeface="Trebuchet MS"/>
              </a:rPr>
              <a:t> </a:t>
            </a:r>
            <a:r>
              <a:rPr sz="2000" spc="25" dirty="0">
                <a:latin typeface="Trebuchet MS"/>
                <a:cs typeface="Trebuchet MS"/>
              </a:rPr>
              <a:t>t</a:t>
            </a:r>
            <a:r>
              <a:rPr sz="2000" spc="-45" dirty="0">
                <a:latin typeface="Trebuchet MS"/>
                <a:cs typeface="Trebuchet MS"/>
              </a:rPr>
              <a:t>e</a:t>
            </a:r>
            <a:r>
              <a:rPr sz="2000" spc="-5" dirty="0">
                <a:latin typeface="Trebuchet MS"/>
                <a:cs typeface="Trebuchet MS"/>
              </a:rPr>
              <a:t>a</a:t>
            </a:r>
            <a:r>
              <a:rPr sz="2000" spc="-15" dirty="0">
                <a:latin typeface="Trebuchet MS"/>
                <a:cs typeface="Trebuchet MS"/>
              </a:rPr>
              <a:t>m</a:t>
            </a:r>
            <a:r>
              <a:rPr sz="2000" spc="10" dirty="0">
                <a:latin typeface="Trebuchet MS"/>
                <a:cs typeface="Trebuchet MS"/>
              </a:rPr>
              <a:t>s</a:t>
            </a:r>
            <a:r>
              <a:rPr sz="2000" spc="-204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f</a:t>
            </a:r>
            <a:r>
              <a:rPr sz="2000" spc="-30" dirty="0">
                <a:latin typeface="Trebuchet MS"/>
                <a:cs typeface="Trebuchet MS"/>
              </a:rPr>
              <a:t>ro</a:t>
            </a:r>
            <a:r>
              <a:rPr sz="2000" spc="20" dirty="0">
                <a:latin typeface="Trebuchet MS"/>
                <a:cs typeface="Trebuchet MS"/>
              </a:rPr>
              <a:t>m</a:t>
            </a:r>
            <a:r>
              <a:rPr sz="2000" spc="-280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d</a:t>
            </a:r>
            <a:r>
              <a:rPr sz="2000" spc="-50" dirty="0">
                <a:latin typeface="Trebuchet MS"/>
                <a:cs typeface="Trebuchet MS"/>
              </a:rPr>
              <a:t>i</a:t>
            </a:r>
            <a:r>
              <a:rPr sz="2000" spc="10" dirty="0">
                <a:latin typeface="Trebuchet MS"/>
                <a:cs typeface="Trebuchet MS"/>
              </a:rPr>
              <a:t>ff</a:t>
            </a:r>
            <a:r>
              <a:rPr sz="2000" spc="-35" dirty="0">
                <a:latin typeface="Trebuchet MS"/>
                <a:cs typeface="Trebuchet MS"/>
              </a:rPr>
              <a:t>e</a:t>
            </a:r>
            <a:r>
              <a:rPr sz="2000" spc="-30" dirty="0">
                <a:latin typeface="Trebuchet MS"/>
                <a:cs typeface="Trebuchet MS"/>
              </a:rPr>
              <a:t>r</a:t>
            </a:r>
            <a:r>
              <a:rPr sz="2000" spc="30" dirty="0">
                <a:latin typeface="Trebuchet MS"/>
                <a:cs typeface="Trebuchet MS"/>
              </a:rPr>
              <a:t>e</a:t>
            </a:r>
            <a:r>
              <a:rPr sz="2000" spc="-45" dirty="0">
                <a:latin typeface="Trebuchet MS"/>
                <a:cs typeface="Trebuchet MS"/>
              </a:rPr>
              <a:t>n</a:t>
            </a:r>
            <a:r>
              <a:rPr sz="2000" spc="5" dirty="0">
                <a:latin typeface="Trebuchet MS"/>
                <a:cs typeface="Trebuchet MS"/>
              </a:rPr>
              <a:t>t  </a:t>
            </a:r>
            <a:r>
              <a:rPr sz="2000" spc="-50" dirty="0">
                <a:latin typeface="Trebuchet MS"/>
                <a:cs typeface="Trebuchet MS"/>
              </a:rPr>
              <a:t>departments, </a:t>
            </a:r>
            <a:r>
              <a:rPr sz="2000" spc="5" dirty="0">
                <a:latin typeface="Trebuchet MS"/>
                <a:cs typeface="Trebuchet MS"/>
              </a:rPr>
              <a:t>such </a:t>
            </a:r>
            <a:r>
              <a:rPr sz="2000" spc="40" dirty="0">
                <a:latin typeface="Trebuchet MS"/>
                <a:cs typeface="Trebuchet MS"/>
              </a:rPr>
              <a:t>as </a:t>
            </a:r>
            <a:r>
              <a:rPr sz="2000" spc="-120" dirty="0">
                <a:latin typeface="Trebuchet MS"/>
                <a:cs typeface="Trebuchet MS"/>
              </a:rPr>
              <a:t>IT, </a:t>
            </a:r>
            <a:r>
              <a:rPr sz="2000" spc="-70" dirty="0">
                <a:latin typeface="Trebuchet MS"/>
                <a:cs typeface="Trebuchet MS"/>
              </a:rPr>
              <a:t>marketing, </a:t>
            </a:r>
            <a:r>
              <a:rPr sz="2000" spc="10" dirty="0">
                <a:latin typeface="Trebuchet MS"/>
                <a:cs typeface="Trebuchet MS"/>
              </a:rPr>
              <a:t>and </a:t>
            </a:r>
            <a:r>
              <a:rPr sz="2000" spc="-15" dirty="0">
                <a:latin typeface="Trebuchet MS"/>
                <a:cs typeface="Trebuchet MS"/>
              </a:rPr>
              <a:t>customer 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support,</a:t>
            </a:r>
            <a:r>
              <a:rPr sz="2000" spc="-195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and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may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require</a:t>
            </a:r>
            <a:r>
              <a:rPr sz="2000" spc="-19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collaboration</a:t>
            </a:r>
            <a:r>
              <a:rPr sz="2000" spc="-254" dirty="0">
                <a:latin typeface="Trebuchet MS"/>
                <a:cs typeface="Trebuchet MS"/>
              </a:rPr>
              <a:t> </a:t>
            </a:r>
            <a:r>
              <a:rPr sz="2000" spc="40" dirty="0">
                <a:latin typeface="Trebuchet MS"/>
                <a:cs typeface="Trebuchet MS"/>
              </a:rPr>
              <a:t>across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different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g</a:t>
            </a:r>
            <a:r>
              <a:rPr sz="2000" spc="-45" dirty="0">
                <a:latin typeface="Trebuchet MS"/>
                <a:cs typeface="Trebuchet MS"/>
              </a:rPr>
              <a:t>e</a:t>
            </a:r>
            <a:r>
              <a:rPr sz="2000" spc="-25" dirty="0">
                <a:latin typeface="Trebuchet MS"/>
                <a:cs typeface="Trebuchet MS"/>
              </a:rPr>
              <a:t>o</a:t>
            </a:r>
            <a:r>
              <a:rPr sz="2000" spc="-105" dirty="0">
                <a:latin typeface="Trebuchet MS"/>
                <a:cs typeface="Trebuchet MS"/>
              </a:rPr>
              <a:t>g</a:t>
            </a:r>
            <a:r>
              <a:rPr sz="2000" spc="-30" dirty="0">
                <a:latin typeface="Trebuchet MS"/>
                <a:cs typeface="Trebuchet MS"/>
              </a:rPr>
              <a:t>r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-65" dirty="0">
                <a:latin typeface="Trebuchet MS"/>
                <a:cs typeface="Trebuchet MS"/>
              </a:rPr>
              <a:t>p</a:t>
            </a:r>
            <a:r>
              <a:rPr sz="2000" spc="-45" dirty="0">
                <a:latin typeface="Trebuchet MS"/>
                <a:cs typeface="Trebuchet MS"/>
              </a:rPr>
              <a:t>h</a:t>
            </a:r>
            <a:r>
              <a:rPr sz="2000" spc="-50" dirty="0">
                <a:latin typeface="Trebuchet MS"/>
                <a:cs typeface="Trebuchet MS"/>
              </a:rPr>
              <a:t>i</a:t>
            </a:r>
            <a:r>
              <a:rPr sz="2000" spc="-20" dirty="0">
                <a:latin typeface="Trebuchet MS"/>
                <a:cs typeface="Trebuchet MS"/>
              </a:rPr>
              <a:t>c</a:t>
            </a:r>
            <a:r>
              <a:rPr sz="2000" spc="-75" dirty="0">
                <a:latin typeface="Trebuchet MS"/>
                <a:cs typeface="Trebuchet MS"/>
              </a:rPr>
              <a:t>a</a:t>
            </a:r>
            <a:r>
              <a:rPr sz="2000" spc="5" dirty="0">
                <a:latin typeface="Trebuchet MS"/>
                <a:cs typeface="Trebuchet MS"/>
              </a:rPr>
              <a:t>l</a:t>
            </a:r>
            <a:r>
              <a:rPr sz="2000" spc="-195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l</a:t>
            </a:r>
            <a:r>
              <a:rPr sz="2000" spc="-25" dirty="0">
                <a:latin typeface="Trebuchet MS"/>
                <a:cs typeface="Trebuchet MS"/>
              </a:rPr>
              <a:t>oc</a:t>
            </a:r>
            <a:r>
              <a:rPr sz="2000" spc="-5" dirty="0">
                <a:latin typeface="Trebuchet MS"/>
                <a:cs typeface="Trebuchet MS"/>
              </a:rPr>
              <a:t>a</a:t>
            </a:r>
            <a:r>
              <a:rPr sz="2000" spc="-50" dirty="0">
                <a:latin typeface="Trebuchet MS"/>
                <a:cs typeface="Trebuchet MS"/>
              </a:rPr>
              <a:t>t</a:t>
            </a:r>
            <a:r>
              <a:rPr sz="2000" spc="25" dirty="0">
                <a:latin typeface="Trebuchet MS"/>
                <a:cs typeface="Trebuchet MS"/>
              </a:rPr>
              <a:t>i</a:t>
            </a:r>
            <a:r>
              <a:rPr sz="2000" spc="-25" dirty="0">
                <a:latin typeface="Trebuchet MS"/>
                <a:cs typeface="Trebuchet MS"/>
              </a:rPr>
              <a:t>o</a:t>
            </a:r>
            <a:r>
              <a:rPr sz="2000" spc="-45" dirty="0">
                <a:latin typeface="Trebuchet MS"/>
                <a:cs typeface="Trebuchet MS"/>
              </a:rPr>
              <a:t>n</a:t>
            </a:r>
            <a:r>
              <a:rPr sz="2000" spc="10" dirty="0">
                <a:latin typeface="Trebuchet MS"/>
                <a:cs typeface="Trebuchet MS"/>
              </a:rPr>
              <a:t>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737</Words>
  <Application>Microsoft Office PowerPoint</Application>
  <PresentationFormat>Widescreen</PresentationFormat>
  <Paragraphs>98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 MT</vt:lpstr>
      <vt:lpstr>Calibri</vt:lpstr>
      <vt:lpstr>Trebuchet MS</vt:lpstr>
      <vt:lpstr>Office Theme</vt:lpstr>
      <vt:lpstr>W5HH PRINCIPLES</vt:lpstr>
      <vt:lpstr>Introduction to W5HH</vt:lpstr>
      <vt:lpstr>Overview of W5HH</vt:lpstr>
      <vt:lpstr>W5HH Templates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Advantages of W5HH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SHASHIKALA HASARAGUNADAGI</cp:lastModifiedBy>
  <cp:revision>4</cp:revision>
  <dcterms:created xsi:type="dcterms:W3CDTF">2024-12-15T10:16:31Z</dcterms:created>
  <dcterms:modified xsi:type="dcterms:W3CDTF">2024-12-17T10:06:21Z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2024-12-15T00:00:00Z</vt:filetime>
  </property>
  <property fmtid="{D5CDD505-2E9C-101B-9397-08002B2CF9AE}" pid="3" name="LastSaved">
    <vt:filetime>2024-12-15T00:00:00Z</vt:filetime>
  </property>
</Properties>
</file>