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74" r:id="rId8"/>
    <p:sldId id="264" r:id="rId9"/>
    <p:sldId id="265"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A064-A238-A2FC-4443-F2917EB03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E83E20-C020-CE0E-AB8E-60C4D18BF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0C627C-8EDF-27AA-39AF-732C6A0E24C2}"/>
              </a:ext>
            </a:extLst>
          </p:cNvPr>
          <p:cNvSpPr>
            <a:spLocks noGrp="1"/>
          </p:cNvSpPr>
          <p:nvPr>
            <p:ph type="dt" sz="half" idx="10"/>
          </p:nvPr>
        </p:nvSpPr>
        <p:spPr/>
        <p:txBody>
          <a:bodyPr/>
          <a:lstStyle/>
          <a:p>
            <a:fld id="{DAEC6855-9733-4AC0-95C4-69A3C0299748}" type="datetimeFigureOut">
              <a:rPr lang="en-US" smtClean="0"/>
              <a:t>8/10/2025</a:t>
            </a:fld>
            <a:endParaRPr lang="en-US"/>
          </a:p>
        </p:txBody>
      </p:sp>
      <p:sp>
        <p:nvSpPr>
          <p:cNvPr id="5" name="Footer Placeholder 4">
            <a:extLst>
              <a:ext uri="{FF2B5EF4-FFF2-40B4-BE49-F238E27FC236}">
                <a16:creationId xmlns:a16="http://schemas.microsoft.com/office/drawing/2014/main" id="{027B6FF6-0606-79BA-D882-CCC2822C5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24A84-0AF2-DF6D-B078-A9FE5C3052B1}"/>
              </a:ext>
            </a:extLst>
          </p:cNvPr>
          <p:cNvSpPr>
            <a:spLocks noGrp="1"/>
          </p:cNvSpPr>
          <p:nvPr>
            <p:ph type="sldNum" sz="quarter" idx="12"/>
          </p:nvPr>
        </p:nvSpPr>
        <p:spPr/>
        <p:txBody>
          <a:bodyPr/>
          <a:lstStyle/>
          <a:p>
            <a:fld id="{A2A589B1-F5ED-4E3F-8EE9-2D177A2C372E}" type="slidenum">
              <a:rPr lang="en-US" smtClean="0"/>
              <a:t>‹#›</a:t>
            </a:fld>
            <a:endParaRPr lang="en-US"/>
          </a:p>
        </p:txBody>
      </p:sp>
    </p:spTree>
    <p:extLst>
      <p:ext uri="{BB962C8B-B14F-4D97-AF65-F5344CB8AC3E}">
        <p14:creationId xmlns:p14="http://schemas.microsoft.com/office/powerpoint/2010/main" val="406485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8CC1-187D-3181-201A-9609A0661E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D486B1-0409-1BB1-77D0-42B787199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1D20F-5E89-0B9C-3763-A733260E2370}"/>
              </a:ext>
            </a:extLst>
          </p:cNvPr>
          <p:cNvSpPr>
            <a:spLocks noGrp="1"/>
          </p:cNvSpPr>
          <p:nvPr>
            <p:ph type="dt" sz="half" idx="10"/>
          </p:nvPr>
        </p:nvSpPr>
        <p:spPr/>
        <p:txBody>
          <a:bodyPr/>
          <a:lstStyle/>
          <a:p>
            <a:fld id="{DAEC6855-9733-4AC0-95C4-69A3C0299748}" type="datetimeFigureOut">
              <a:rPr lang="en-US" smtClean="0"/>
              <a:t>8/10/2025</a:t>
            </a:fld>
            <a:endParaRPr lang="en-US"/>
          </a:p>
        </p:txBody>
      </p:sp>
      <p:sp>
        <p:nvSpPr>
          <p:cNvPr id="5" name="Footer Placeholder 4">
            <a:extLst>
              <a:ext uri="{FF2B5EF4-FFF2-40B4-BE49-F238E27FC236}">
                <a16:creationId xmlns:a16="http://schemas.microsoft.com/office/drawing/2014/main" id="{8CE26A70-337C-2752-A1E8-3F03B7D49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9D795-7F76-BAF1-EF7C-3BA8BA0375ED}"/>
              </a:ext>
            </a:extLst>
          </p:cNvPr>
          <p:cNvSpPr>
            <a:spLocks noGrp="1"/>
          </p:cNvSpPr>
          <p:nvPr>
            <p:ph type="sldNum" sz="quarter" idx="12"/>
          </p:nvPr>
        </p:nvSpPr>
        <p:spPr/>
        <p:txBody>
          <a:bodyPr/>
          <a:lstStyle/>
          <a:p>
            <a:fld id="{A2A589B1-F5ED-4E3F-8EE9-2D177A2C372E}" type="slidenum">
              <a:rPr lang="en-US" smtClean="0"/>
              <a:t>‹#›</a:t>
            </a:fld>
            <a:endParaRPr lang="en-US"/>
          </a:p>
        </p:txBody>
      </p:sp>
    </p:spTree>
    <p:extLst>
      <p:ext uri="{BB962C8B-B14F-4D97-AF65-F5344CB8AC3E}">
        <p14:creationId xmlns:p14="http://schemas.microsoft.com/office/powerpoint/2010/main" val="172273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ADB62-8570-318E-B8D0-0126827722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48CC23-BCD0-1672-D7C5-A6D2072030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B8B40-8432-382D-3291-6B4075F512FF}"/>
              </a:ext>
            </a:extLst>
          </p:cNvPr>
          <p:cNvSpPr>
            <a:spLocks noGrp="1"/>
          </p:cNvSpPr>
          <p:nvPr>
            <p:ph type="dt" sz="half" idx="10"/>
          </p:nvPr>
        </p:nvSpPr>
        <p:spPr/>
        <p:txBody>
          <a:bodyPr/>
          <a:lstStyle/>
          <a:p>
            <a:fld id="{DAEC6855-9733-4AC0-95C4-69A3C0299748}" type="datetimeFigureOut">
              <a:rPr lang="en-US" smtClean="0"/>
              <a:t>8/10/2025</a:t>
            </a:fld>
            <a:endParaRPr lang="en-US"/>
          </a:p>
        </p:txBody>
      </p:sp>
      <p:sp>
        <p:nvSpPr>
          <p:cNvPr id="5" name="Footer Placeholder 4">
            <a:extLst>
              <a:ext uri="{FF2B5EF4-FFF2-40B4-BE49-F238E27FC236}">
                <a16:creationId xmlns:a16="http://schemas.microsoft.com/office/drawing/2014/main" id="{F25C9417-37EC-2221-FDD5-7E2A03088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F87DC-5265-98EB-B260-54321D933E54}"/>
              </a:ext>
            </a:extLst>
          </p:cNvPr>
          <p:cNvSpPr>
            <a:spLocks noGrp="1"/>
          </p:cNvSpPr>
          <p:nvPr>
            <p:ph type="sldNum" sz="quarter" idx="12"/>
          </p:nvPr>
        </p:nvSpPr>
        <p:spPr/>
        <p:txBody>
          <a:bodyPr/>
          <a:lstStyle/>
          <a:p>
            <a:fld id="{A2A589B1-F5ED-4E3F-8EE9-2D177A2C372E}" type="slidenum">
              <a:rPr lang="en-US" smtClean="0"/>
              <a:t>‹#›</a:t>
            </a:fld>
            <a:endParaRPr lang="en-US"/>
          </a:p>
        </p:txBody>
      </p:sp>
    </p:spTree>
    <p:extLst>
      <p:ext uri="{BB962C8B-B14F-4D97-AF65-F5344CB8AC3E}">
        <p14:creationId xmlns:p14="http://schemas.microsoft.com/office/powerpoint/2010/main" val="407777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76EB-98AC-53FB-1C7A-C5BFF1F38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C38C0F-50BB-3A8D-9170-223E812D37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AE05E-0A5E-5E1A-3506-039B40C584FD}"/>
              </a:ext>
            </a:extLst>
          </p:cNvPr>
          <p:cNvSpPr>
            <a:spLocks noGrp="1"/>
          </p:cNvSpPr>
          <p:nvPr>
            <p:ph type="dt" sz="half" idx="10"/>
          </p:nvPr>
        </p:nvSpPr>
        <p:spPr/>
        <p:txBody>
          <a:bodyPr/>
          <a:lstStyle/>
          <a:p>
            <a:fld id="{DAEC6855-9733-4AC0-95C4-69A3C0299748}" type="datetimeFigureOut">
              <a:rPr lang="en-US" smtClean="0"/>
              <a:t>8/10/2025</a:t>
            </a:fld>
            <a:endParaRPr lang="en-US"/>
          </a:p>
        </p:txBody>
      </p:sp>
      <p:sp>
        <p:nvSpPr>
          <p:cNvPr id="5" name="Footer Placeholder 4">
            <a:extLst>
              <a:ext uri="{FF2B5EF4-FFF2-40B4-BE49-F238E27FC236}">
                <a16:creationId xmlns:a16="http://schemas.microsoft.com/office/drawing/2014/main" id="{18B6D6EC-0F3B-0721-F738-084F77C5A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5BE0A-4154-9792-DB5F-86C97AEE5BEC}"/>
              </a:ext>
            </a:extLst>
          </p:cNvPr>
          <p:cNvSpPr>
            <a:spLocks noGrp="1"/>
          </p:cNvSpPr>
          <p:nvPr>
            <p:ph type="sldNum" sz="quarter" idx="12"/>
          </p:nvPr>
        </p:nvSpPr>
        <p:spPr/>
        <p:txBody>
          <a:bodyPr/>
          <a:lstStyle/>
          <a:p>
            <a:fld id="{A2A589B1-F5ED-4E3F-8EE9-2D177A2C372E}" type="slidenum">
              <a:rPr lang="en-US" smtClean="0"/>
              <a:t>‹#›</a:t>
            </a:fld>
            <a:endParaRPr lang="en-US"/>
          </a:p>
        </p:txBody>
      </p:sp>
    </p:spTree>
    <p:extLst>
      <p:ext uri="{BB962C8B-B14F-4D97-AF65-F5344CB8AC3E}">
        <p14:creationId xmlns:p14="http://schemas.microsoft.com/office/powerpoint/2010/main" val="98384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A886-6612-CDE9-B67A-8039C00C4D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FEA133-0982-2F94-632D-82AA5A75B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4BF41D-9655-17E3-F660-4B4FFE5CCDA9}"/>
              </a:ext>
            </a:extLst>
          </p:cNvPr>
          <p:cNvSpPr>
            <a:spLocks noGrp="1"/>
          </p:cNvSpPr>
          <p:nvPr>
            <p:ph type="dt" sz="half" idx="10"/>
          </p:nvPr>
        </p:nvSpPr>
        <p:spPr/>
        <p:txBody>
          <a:bodyPr/>
          <a:lstStyle/>
          <a:p>
            <a:fld id="{DAEC6855-9733-4AC0-95C4-69A3C0299748}" type="datetimeFigureOut">
              <a:rPr lang="en-US" smtClean="0"/>
              <a:t>8/10/2025</a:t>
            </a:fld>
            <a:endParaRPr lang="en-US"/>
          </a:p>
        </p:txBody>
      </p:sp>
      <p:sp>
        <p:nvSpPr>
          <p:cNvPr id="5" name="Footer Placeholder 4">
            <a:extLst>
              <a:ext uri="{FF2B5EF4-FFF2-40B4-BE49-F238E27FC236}">
                <a16:creationId xmlns:a16="http://schemas.microsoft.com/office/drawing/2014/main" id="{4C9A904F-F640-36E8-B020-3B442EB53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B2366-13EE-71C6-3059-D23303C02CF1}"/>
              </a:ext>
            </a:extLst>
          </p:cNvPr>
          <p:cNvSpPr>
            <a:spLocks noGrp="1"/>
          </p:cNvSpPr>
          <p:nvPr>
            <p:ph type="sldNum" sz="quarter" idx="12"/>
          </p:nvPr>
        </p:nvSpPr>
        <p:spPr/>
        <p:txBody>
          <a:bodyPr/>
          <a:lstStyle/>
          <a:p>
            <a:fld id="{A2A589B1-F5ED-4E3F-8EE9-2D177A2C372E}" type="slidenum">
              <a:rPr lang="en-US" smtClean="0"/>
              <a:t>‹#›</a:t>
            </a:fld>
            <a:endParaRPr lang="en-US"/>
          </a:p>
        </p:txBody>
      </p:sp>
    </p:spTree>
    <p:extLst>
      <p:ext uri="{BB962C8B-B14F-4D97-AF65-F5344CB8AC3E}">
        <p14:creationId xmlns:p14="http://schemas.microsoft.com/office/powerpoint/2010/main" val="372705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FE32-A55E-554B-3868-DEBFBE9AA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F20383-AF09-6A0F-18DB-1552C23E9A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BF9F7-4792-BF99-6D35-094B47BA4F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058BCF-E8DB-F21A-286A-CF4E1DCE927F}"/>
              </a:ext>
            </a:extLst>
          </p:cNvPr>
          <p:cNvSpPr>
            <a:spLocks noGrp="1"/>
          </p:cNvSpPr>
          <p:nvPr>
            <p:ph type="dt" sz="half" idx="10"/>
          </p:nvPr>
        </p:nvSpPr>
        <p:spPr/>
        <p:txBody>
          <a:bodyPr/>
          <a:lstStyle/>
          <a:p>
            <a:fld id="{DAEC6855-9733-4AC0-95C4-69A3C0299748}" type="datetimeFigureOut">
              <a:rPr lang="en-US" smtClean="0"/>
              <a:t>8/10/2025</a:t>
            </a:fld>
            <a:endParaRPr lang="en-US"/>
          </a:p>
        </p:txBody>
      </p:sp>
      <p:sp>
        <p:nvSpPr>
          <p:cNvPr id="6" name="Footer Placeholder 5">
            <a:extLst>
              <a:ext uri="{FF2B5EF4-FFF2-40B4-BE49-F238E27FC236}">
                <a16:creationId xmlns:a16="http://schemas.microsoft.com/office/drawing/2014/main" id="{5E60D923-426A-9F46-BCF8-92346F0DF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BD546-767F-A812-D676-DDF21558FA7B}"/>
              </a:ext>
            </a:extLst>
          </p:cNvPr>
          <p:cNvSpPr>
            <a:spLocks noGrp="1"/>
          </p:cNvSpPr>
          <p:nvPr>
            <p:ph type="sldNum" sz="quarter" idx="12"/>
          </p:nvPr>
        </p:nvSpPr>
        <p:spPr/>
        <p:txBody>
          <a:bodyPr/>
          <a:lstStyle/>
          <a:p>
            <a:fld id="{A2A589B1-F5ED-4E3F-8EE9-2D177A2C372E}" type="slidenum">
              <a:rPr lang="en-US" smtClean="0"/>
              <a:t>‹#›</a:t>
            </a:fld>
            <a:endParaRPr lang="en-US"/>
          </a:p>
        </p:txBody>
      </p:sp>
    </p:spTree>
    <p:extLst>
      <p:ext uri="{BB962C8B-B14F-4D97-AF65-F5344CB8AC3E}">
        <p14:creationId xmlns:p14="http://schemas.microsoft.com/office/powerpoint/2010/main" val="62260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50FE-3FF0-BFE5-2AC6-C640EE9510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6F4688-DEC3-1D88-3990-F79EA2FF6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A87EB8-D1B6-9F24-A703-9AA2D6E229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B2E6DE-8CCC-23A4-22F9-43DCE1B61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27E3C9-6D23-2842-4720-B8445F68D9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06CD2D-F826-21D0-DB4E-C17650A7B341}"/>
              </a:ext>
            </a:extLst>
          </p:cNvPr>
          <p:cNvSpPr>
            <a:spLocks noGrp="1"/>
          </p:cNvSpPr>
          <p:nvPr>
            <p:ph type="dt" sz="half" idx="10"/>
          </p:nvPr>
        </p:nvSpPr>
        <p:spPr/>
        <p:txBody>
          <a:bodyPr/>
          <a:lstStyle/>
          <a:p>
            <a:fld id="{DAEC6855-9733-4AC0-95C4-69A3C0299748}" type="datetimeFigureOut">
              <a:rPr lang="en-US" smtClean="0"/>
              <a:t>8/10/2025</a:t>
            </a:fld>
            <a:endParaRPr lang="en-US"/>
          </a:p>
        </p:txBody>
      </p:sp>
      <p:sp>
        <p:nvSpPr>
          <p:cNvPr id="8" name="Footer Placeholder 7">
            <a:extLst>
              <a:ext uri="{FF2B5EF4-FFF2-40B4-BE49-F238E27FC236}">
                <a16:creationId xmlns:a16="http://schemas.microsoft.com/office/drawing/2014/main" id="{C743536B-28C2-044A-9069-F9265E9AF6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45D9CA-083C-3010-9574-AE3765BD119D}"/>
              </a:ext>
            </a:extLst>
          </p:cNvPr>
          <p:cNvSpPr>
            <a:spLocks noGrp="1"/>
          </p:cNvSpPr>
          <p:nvPr>
            <p:ph type="sldNum" sz="quarter" idx="12"/>
          </p:nvPr>
        </p:nvSpPr>
        <p:spPr/>
        <p:txBody>
          <a:bodyPr/>
          <a:lstStyle/>
          <a:p>
            <a:fld id="{A2A589B1-F5ED-4E3F-8EE9-2D177A2C372E}" type="slidenum">
              <a:rPr lang="en-US" smtClean="0"/>
              <a:t>‹#›</a:t>
            </a:fld>
            <a:endParaRPr lang="en-US"/>
          </a:p>
        </p:txBody>
      </p:sp>
    </p:spTree>
    <p:extLst>
      <p:ext uri="{BB962C8B-B14F-4D97-AF65-F5344CB8AC3E}">
        <p14:creationId xmlns:p14="http://schemas.microsoft.com/office/powerpoint/2010/main" val="104994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D5FD-9F89-C423-237A-E6889EB6CA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7726A9-BAB5-8F21-7CD5-B126634F2E0A}"/>
              </a:ext>
            </a:extLst>
          </p:cNvPr>
          <p:cNvSpPr>
            <a:spLocks noGrp="1"/>
          </p:cNvSpPr>
          <p:nvPr>
            <p:ph type="dt" sz="half" idx="10"/>
          </p:nvPr>
        </p:nvSpPr>
        <p:spPr/>
        <p:txBody>
          <a:bodyPr/>
          <a:lstStyle/>
          <a:p>
            <a:fld id="{DAEC6855-9733-4AC0-95C4-69A3C0299748}" type="datetimeFigureOut">
              <a:rPr lang="en-US" smtClean="0"/>
              <a:t>8/10/2025</a:t>
            </a:fld>
            <a:endParaRPr lang="en-US"/>
          </a:p>
        </p:txBody>
      </p:sp>
      <p:sp>
        <p:nvSpPr>
          <p:cNvPr id="4" name="Footer Placeholder 3">
            <a:extLst>
              <a:ext uri="{FF2B5EF4-FFF2-40B4-BE49-F238E27FC236}">
                <a16:creationId xmlns:a16="http://schemas.microsoft.com/office/drawing/2014/main" id="{64109183-555E-19A9-FF39-61A826D294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DDDECF-BBA1-1BA8-CDC4-4D49A57A3DB0}"/>
              </a:ext>
            </a:extLst>
          </p:cNvPr>
          <p:cNvSpPr>
            <a:spLocks noGrp="1"/>
          </p:cNvSpPr>
          <p:nvPr>
            <p:ph type="sldNum" sz="quarter" idx="12"/>
          </p:nvPr>
        </p:nvSpPr>
        <p:spPr/>
        <p:txBody>
          <a:bodyPr/>
          <a:lstStyle/>
          <a:p>
            <a:fld id="{A2A589B1-F5ED-4E3F-8EE9-2D177A2C372E}" type="slidenum">
              <a:rPr lang="en-US" smtClean="0"/>
              <a:t>‹#›</a:t>
            </a:fld>
            <a:endParaRPr lang="en-US"/>
          </a:p>
        </p:txBody>
      </p:sp>
    </p:spTree>
    <p:extLst>
      <p:ext uri="{BB962C8B-B14F-4D97-AF65-F5344CB8AC3E}">
        <p14:creationId xmlns:p14="http://schemas.microsoft.com/office/powerpoint/2010/main" val="55468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E2C9AA-671D-89DB-E074-389727C91A14}"/>
              </a:ext>
            </a:extLst>
          </p:cNvPr>
          <p:cNvSpPr>
            <a:spLocks noGrp="1"/>
          </p:cNvSpPr>
          <p:nvPr>
            <p:ph type="dt" sz="half" idx="10"/>
          </p:nvPr>
        </p:nvSpPr>
        <p:spPr/>
        <p:txBody>
          <a:bodyPr/>
          <a:lstStyle/>
          <a:p>
            <a:fld id="{DAEC6855-9733-4AC0-95C4-69A3C0299748}" type="datetimeFigureOut">
              <a:rPr lang="en-US" smtClean="0"/>
              <a:t>8/10/2025</a:t>
            </a:fld>
            <a:endParaRPr lang="en-US"/>
          </a:p>
        </p:txBody>
      </p:sp>
      <p:sp>
        <p:nvSpPr>
          <p:cNvPr id="3" name="Footer Placeholder 2">
            <a:extLst>
              <a:ext uri="{FF2B5EF4-FFF2-40B4-BE49-F238E27FC236}">
                <a16:creationId xmlns:a16="http://schemas.microsoft.com/office/drawing/2014/main" id="{822DBF86-0E67-2F48-EA15-78ED6CD47D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6B8482-A71D-522A-9CBC-0D9D4625247E}"/>
              </a:ext>
            </a:extLst>
          </p:cNvPr>
          <p:cNvSpPr>
            <a:spLocks noGrp="1"/>
          </p:cNvSpPr>
          <p:nvPr>
            <p:ph type="sldNum" sz="quarter" idx="12"/>
          </p:nvPr>
        </p:nvSpPr>
        <p:spPr/>
        <p:txBody>
          <a:bodyPr/>
          <a:lstStyle/>
          <a:p>
            <a:fld id="{A2A589B1-F5ED-4E3F-8EE9-2D177A2C372E}" type="slidenum">
              <a:rPr lang="en-US" smtClean="0"/>
              <a:t>‹#›</a:t>
            </a:fld>
            <a:endParaRPr lang="en-US"/>
          </a:p>
        </p:txBody>
      </p:sp>
    </p:spTree>
    <p:extLst>
      <p:ext uri="{BB962C8B-B14F-4D97-AF65-F5344CB8AC3E}">
        <p14:creationId xmlns:p14="http://schemas.microsoft.com/office/powerpoint/2010/main" val="3800401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5AC7-91E4-FBA1-C4BF-D171BB9EAD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8262C3-B0C4-C7F5-A3FB-D4B493023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AAA6B-D35F-2495-CA87-0BEF35735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2D2B29-79A2-9900-E1C6-45DE2D15A6C7}"/>
              </a:ext>
            </a:extLst>
          </p:cNvPr>
          <p:cNvSpPr>
            <a:spLocks noGrp="1"/>
          </p:cNvSpPr>
          <p:nvPr>
            <p:ph type="dt" sz="half" idx="10"/>
          </p:nvPr>
        </p:nvSpPr>
        <p:spPr/>
        <p:txBody>
          <a:bodyPr/>
          <a:lstStyle/>
          <a:p>
            <a:fld id="{DAEC6855-9733-4AC0-95C4-69A3C0299748}" type="datetimeFigureOut">
              <a:rPr lang="en-US" smtClean="0"/>
              <a:t>8/10/2025</a:t>
            </a:fld>
            <a:endParaRPr lang="en-US"/>
          </a:p>
        </p:txBody>
      </p:sp>
      <p:sp>
        <p:nvSpPr>
          <p:cNvPr id="6" name="Footer Placeholder 5">
            <a:extLst>
              <a:ext uri="{FF2B5EF4-FFF2-40B4-BE49-F238E27FC236}">
                <a16:creationId xmlns:a16="http://schemas.microsoft.com/office/drawing/2014/main" id="{5139F694-FF0E-429C-BC3B-7125FA26B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F0FA6-13F9-2415-8B4A-36C300C3E68F}"/>
              </a:ext>
            </a:extLst>
          </p:cNvPr>
          <p:cNvSpPr>
            <a:spLocks noGrp="1"/>
          </p:cNvSpPr>
          <p:nvPr>
            <p:ph type="sldNum" sz="quarter" idx="12"/>
          </p:nvPr>
        </p:nvSpPr>
        <p:spPr/>
        <p:txBody>
          <a:bodyPr/>
          <a:lstStyle/>
          <a:p>
            <a:fld id="{A2A589B1-F5ED-4E3F-8EE9-2D177A2C372E}" type="slidenum">
              <a:rPr lang="en-US" smtClean="0"/>
              <a:t>‹#›</a:t>
            </a:fld>
            <a:endParaRPr lang="en-US"/>
          </a:p>
        </p:txBody>
      </p:sp>
    </p:spTree>
    <p:extLst>
      <p:ext uri="{BB962C8B-B14F-4D97-AF65-F5344CB8AC3E}">
        <p14:creationId xmlns:p14="http://schemas.microsoft.com/office/powerpoint/2010/main" val="221877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A375-1FB0-C575-68B7-04D958D74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A232C8-EF7C-971A-1E1C-AC80A7D68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1A8FBA-C2E2-B9FA-71C6-FF5AC840D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C12EFC-9A15-F68F-ED25-7F66F652734F}"/>
              </a:ext>
            </a:extLst>
          </p:cNvPr>
          <p:cNvSpPr>
            <a:spLocks noGrp="1"/>
          </p:cNvSpPr>
          <p:nvPr>
            <p:ph type="dt" sz="half" idx="10"/>
          </p:nvPr>
        </p:nvSpPr>
        <p:spPr/>
        <p:txBody>
          <a:bodyPr/>
          <a:lstStyle/>
          <a:p>
            <a:fld id="{DAEC6855-9733-4AC0-95C4-69A3C0299748}" type="datetimeFigureOut">
              <a:rPr lang="en-US" smtClean="0"/>
              <a:t>8/10/2025</a:t>
            </a:fld>
            <a:endParaRPr lang="en-US"/>
          </a:p>
        </p:txBody>
      </p:sp>
      <p:sp>
        <p:nvSpPr>
          <p:cNvPr id="6" name="Footer Placeholder 5">
            <a:extLst>
              <a:ext uri="{FF2B5EF4-FFF2-40B4-BE49-F238E27FC236}">
                <a16:creationId xmlns:a16="http://schemas.microsoft.com/office/drawing/2014/main" id="{48969EB3-3506-BB52-2BA1-6D4568DCD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48C7B-EB09-43CD-07B8-88CC59EE923F}"/>
              </a:ext>
            </a:extLst>
          </p:cNvPr>
          <p:cNvSpPr>
            <a:spLocks noGrp="1"/>
          </p:cNvSpPr>
          <p:nvPr>
            <p:ph type="sldNum" sz="quarter" idx="12"/>
          </p:nvPr>
        </p:nvSpPr>
        <p:spPr/>
        <p:txBody>
          <a:bodyPr/>
          <a:lstStyle/>
          <a:p>
            <a:fld id="{A2A589B1-F5ED-4E3F-8EE9-2D177A2C372E}" type="slidenum">
              <a:rPr lang="en-US" smtClean="0"/>
              <a:t>‹#›</a:t>
            </a:fld>
            <a:endParaRPr lang="en-US"/>
          </a:p>
        </p:txBody>
      </p:sp>
    </p:spTree>
    <p:extLst>
      <p:ext uri="{BB962C8B-B14F-4D97-AF65-F5344CB8AC3E}">
        <p14:creationId xmlns:p14="http://schemas.microsoft.com/office/powerpoint/2010/main" val="106017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D94EBA-DCFC-6510-8B80-53F9F2FD3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95D6D-6517-82BF-AE37-31D92AC4C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2A6D2A-3685-470A-1165-85B0140946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C6855-9733-4AC0-95C4-69A3C0299748}" type="datetimeFigureOut">
              <a:rPr lang="en-US" smtClean="0"/>
              <a:t>8/10/2025</a:t>
            </a:fld>
            <a:endParaRPr lang="en-US"/>
          </a:p>
        </p:txBody>
      </p:sp>
      <p:sp>
        <p:nvSpPr>
          <p:cNvPr id="5" name="Footer Placeholder 4">
            <a:extLst>
              <a:ext uri="{FF2B5EF4-FFF2-40B4-BE49-F238E27FC236}">
                <a16:creationId xmlns:a16="http://schemas.microsoft.com/office/drawing/2014/main" id="{01C4C2F4-E704-D11D-A0B8-18729BDF7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2FA0E0-F05D-22BB-70FB-2E84E37E57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589B1-F5ED-4E3F-8EE9-2D177A2C372E}" type="slidenum">
              <a:rPr lang="en-US" smtClean="0"/>
              <a:t>‹#›</a:t>
            </a:fld>
            <a:endParaRPr lang="en-US"/>
          </a:p>
        </p:txBody>
      </p:sp>
    </p:spTree>
    <p:extLst>
      <p:ext uri="{BB962C8B-B14F-4D97-AF65-F5344CB8AC3E}">
        <p14:creationId xmlns:p14="http://schemas.microsoft.com/office/powerpoint/2010/main" val="32395476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15E2-975F-0096-ED44-DF9E1341D944}"/>
              </a:ext>
            </a:extLst>
          </p:cNvPr>
          <p:cNvSpPr>
            <a:spLocks noGrp="1"/>
          </p:cNvSpPr>
          <p:nvPr>
            <p:ph type="ctrTitle"/>
          </p:nvPr>
        </p:nvSpPr>
        <p:spPr>
          <a:xfrm>
            <a:off x="1524000" y="122238"/>
            <a:ext cx="9144000" cy="2387600"/>
          </a:xfrm>
        </p:spPr>
        <p:txBody>
          <a:bodyPr>
            <a:normAutofit fontScale="90000"/>
          </a:bodyPr>
          <a:lstStyle/>
          <a:p>
            <a:r>
              <a:rPr lang="en-US" dirty="0"/>
              <a:t>CAPSTONE PROJECT</a:t>
            </a:r>
            <a:br>
              <a:rPr lang="en-US" dirty="0"/>
            </a:br>
            <a:br>
              <a:rPr lang="en-US" dirty="0"/>
            </a:br>
            <a:r>
              <a:rPr lang="en-US" dirty="0"/>
              <a:t>Library Agent</a:t>
            </a:r>
          </a:p>
        </p:txBody>
      </p:sp>
      <p:sp>
        <p:nvSpPr>
          <p:cNvPr id="3" name="Subtitle 2">
            <a:extLst>
              <a:ext uri="{FF2B5EF4-FFF2-40B4-BE49-F238E27FC236}">
                <a16:creationId xmlns:a16="http://schemas.microsoft.com/office/drawing/2014/main" id="{A3F5CC6C-F319-E329-1E6E-9CAAE45ADF18}"/>
              </a:ext>
            </a:extLst>
          </p:cNvPr>
          <p:cNvSpPr>
            <a:spLocks noGrp="1"/>
          </p:cNvSpPr>
          <p:nvPr>
            <p:ph type="subTitle" idx="1"/>
          </p:nvPr>
        </p:nvSpPr>
        <p:spPr/>
        <p:txBody>
          <a:bodyPr>
            <a:normAutofit fontScale="92500" lnSpcReduction="10000"/>
          </a:bodyPr>
          <a:lstStyle/>
          <a:p>
            <a:pPr algn="l"/>
            <a:r>
              <a:rPr lang="en-US" b="1" dirty="0">
                <a:solidFill>
                  <a:schemeClr val="accent1">
                    <a:lumMod val="75000"/>
                  </a:schemeClr>
                </a:solidFill>
                <a:latin typeface="Arial" pitchFamily="34" charset="0"/>
                <a:cs typeface="Arial" pitchFamily="34" charset="0"/>
              </a:rPr>
              <a:t>Presented By : </a:t>
            </a:r>
            <a:r>
              <a:rPr lang="en-US" b="1" dirty="0">
                <a:latin typeface="Arial" pitchFamily="34" charset="0"/>
                <a:cs typeface="Arial" pitchFamily="34" charset="0"/>
              </a:rPr>
              <a:t>Somesh Nema</a:t>
            </a:r>
          </a:p>
          <a:p>
            <a:pPr algn="l"/>
            <a:r>
              <a:rPr lang="en-US" b="1" dirty="0">
                <a:solidFill>
                  <a:schemeClr val="accent1">
                    <a:lumMod val="75000"/>
                  </a:schemeClr>
                </a:solidFill>
                <a:latin typeface="Arial" pitchFamily="34" charset="0"/>
                <a:cs typeface="Arial" pitchFamily="34" charset="0"/>
              </a:rPr>
              <a:t>Student name : </a:t>
            </a:r>
            <a:r>
              <a:rPr lang="en-US" b="1" dirty="0">
                <a:latin typeface="Arial" pitchFamily="34" charset="0"/>
                <a:cs typeface="Arial" pitchFamily="34" charset="0"/>
              </a:rPr>
              <a:t>Somesh Nema</a:t>
            </a:r>
            <a:endParaRPr lang="en-US" b="1" dirty="0">
              <a:solidFill>
                <a:schemeClr val="bg1"/>
              </a:solidFill>
              <a:latin typeface="Arial" pitchFamily="34" charset="0"/>
              <a:cs typeface="Arial" pitchFamily="34" charset="0"/>
            </a:endParaRPr>
          </a:p>
          <a:p>
            <a:pPr algn="l"/>
            <a:r>
              <a:rPr lang="en-US" b="1" dirty="0">
                <a:solidFill>
                  <a:schemeClr val="accent1">
                    <a:lumMod val="75000"/>
                  </a:schemeClr>
                </a:solidFill>
                <a:latin typeface="Arial"/>
                <a:cs typeface="Arial"/>
              </a:rPr>
              <a:t>College Name : </a:t>
            </a:r>
            <a:r>
              <a:rPr lang="en-US" b="1" dirty="0" err="1">
                <a:latin typeface="Arial"/>
                <a:cs typeface="Arial"/>
              </a:rPr>
              <a:t>Kalaniketan</a:t>
            </a:r>
            <a:r>
              <a:rPr lang="en-US" b="1" dirty="0">
                <a:latin typeface="Arial"/>
                <a:cs typeface="Arial"/>
              </a:rPr>
              <a:t> Polytechnic College, Jabalpur</a:t>
            </a:r>
            <a:endParaRPr lang="en-US" dirty="0">
              <a:solidFill>
                <a:schemeClr val="bg1"/>
              </a:solidFill>
              <a:latin typeface="Google Sans"/>
            </a:endParaRPr>
          </a:p>
          <a:p>
            <a:pPr algn="l"/>
            <a:r>
              <a:rPr lang="en-US" b="1" dirty="0">
                <a:solidFill>
                  <a:schemeClr val="accent1">
                    <a:lumMod val="75000"/>
                  </a:schemeClr>
                </a:solidFill>
                <a:latin typeface="Arial"/>
                <a:cs typeface="Arial"/>
              </a:rPr>
              <a:t>Department :</a:t>
            </a:r>
            <a:r>
              <a:rPr lang="en-US" b="1" dirty="0">
                <a:latin typeface="Arial"/>
                <a:cs typeface="Arial"/>
              </a:rPr>
              <a:t> Computer Science And Engineering</a:t>
            </a:r>
            <a:endParaRPr lang="en-US" dirty="0"/>
          </a:p>
        </p:txBody>
      </p:sp>
    </p:spTree>
    <p:extLst>
      <p:ext uri="{BB962C8B-B14F-4D97-AF65-F5344CB8AC3E}">
        <p14:creationId xmlns:p14="http://schemas.microsoft.com/office/powerpoint/2010/main" val="422811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1A0C-4B8D-D0BE-EEA4-0881EE118B00}"/>
              </a:ext>
            </a:extLst>
          </p:cNvPr>
          <p:cNvSpPr>
            <a:spLocks noGrp="1"/>
          </p:cNvSpPr>
          <p:nvPr>
            <p:ph type="title"/>
          </p:nvPr>
        </p:nvSpPr>
        <p:spPr/>
        <p:txBody>
          <a:bodyPr/>
          <a:lstStyle/>
          <a:p>
            <a:r>
              <a:rPr lang="en-US" dirty="0">
                <a:solidFill>
                  <a:schemeClr val="accent1">
                    <a:lumMod val="50000"/>
                  </a:schemeClr>
                </a:solidFill>
              </a:rPr>
              <a:t>CONCLUSION</a:t>
            </a:r>
          </a:p>
        </p:txBody>
      </p:sp>
      <p:sp>
        <p:nvSpPr>
          <p:cNvPr id="3" name="Content Placeholder 2">
            <a:extLst>
              <a:ext uri="{FF2B5EF4-FFF2-40B4-BE49-F238E27FC236}">
                <a16:creationId xmlns:a16="http://schemas.microsoft.com/office/drawing/2014/main" id="{3570A9FB-631C-4DF1-E18B-62782B0AF00C}"/>
              </a:ext>
            </a:extLst>
          </p:cNvPr>
          <p:cNvSpPr>
            <a:spLocks noGrp="1"/>
          </p:cNvSpPr>
          <p:nvPr>
            <p:ph idx="1"/>
          </p:nvPr>
        </p:nvSpPr>
        <p:spPr/>
        <p:txBody>
          <a:bodyPr/>
          <a:lstStyle/>
          <a:p>
            <a:r>
              <a:rPr lang="en-US" dirty="0"/>
              <a:t>Context</a:t>
            </a:r>
          </a:p>
          <a:p>
            <a:r>
              <a:rPr lang="en-US" dirty="0"/>
              <a:t> Learn from interactions </a:t>
            </a:r>
          </a:p>
          <a:p>
            <a:r>
              <a:rPr lang="en-US" dirty="0"/>
              <a:t>Handle a wider range of tasks</a:t>
            </a:r>
          </a:p>
          <a:p>
            <a:r>
              <a:rPr lang="en-US" dirty="0"/>
              <a:t> Making them powerful allies in the digital workplace</a:t>
            </a:r>
          </a:p>
        </p:txBody>
      </p:sp>
    </p:spTree>
    <p:extLst>
      <p:ext uri="{BB962C8B-B14F-4D97-AF65-F5344CB8AC3E}">
        <p14:creationId xmlns:p14="http://schemas.microsoft.com/office/powerpoint/2010/main" val="280561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063F-C1FC-3A91-E4C3-0D4FA7FE9A2D}"/>
              </a:ext>
            </a:extLst>
          </p:cNvPr>
          <p:cNvSpPr>
            <a:spLocks noGrp="1"/>
          </p:cNvSpPr>
          <p:nvPr>
            <p:ph type="title"/>
          </p:nvPr>
        </p:nvSpPr>
        <p:spPr/>
        <p:txBody>
          <a:bodyPr/>
          <a:lstStyle/>
          <a:p>
            <a:r>
              <a:rPr lang="en-US" dirty="0">
                <a:solidFill>
                  <a:schemeClr val="accent1">
                    <a:lumMod val="50000"/>
                  </a:schemeClr>
                </a:solidFill>
              </a:rPr>
              <a:t>FUTURE SCOPE</a:t>
            </a:r>
          </a:p>
        </p:txBody>
      </p:sp>
      <p:sp>
        <p:nvSpPr>
          <p:cNvPr id="3" name="Content Placeholder 2">
            <a:extLst>
              <a:ext uri="{FF2B5EF4-FFF2-40B4-BE49-F238E27FC236}">
                <a16:creationId xmlns:a16="http://schemas.microsoft.com/office/drawing/2014/main" id="{5E41D697-F1BD-CDA2-C13C-D356A4F48BBE}"/>
              </a:ext>
            </a:extLst>
          </p:cNvPr>
          <p:cNvSpPr>
            <a:spLocks noGrp="1"/>
          </p:cNvSpPr>
          <p:nvPr>
            <p:ph idx="1"/>
          </p:nvPr>
        </p:nvSpPr>
        <p:spPr/>
        <p:txBody>
          <a:bodyPr/>
          <a:lstStyle/>
          <a:p>
            <a:r>
              <a:rPr lang="en-US" dirty="0"/>
              <a:t>Transforming every customer touchpoint from automated yet deeply human-sounding support calls to real-time personalization in eCommerce</a:t>
            </a:r>
          </a:p>
        </p:txBody>
      </p:sp>
    </p:spTree>
    <p:extLst>
      <p:ext uri="{BB962C8B-B14F-4D97-AF65-F5344CB8AC3E}">
        <p14:creationId xmlns:p14="http://schemas.microsoft.com/office/powerpoint/2010/main" val="3980753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0819-564B-1363-84D6-128F7531E9A4}"/>
              </a:ext>
            </a:extLst>
          </p:cNvPr>
          <p:cNvSpPr>
            <a:spLocks noGrp="1"/>
          </p:cNvSpPr>
          <p:nvPr>
            <p:ph type="title"/>
          </p:nvPr>
        </p:nvSpPr>
        <p:spPr/>
        <p:txBody>
          <a:bodyPr/>
          <a:lstStyle/>
          <a:p>
            <a:endParaRPr lang="en-US"/>
          </a:p>
        </p:txBody>
      </p:sp>
      <p:pic>
        <p:nvPicPr>
          <p:cNvPr id="6" name="Picture Placeholder 5">
            <a:extLst>
              <a:ext uri="{FF2B5EF4-FFF2-40B4-BE49-F238E27FC236}">
                <a16:creationId xmlns:a16="http://schemas.microsoft.com/office/drawing/2014/main" id="{5C7FEAA7-9654-692D-18BD-87B952E1BDB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69" r="1069"/>
          <a:stretch>
            <a:fillRect/>
          </a:stretch>
        </p:blipFill>
        <p:spPr/>
      </p:pic>
      <p:sp>
        <p:nvSpPr>
          <p:cNvPr id="4" name="Text Placeholder 3">
            <a:extLst>
              <a:ext uri="{FF2B5EF4-FFF2-40B4-BE49-F238E27FC236}">
                <a16:creationId xmlns:a16="http://schemas.microsoft.com/office/drawing/2014/main" id="{5C528DBE-B041-1F7D-89B9-53D97B3C168C}"/>
              </a:ext>
            </a:extLst>
          </p:cNvPr>
          <p:cNvSpPr>
            <a:spLocks noGrp="1"/>
          </p:cNvSpPr>
          <p:nvPr>
            <p:ph type="body" sz="half" idx="2"/>
          </p:nvPr>
        </p:nvSpPr>
        <p:spPr/>
        <p:txBody>
          <a:bodyPr>
            <a:normAutofit fontScale="85000" lnSpcReduction="20000"/>
          </a:bodyPr>
          <a:lstStyle/>
          <a:p>
            <a:endParaRPr lang="en-US" dirty="0"/>
          </a:p>
          <a:p>
            <a:endParaRPr lang="en-US" dirty="0"/>
          </a:p>
          <a:p>
            <a:endParaRPr lang="en-US" dirty="0"/>
          </a:p>
          <a:p>
            <a:endParaRPr lang="en-US" dirty="0"/>
          </a:p>
          <a:p>
            <a:r>
              <a:rPr lang="en-US" sz="4000" dirty="0">
                <a:solidFill>
                  <a:schemeClr val="accent1">
                    <a:lumMod val="50000"/>
                  </a:schemeClr>
                </a:solidFill>
              </a:rPr>
              <a:t>IBM Certifications</a:t>
            </a:r>
          </a:p>
          <a:p>
            <a:endParaRPr lang="en-US" sz="4000" dirty="0">
              <a:solidFill>
                <a:schemeClr val="accent1">
                  <a:lumMod val="50000"/>
                </a:schemeClr>
              </a:solidFill>
            </a:endParaRPr>
          </a:p>
          <a:p>
            <a:r>
              <a:rPr lang="en-US" sz="4000" cap="all" dirty="0">
                <a:solidFill>
                  <a:srgbClr val="FFFFFF">
                    <a:alpha val="75000"/>
                  </a:srgbClr>
                </a:solidFill>
              </a:rPr>
              <a:t>Screenshot/ </a:t>
            </a:r>
            <a:r>
              <a:rPr lang="en-US" sz="4000" cap="all" dirty="0" err="1">
                <a:solidFill>
                  <a:schemeClr val="accent1">
                    <a:lumMod val="50000"/>
                    <a:alpha val="75000"/>
                  </a:schemeClr>
                </a:solidFill>
              </a:rPr>
              <a:t>credly</a:t>
            </a:r>
            <a:r>
              <a:rPr lang="en-US" sz="4000" cap="all" dirty="0">
                <a:solidFill>
                  <a:schemeClr val="accent1">
                    <a:lumMod val="50000"/>
                    <a:alpha val="75000"/>
                  </a:schemeClr>
                </a:solidFill>
              </a:rPr>
              <a:t> certificate( getting started with AI)</a:t>
            </a:r>
          </a:p>
          <a:p>
            <a:endParaRPr lang="en-US" sz="4000" dirty="0">
              <a:solidFill>
                <a:schemeClr val="accent1">
                  <a:lumMod val="50000"/>
                </a:schemeClr>
              </a:solidFill>
            </a:endParaRPr>
          </a:p>
        </p:txBody>
      </p:sp>
    </p:spTree>
    <p:extLst>
      <p:ext uri="{BB962C8B-B14F-4D97-AF65-F5344CB8AC3E}">
        <p14:creationId xmlns:p14="http://schemas.microsoft.com/office/powerpoint/2010/main" val="212339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2582-99BC-6ADB-87F8-9E95BB5703B4}"/>
              </a:ext>
            </a:extLst>
          </p:cNvPr>
          <p:cNvSpPr>
            <a:spLocks noGrp="1"/>
          </p:cNvSpPr>
          <p:nvPr>
            <p:ph type="title"/>
          </p:nvPr>
        </p:nvSpPr>
        <p:spPr/>
        <p:txBody>
          <a:bodyPr/>
          <a:lstStyle/>
          <a:p>
            <a:endParaRPr lang="en-US"/>
          </a:p>
        </p:txBody>
      </p:sp>
      <p:pic>
        <p:nvPicPr>
          <p:cNvPr id="6" name="Picture Placeholder 5">
            <a:extLst>
              <a:ext uri="{FF2B5EF4-FFF2-40B4-BE49-F238E27FC236}">
                <a16:creationId xmlns:a16="http://schemas.microsoft.com/office/drawing/2014/main" id="{F9034617-C5FA-4256-E639-4CE9D98ED6F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69" r="1069"/>
          <a:stretch>
            <a:fillRect/>
          </a:stretch>
        </p:blipFill>
        <p:spPr/>
      </p:pic>
      <p:sp>
        <p:nvSpPr>
          <p:cNvPr id="4" name="Text Placeholder 3">
            <a:extLst>
              <a:ext uri="{FF2B5EF4-FFF2-40B4-BE49-F238E27FC236}">
                <a16:creationId xmlns:a16="http://schemas.microsoft.com/office/drawing/2014/main" id="{A126A2A8-55A2-919A-EA76-BB0D8F3837DD}"/>
              </a:ext>
            </a:extLst>
          </p:cNvPr>
          <p:cNvSpPr>
            <a:spLocks noGrp="1"/>
          </p:cNvSpPr>
          <p:nvPr>
            <p:ph type="body" sz="half" idx="2"/>
          </p:nvPr>
        </p:nvSpPr>
        <p:spPr/>
        <p:txBody>
          <a:bodyPr>
            <a:normAutofit fontScale="85000" lnSpcReduction="20000"/>
          </a:bodyPr>
          <a:lstStyle/>
          <a:p>
            <a:endParaRPr lang="en-US" dirty="0"/>
          </a:p>
          <a:p>
            <a:endParaRPr lang="en-US" dirty="0"/>
          </a:p>
          <a:p>
            <a:endParaRPr lang="en-US" dirty="0"/>
          </a:p>
          <a:p>
            <a:endParaRPr lang="en-US" dirty="0"/>
          </a:p>
          <a:p>
            <a:r>
              <a:rPr lang="en-US" sz="4000" dirty="0">
                <a:solidFill>
                  <a:schemeClr val="accent1">
                    <a:lumMod val="50000"/>
                  </a:schemeClr>
                </a:solidFill>
              </a:rPr>
              <a:t>IBM Certifications</a:t>
            </a:r>
          </a:p>
          <a:p>
            <a:endParaRPr lang="en-US" sz="4000" dirty="0">
              <a:solidFill>
                <a:schemeClr val="accent1">
                  <a:lumMod val="50000"/>
                </a:schemeClr>
              </a:solidFill>
            </a:endParaRPr>
          </a:p>
          <a:p>
            <a:r>
              <a:rPr lang="en-US" sz="4000" cap="all" dirty="0" err="1">
                <a:solidFill>
                  <a:schemeClr val="accent1">
                    <a:lumMod val="50000"/>
                    <a:alpha val="75000"/>
                  </a:schemeClr>
                </a:solidFill>
              </a:rPr>
              <a:t>credly</a:t>
            </a:r>
            <a:r>
              <a:rPr lang="en-US" sz="4000" cap="all" dirty="0">
                <a:solidFill>
                  <a:schemeClr val="accent1">
                    <a:lumMod val="50000"/>
                    <a:alpha val="75000"/>
                  </a:schemeClr>
                </a:solidFill>
              </a:rPr>
              <a:t> certificate (</a:t>
            </a:r>
            <a:r>
              <a:rPr lang="en-US" sz="3700" dirty="0">
                <a:solidFill>
                  <a:schemeClr val="accent1">
                    <a:lumMod val="50000"/>
                  </a:schemeClr>
                </a:solidFill>
              </a:rPr>
              <a:t>Journey to Cloud: Envisioning Your Solution</a:t>
            </a:r>
            <a:r>
              <a:rPr lang="en-US" sz="4000" cap="all" dirty="0">
                <a:solidFill>
                  <a:schemeClr val="accent1">
                    <a:lumMod val="50000"/>
                    <a:alpha val="75000"/>
                  </a:schemeClr>
                </a:solidFill>
              </a:rPr>
              <a:t>)</a:t>
            </a:r>
          </a:p>
          <a:p>
            <a:endParaRPr lang="en-US" dirty="0"/>
          </a:p>
        </p:txBody>
      </p:sp>
    </p:spTree>
    <p:extLst>
      <p:ext uri="{BB962C8B-B14F-4D97-AF65-F5344CB8AC3E}">
        <p14:creationId xmlns:p14="http://schemas.microsoft.com/office/powerpoint/2010/main" val="1373257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4DB7BE-2460-2856-0570-5AE3374C5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624" y="0"/>
            <a:ext cx="9700752" cy="6858000"/>
          </a:xfrm>
          <a:prstGeom prst="rect">
            <a:avLst/>
          </a:prstGeom>
        </p:spPr>
      </p:pic>
    </p:spTree>
    <p:extLst>
      <p:ext uri="{BB962C8B-B14F-4D97-AF65-F5344CB8AC3E}">
        <p14:creationId xmlns:p14="http://schemas.microsoft.com/office/powerpoint/2010/main" val="184734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1820-258C-9F9A-BCB9-FC35055BC522}"/>
              </a:ext>
            </a:extLst>
          </p:cNvPr>
          <p:cNvSpPr>
            <a:spLocks noGrp="1"/>
          </p:cNvSpPr>
          <p:nvPr>
            <p:ph type="ctrTitle"/>
          </p:nvPr>
        </p:nvSpPr>
        <p:spPr>
          <a:xfrm>
            <a:off x="1309688" y="236538"/>
            <a:ext cx="9144000" cy="2387600"/>
          </a:xfrm>
        </p:spPr>
        <p:txBody>
          <a:bodyPr/>
          <a:lstStyle/>
          <a:p>
            <a:r>
              <a:rPr lang="en-IN" dirty="0">
                <a:solidFill>
                  <a:schemeClr val="accent1"/>
                </a:solidFill>
              </a:rPr>
              <a:t>GitHub Link</a:t>
            </a:r>
            <a:endParaRPr lang="en-US" dirty="0"/>
          </a:p>
        </p:txBody>
      </p:sp>
      <p:sp>
        <p:nvSpPr>
          <p:cNvPr id="3" name="Subtitle 2">
            <a:extLst>
              <a:ext uri="{FF2B5EF4-FFF2-40B4-BE49-F238E27FC236}">
                <a16:creationId xmlns:a16="http://schemas.microsoft.com/office/drawing/2014/main" id="{85DC96DC-97A4-94CE-2CDE-A93617FD590F}"/>
              </a:ext>
            </a:extLst>
          </p:cNvPr>
          <p:cNvSpPr>
            <a:spLocks noGrp="1"/>
          </p:cNvSpPr>
          <p:nvPr>
            <p:ph type="subTitle" idx="1"/>
          </p:nvPr>
        </p:nvSpPr>
        <p:spPr/>
        <p:txBody>
          <a:bodyPr/>
          <a:lstStyle/>
          <a:p>
            <a:pPr marL="342900" indent="-342900" algn="l">
              <a:buFont typeface="Arial" panose="020B0604020202020204" pitchFamily="34" charset="0"/>
              <a:buChar char="•"/>
            </a:pPr>
            <a:r>
              <a:rPr lang="en-US" dirty="0" err="1"/>
              <a:t>Github</a:t>
            </a:r>
            <a:r>
              <a:rPr lang="en-US" dirty="0"/>
              <a:t> link: </a:t>
            </a:r>
            <a:r>
              <a:rPr lang="en-US" dirty="0">
                <a:solidFill>
                  <a:schemeClr val="accent1">
                    <a:lumMod val="75000"/>
                  </a:schemeClr>
                </a:solidFill>
              </a:rPr>
              <a:t>https://github.com/Someshnema/Library-Agent</a:t>
            </a:r>
          </a:p>
        </p:txBody>
      </p:sp>
    </p:spTree>
    <p:extLst>
      <p:ext uri="{BB962C8B-B14F-4D97-AF65-F5344CB8AC3E}">
        <p14:creationId xmlns:p14="http://schemas.microsoft.com/office/powerpoint/2010/main" val="3664900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312F-EE47-D662-ED3A-569822554E2B}"/>
              </a:ext>
            </a:extLst>
          </p:cNvPr>
          <p:cNvSpPr>
            <a:spLocks noGrp="1"/>
          </p:cNvSpPr>
          <p:nvPr>
            <p:ph type="title"/>
          </p:nvPr>
        </p:nvSpPr>
        <p:spPr/>
        <p:txBody>
          <a:bodyPr>
            <a:normAutofit/>
          </a:bodyPr>
          <a:lstStyle/>
          <a:p>
            <a:pPr algn="ctr"/>
            <a:r>
              <a:rPr lang="en-US" sz="6000" dirty="0">
                <a:solidFill>
                  <a:schemeClr val="accent1">
                    <a:lumMod val="50000"/>
                  </a:schemeClr>
                </a:solidFill>
              </a:rPr>
              <a:t>THANK YOU</a:t>
            </a:r>
          </a:p>
        </p:txBody>
      </p:sp>
    </p:spTree>
    <p:extLst>
      <p:ext uri="{BB962C8B-B14F-4D97-AF65-F5344CB8AC3E}">
        <p14:creationId xmlns:p14="http://schemas.microsoft.com/office/powerpoint/2010/main" val="243198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819E-24B3-43B5-6EB3-D6F45FB04DC6}"/>
              </a:ext>
            </a:extLst>
          </p:cNvPr>
          <p:cNvSpPr>
            <a:spLocks noGrp="1"/>
          </p:cNvSpPr>
          <p:nvPr>
            <p:ph type="title"/>
          </p:nvPr>
        </p:nvSpPr>
        <p:spPr/>
        <p:txBody>
          <a:bodyPr/>
          <a:lstStyle/>
          <a:p>
            <a:r>
              <a:rPr lang="en-US" dirty="0">
                <a:solidFill>
                  <a:schemeClr val="accent1">
                    <a:lumMod val="50000"/>
                  </a:schemeClr>
                </a:solidFill>
              </a:rPr>
              <a:t>OUTLINE</a:t>
            </a:r>
          </a:p>
        </p:txBody>
      </p:sp>
      <p:sp>
        <p:nvSpPr>
          <p:cNvPr id="4" name="Content Placeholder 2">
            <a:extLst>
              <a:ext uri="{FF2B5EF4-FFF2-40B4-BE49-F238E27FC236}">
                <a16:creationId xmlns:a16="http://schemas.microsoft.com/office/drawing/2014/main" id="{5EB8FA58-8C70-DAFA-6E4C-36142ED621E9}"/>
              </a:ext>
            </a:extLst>
          </p:cNvPr>
          <p:cNvSpPr>
            <a:spLocks noGrp="1"/>
          </p:cNvSpPr>
          <p:nvPr>
            <p:ph idx="1"/>
          </p:nvPr>
        </p:nvSpPr>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134461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419C-CC4A-82C2-780C-1FD29BA08E06}"/>
              </a:ext>
            </a:extLst>
          </p:cNvPr>
          <p:cNvSpPr>
            <a:spLocks noGrp="1"/>
          </p:cNvSpPr>
          <p:nvPr>
            <p:ph type="title"/>
          </p:nvPr>
        </p:nvSpPr>
        <p:spPr/>
        <p:txBody>
          <a:bodyPr/>
          <a:lstStyle/>
          <a:p>
            <a:r>
              <a:rPr lang="en-US" b="1" dirty="0">
                <a:solidFill>
                  <a:schemeClr val="accent1">
                    <a:lumMod val="50000"/>
                  </a:schemeClr>
                </a:solidFill>
                <a:latin typeface="Arial" panose="020B0604020202020204" pitchFamily="34" charset="0"/>
                <a:cs typeface="Arial" panose="020B0604020202020204" pitchFamily="34" charset="0"/>
              </a:rPr>
              <a:t>Problem Statement</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BF5FA0C6-D841-DC26-8D13-E1D738630ADF}"/>
              </a:ext>
            </a:extLst>
          </p:cNvPr>
          <p:cNvSpPr>
            <a:spLocks noGrp="1"/>
          </p:cNvSpPr>
          <p:nvPr>
            <p:ph idx="1"/>
          </p:nvPr>
        </p:nvSpPr>
        <p:spPr/>
        <p:txBody>
          <a:bodyPr>
            <a:normAutofit/>
          </a:bodyPr>
          <a:lstStyle/>
          <a:p>
            <a:r>
              <a:rPr lang="en-US" dirty="0"/>
              <a:t>AI library agents leverage AI and automation to enhance library services. They are used for tasks like automating responses to frequently asked questions, curating personalized reading recommendations, and assisting with tasks such as document summarization and research organization. These agents streamline library workflows, improve user experience, and free up librarians for more complex tasks.</a:t>
            </a:r>
          </a:p>
          <a:p>
            <a:r>
              <a:rPr lang="en-US" dirty="0"/>
              <a:t>Enhancing User Experience</a:t>
            </a:r>
          </a:p>
          <a:p>
            <a:r>
              <a:rPr lang="en-US" dirty="0"/>
              <a:t>Streamlining Library Operations</a:t>
            </a:r>
          </a:p>
          <a:p>
            <a:r>
              <a:rPr lang="en-US" dirty="0"/>
              <a:t>Supporting Library Staff.</a:t>
            </a:r>
          </a:p>
        </p:txBody>
      </p:sp>
    </p:spTree>
    <p:extLst>
      <p:ext uri="{BB962C8B-B14F-4D97-AF65-F5344CB8AC3E}">
        <p14:creationId xmlns:p14="http://schemas.microsoft.com/office/powerpoint/2010/main" val="409984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A84E-204A-85E2-CD67-D1B69ED9BE53}"/>
              </a:ext>
            </a:extLst>
          </p:cNvPr>
          <p:cNvSpPr>
            <a:spLocks noGrp="1"/>
          </p:cNvSpPr>
          <p:nvPr>
            <p:ph type="title"/>
          </p:nvPr>
        </p:nvSpPr>
        <p:spPr/>
        <p:txBody>
          <a:bodyPr/>
          <a:lstStyle/>
          <a:p>
            <a:r>
              <a:rPr lang="en-US" dirty="0">
                <a:solidFill>
                  <a:schemeClr val="accent1">
                    <a:lumMod val="50000"/>
                  </a:schemeClr>
                </a:solidFill>
              </a:rPr>
              <a:t>TECHNOLOGY USED</a:t>
            </a:r>
          </a:p>
        </p:txBody>
      </p:sp>
      <p:sp>
        <p:nvSpPr>
          <p:cNvPr id="3" name="Content Placeholder 2">
            <a:extLst>
              <a:ext uri="{FF2B5EF4-FFF2-40B4-BE49-F238E27FC236}">
                <a16:creationId xmlns:a16="http://schemas.microsoft.com/office/drawing/2014/main" id="{8CD3B107-09DD-3B8A-5591-66E00D4F5617}"/>
              </a:ext>
            </a:extLst>
          </p:cNvPr>
          <p:cNvSpPr>
            <a:spLocks noGrp="1"/>
          </p:cNvSpPr>
          <p:nvPr>
            <p:ph idx="1"/>
          </p:nvPr>
        </p:nvSpPr>
        <p:spPr/>
        <p:txBody>
          <a:bodyPr/>
          <a:lstStyle/>
          <a:p>
            <a:r>
              <a:rPr lang="en-IN" b="1" dirty="0"/>
              <a:t>IBM Cloud Lite Services</a:t>
            </a:r>
            <a:r>
              <a:rPr lang="en-IN" dirty="0"/>
              <a:t> – Cloud platform used to build and deploy the AI agent</a:t>
            </a:r>
          </a:p>
          <a:p>
            <a:r>
              <a:rPr lang="en-IN" b="1" dirty="0"/>
              <a:t>Watsonx.ai Studio</a:t>
            </a:r>
            <a:r>
              <a:rPr lang="en-IN" dirty="0"/>
              <a:t> – For creating and managing the agent project</a:t>
            </a:r>
          </a:p>
          <a:p>
            <a:r>
              <a:rPr lang="en-IN" b="1" dirty="0"/>
              <a:t>Granite</a:t>
            </a:r>
            <a:r>
              <a:rPr lang="en-IN" dirty="0"/>
              <a:t>– Foundation language models used for conversation</a:t>
            </a:r>
          </a:p>
          <a:p>
            <a:r>
              <a:rPr lang="en-IN" b="1" dirty="0"/>
              <a:t>Retrieval-Augmented Generation (RAG)</a:t>
            </a:r>
            <a:r>
              <a:rPr lang="en-IN" dirty="0"/>
              <a:t> – For fetching context-relevant eco information</a:t>
            </a:r>
            <a:r>
              <a:rPr lang="en-US" dirty="0"/>
              <a:t>.</a:t>
            </a:r>
            <a:endParaRPr lang="en-IN" dirty="0"/>
          </a:p>
        </p:txBody>
      </p:sp>
    </p:spTree>
    <p:extLst>
      <p:ext uri="{BB962C8B-B14F-4D97-AF65-F5344CB8AC3E}">
        <p14:creationId xmlns:p14="http://schemas.microsoft.com/office/powerpoint/2010/main" val="68805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F295-F461-A5D6-3CAA-E839C3442413}"/>
              </a:ext>
            </a:extLst>
          </p:cNvPr>
          <p:cNvSpPr>
            <a:spLocks noGrp="1"/>
          </p:cNvSpPr>
          <p:nvPr>
            <p:ph type="title"/>
          </p:nvPr>
        </p:nvSpPr>
        <p:spPr/>
        <p:txBody>
          <a:bodyPr/>
          <a:lstStyle/>
          <a:p>
            <a:r>
              <a:rPr lang="en-IN" dirty="0">
                <a:solidFill>
                  <a:schemeClr val="accent1">
                    <a:lumMod val="50000"/>
                  </a:schemeClr>
                </a:solidFill>
              </a:rPr>
              <a:t>IBM cloud services used</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326624EA-BA0D-8A10-4B0E-2204F42F0B39}"/>
              </a:ext>
            </a:extLst>
          </p:cNvPr>
          <p:cNvSpPr>
            <a:spLocks noGrp="1"/>
          </p:cNvSpPr>
          <p:nvPr>
            <p:ph idx="1"/>
          </p:nvPr>
        </p:nvSpPr>
        <p:spPr/>
        <p:txBody>
          <a:bodyPr/>
          <a:lstStyle/>
          <a:p>
            <a:pPr marL="305435" indent="-305435"/>
            <a:r>
              <a:rPr lang="en-IN" dirty="0"/>
              <a:t>IBM Cloud </a:t>
            </a:r>
            <a:r>
              <a:rPr lang="en-IN" dirty="0" err="1"/>
              <a:t>Watsonx</a:t>
            </a:r>
            <a:r>
              <a:rPr lang="en-IN" dirty="0"/>
              <a:t>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r>
              <a:rPr lang="en-US" dirty="0"/>
              <a:t>.</a:t>
            </a:r>
            <a:endParaRPr lang="en-IN" dirty="0"/>
          </a:p>
        </p:txBody>
      </p:sp>
    </p:spTree>
    <p:extLst>
      <p:ext uri="{BB962C8B-B14F-4D97-AF65-F5344CB8AC3E}">
        <p14:creationId xmlns:p14="http://schemas.microsoft.com/office/powerpoint/2010/main" val="185359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D0C4-D292-527E-E0DD-3D359C67468D}"/>
              </a:ext>
            </a:extLst>
          </p:cNvPr>
          <p:cNvSpPr>
            <a:spLocks noGrp="1"/>
          </p:cNvSpPr>
          <p:nvPr>
            <p:ph type="title"/>
          </p:nvPr>
        </p:nvSpPr>
        <p:spPr/>
        <p:txBody>
          <a:bodyPr/>
          <a:lstStyle/>
          <a:p>
            <a:r>
              <a:rPr lang="en-US" dirty="0">
                <a:solidFill>
                  <a:schemeClr val="accent1">
                    <a:lumMod val="50000"/>
                  </a:schemeClr>
                </a:solidFill>
              </a:rPr>
              <a:t>WOW FACTORS</a:t>
            </a:r>
          </a:p>
        </p:txBody>
      </p:sp>
      <p:sp>
        <p:nvSpPr>
          <p:cNvPr id="3" name="Content Placeholder 2">
            <a:extLst>
              <a:ext uri="{FF2B5EF4-FFF2-40B4-BE49-F238E27FC236}">
                <a16:creationId xmlns:a16="http://schemas.microsoft.com/office/drawing/2014/main" id="{6F1A55E4-7C46-D70C-DFEF-F521DFE6E690}"/>
              </a:ext>
            </a:extLst>
          </p:cNvPr>
          <p:cNvSpPr>
            <a:spLocks noGrp="1"/>
          </p:cNvSpPr>
          <p:nvPr>
            <p:ph idx="1"/>
          </p:nvPr>
        </p:nvSpPr>
        <p:spPr/>
        <p:txBody>
          <a:bodyPr/>
          <a:lstStyle/>
          <a:p>
            <a:r>
              <a:rPr lang="en-US" dirty="0"/>
              <a:t>Integration and Versatility</a:t>
            </a:r>
          </a:p>
          <a:p>
            <a:r>
              <a:rPr lang="en-US" dirty="0"/>
              <a:t>Reasoning and Problem-Solving</a:t>
            </a:r>
          </a:p>
          <a:p>
            <a:r>
              <a:rPr lang="en-US" dirty="0"/>
              <a:t>User Experience</a:t>
            </a:r>
          </a:p>
          <a:p>
            <a:r>
              <a:rPr lang="en-US" dirty="0"/>
              <a:t>Real-World Applications</a:t>
            </a:r>
          </a:p>
        </p:txBody>
      </p:sp>
    </p:spTree>
    <p:extLst>
      <p:ext uri="{BB962C8B-B14F-4D97-AF65-F5344CB8AC3E}">
        <p14:creationId xmlns:p14="http://schemas.microsoft.com/office/powerpoint/2010/main" val="310448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CB92-A8FB-DC89-0BDC-B2E26B26C7A6}"/>
              </a:ext>
            </a:extLst>
          </p:cNvPr>
          <p:cNvSpPr>
            <a:spLocks noGrp="1"/>
          </p:cNvSpPr>
          <p:nvPr>
            <p:ph type="title"/>
          </p:nvPr>
        </p:nvSpPr>
        <p:spPr/>
        <p:txBody>
          <a:bodyPr/>
          <a:lstStyle/>
          <a:p>
            <a:r>
              <a:rPr lang="en-US" dirty="0">
                <a:solidFill>
                  <a:schemeClr val="accent1">
                    <a:lumMod val="50000"/>
                  </a:schemeClr>
                </a:solidFill>
              </a:rPr>
              <a:t>RESULTS</a:t>
            </a:r>
          </a:p>
        </p:txBody>
      </p:sp>
      <p:pic>
        <p:nvPicPr>
          <p:cNvPr id="4" name="Picture 3">
            <a:extLst>
              <a:ext uri="{FF2B5EF4-FFF2-40B4-BE49-F238E27FC236}">
                <a16:creationId xmlns:a16="http://schemas.microsoft.com/office/drawing/2014/main" id="{BD4AF968-6E96-594B-60DE-CC34A775E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757" y="1385602"/>
            <a:ext cx="8316486" cy="4086795"/>
          </a:xfrm>
          <a:prstGeom prst="rect">
            <a:avLst/>
          </a:prstGeom>
        </p:spPr>
      </p:pic>
    </p:spTree>
    <p:extLst>
      <p:ext uri="{BB962C8B-B14F-4D97-AF65-F5344CB8AC3E}">
        <p14:creationId xmlns:p14="http://schemas.microsoft.com/office/powerpoint/2010/main" val="184207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2380-1A3E-98C9-E8DD-635E0077F52B}"/>
              </a:ext>
            </a:extLst>
          </p:cNvPr>
          <p:cNvSpPr>
            <a:spLocks noGrp="1"/>
          </p:cNvSpPr>
          <p:nvPr>
            <p:ph type="title"/>
          </p:nvPr>
        </p:nvSpPr>
        <p:spPr/>
        <p:txBody>
          <a:bodyPr/>
          <a:lstStyle/>
          <a:p>
            <a:r>
              <a:rPr lang="en-US" dirty="0">
                <a:solidFill>
                  <a:schemeClr val="accent1">
                    <a:lumMod val="50000"/>
                  </a:schemeClr>
                </a:solidFill>
              </a:rPr>
              <a:t>RESULTS</a:t>
            </a:r>
          </a:p>
        </p:txBody>
      </p:sp>
      <p:pic>
        <p:nvPicPr>
          <p:cNvPr id="4" name="Picture 3">
            <a:extLst>
              <a:ext uri="{FF2B5EF4-FFF2-40B4-BE49-F238E27FC236}">
                <a16:creationId xmlns:a16="http://schemas.microsoft.com/office/drawing/2014/main" id="{C23C6408-D721-1C44-58C4-3D85CA4C0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127" y="1586815"/>
            <a:ext cx="6239746" cy="4906060"/>
          </a:xfrm>
          <a:prstGeom prst="rect">
            <a:avLst/>
          </a:prstGeom>
        </p:spPr>
      </p:pic>
    </p:spTree>
    <p:extLst>
      <p:ext uri="{BB962C8B-B14F-4D97-AF65-F5344CB8AC3E}">
        <p14:creationId xmlns:p14="http://schemas.microsoft.com/office/powerpoint/2010/main" val="309236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5EC2-6A2D-108E-6F78-461C8D285AF6}"/>
              </a:ext>
            </a:extLst>
          </p:cNvPr>
          <p:cNvSpPr>
            <a:spLocks noGrp="1"/>
          </p:cNvSpPr>
          <p:nvPr>
            <p:ph type="title"/>
          </p:nvPr>
        </p:nvSpPr>
        <p:spPr/>
        <p:txBody>
          <a:bodyPr>
            <a:normAutofit fontScale="90000"/>
          </a:bodyPr>
          <a:lstStyle/>
          <a:p>
            <a:r>
              <a:rPr lang="en-US" dirty="0">
                <a:solidFill>
                  <a:schemeClr val="accent1">
                    <a:lumMod val="50000"/>
                  </a:schemeClr>
                </a:solidFill>
              </a:rPr>
              <a:t>RESULTS</a:t>
            </a:r>
            <a:br>
              <a:rPr lang="en-US" dirty="0">
                <a:solidFill>
                  <a:schemeClr val="accent1">
                    <a:lumMod val="50000"/>
                  </a:schemeClr>
                </a:solidFill>
              </a:rPr>
            </a:br>
            <a:br>
              <a:rPr lang="en-US" dirty="0">
                <a:solidFill>
                  <a:schemeClr val="accent1">
                    <a:lumMod val="50000"/>
                  </a:schemeClr>
                </a:solidFill>
              </a:rPr>
            </a:br>
            <a:r>
              <a:rPr lang="en-US" dirty="0">
                <a:solidFill>
                  <a:schemeClr val="accent1">
                    <a:lumMod val="50000"/>
                  </a:schemeClr>
                </a:solidFill>
              </a:rPr>
              <a:t>DEPLOYED AI AGENT</a:t>
            </a:r>
          </a:p>
        </p:txBody>
      </p:sp>
      <p:pic>
        <p:nvPicPr>
          <p:cNvPr id="4" name="Picture 3">
            <a:extLst>
              <a:ext uri="{FF2B5EF4-FFF2-40B4-BE49-F238E27FC236}">
                <a16:creationId xmlns:a16="http://schemas.microsoft.com/office/drawing/2014/main" id="{48A6C04B-A0F5-7A81-9014-2C91FCADE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600" y="2052345"/>
            <a:ext cx="6982799" cy="4182059"/>
          </a:xfrm>
          <a:prstGeom prst="rect">
            <a:avLst/>
          </a:prstGeom>
        </p:spPr>
      </p:pic>
    </p:spTree>
    <p:extLst>
      <p:ext uri="{BB962C8B-B14F-4D97-AF65-F5344CB8AC3E}">
        <p14:creationId xmlns:p14="http://schemas.microsoft.com/office/powerpoint/2010/main" val="709980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TotalTime>
  <Words>293</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Google Sans</vt:lpstr>
      <vt:lpstr>Office Theme</vt:lpstr>
      <vt:lpstr>CAPSTONE PROJECT  Library Agent</vt:lpstr>
      <vt:lpstr>OUTLINE</vt:lpstr>
      <vt:lpstr>Problem Statement</vt:lpstr>
      <vt:lpstr>TECHNOLOGY USED</vt:lpstr>
      <vt:lpstr>IBM cloud services used</vt:lpstr>
      <vt:lpstr>WOW FACTORS</vt:lpstr>
      <vt:lpstr>RESULTS</vt:lpstr>
      <vt:lpstr>RESULTS</vt:lpstr>
      <vt:lpstr>RESULTS  DEPLOYED AI AGENT</vt:lpstr>
      <vt:lpstr>CONCLUSION</vt:lpstr>
      <vt:lpstr>FUTURE SCOPE</vt:lpstr>
      <vt:lpstr>PowerPoint Presentation</vt:lpstr>
      <vt:lpstr>PowerPoint Presentation</vt:lpstr>
      <vt:lpstr>PowerPoint Presentation</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cp:revision>
  <dcterms:created xsi:type="dcterms:W3CDTF">2025-08-10T15:57:05Z</dcterms:created>
  <dcterms:modified xsi:type="dcterms:W3CDTF">2025-08-10T16:25:21Z</dcterms:modified>
</cp:coreProperties>
</file>