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2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81D8-AFEC-4EF7-9F37-1430A68057D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0000-C888-4600-A452-B0C9BEB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</a:t>
            </a:r>
            <a:r>
              <a:rPr lang="en-US" b="1" dirty="0"/>
              <a:t>parsing </a:t>
            </a:r>
            <a:r>
              <a:rPr lang="en-US" dirty="0"/>
              <a:t>describes finding a sequence </a:t>
            </a:r>
            <a:r>
              <a:rPr lang="en-US" dirty="0" smtClean="0"/>
              <a:t>of productions </a:t>
            </a:r>
            <a:r>
              <a:rPr lang="en-US" dirty="0"/>
              <a:t>by which a </a:t>
            </a:r>
            <a:r>
              <a:rPr lang="en-US" i="1" dirty="0"/>
              <a:t>w </a:t>
            </a:r>
            <a:r>
              <a:rPr lang="en-US" dirty="0"/>
              <a:t>∈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is derived</a:t>
            </a:r>
            <a:r>
              <a:rPr lang="en-US" dirty="0" smtClean="0"/>
              <a:t>.</a:t>
            </a:r>
          </a:p>
          <a:p>
            <a:r>
              <a:rPr lang="en-US" dirty="0"/>
              <a:t>An algorithm that can tell </a:t>
            </a:r>
            <a:r>
              <a:rPr lang="en-US" dirty="0" smtClean="0"/>
              <a:t>us whether </a:t>
            </a:r>
            <a:r>
              <a:rPr lang="en-US" i="1" dirty="0"/>
              <a:t>w </a:t>
            </a:r>
            <a:r>
              <a:rPr lang="en-US" dirty="0"/>
              <a:t>is in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is a membership algorithm</a:t>
            </a:r>
            <a:endParaRPr lang="en-US" dirty="0" smtClean="0"/>
          </a:p>
          <a:p>
            <a:r>
              <a:rPr lang="en-US" dirty="0"/>
              <a:t>We systematically construct </a:t>
            </a:r>
            <a:r>
              <a:rPr lang="en-US" dirty="0" smtClean="0"/>
              <a:t>all possible </a:t>
            </a:r>
            <a:r>
              <a:rPr lang="en-US" dirty="0"/>
              <a:t>(say, leftmost) derivations and see whether any of them match </a:t>
            </a:r>
            <a:r>
              <a:rPr lang="en-US" i="1" dirty="0"/>
              <a:t>w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exhaustive </a:t>
            </a:r>
            <a:r>
              <a:rPr lang="en-US" b="1" dirty="0"/>
              <a:t>search parsing </a:t>
            </a:r>
            <a:r>
              <a:rPr lang="en-US" dirty="0"/>
              <a:t>or </a:t>
            </a:r>
            <a:r>
              <a:rPr lang="en-US" b="1" dirty="0"/>
              <a:t>brute force parsing. </a:t>
            </a:r>
            <a:r>
              <a:rPr lang="en-US" dirty="0"/>
              <a:t>It is </a:t>
            </a:r>
            <a:r>
              <a:rPr lang="en-US" dirty="0" smtClean="0"/>
              <a:t>a form </a:t>
            </a:r>
            <a:r>
              <a:rPr lang="en-US" dirty="0"/>
              <a:t>of </a:t>
            </a:r>
            <a:r>
              <a:rPr lang="en-US" b="1" dirty="0"/>
              <a:t>top-down parsing</a:t>
            </a:r>
            <a:r>
              <a:rPr lang="en-US" dirty="0"/>
              <a:t>, which we can view as the construction of a derivation tree from the </a:t>
            </a:r>
            <a:r>
              <a:rPr lang="en-US" dirty="0" smtClean="0"/>
              <a:t>root down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206" y="953713"/>
            <a:ext cx="9826393" cy="4169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1224" y="5405718"/>
            <a:ext cx="803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remove 3 and 4 because string w cannot be derived from that productions.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5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Round 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44" y="1018613"/>
            <a:ext cx="4365532" cy="30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591" y="1358154"/>
            <a:ext cx="4415983" cy="2528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65" y="4317346"/>
            <a:ext cx="6311491" cy="940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2281" y="887506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2282" y="4195482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Grammar or S -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11" y="1690687"/>
            <a:ext cx="10638806" cy="27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72" y="927847"/>
            <a:ext cx="11926928" cy="40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8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Parsing and Membership</vt:lpstr>
      <vt:lpstr>PowerPoint Presentation</vt:lpstr>
      <vt:lpstr>PowerPoint Presentation</vt:lpstr>
      <vt:lpstr>PowerPoint Presentation</vt:lpstr>
      <vt:lpstr>Simple Grammar or S - Grammar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and Membership</dc:title>
  <dc:creator>Mahe</dc:creator>
  <cp:lastModifiedBy>Mahe</cp:lastModifiedBy>
  <cp:revision>3</cp:revision>
  <dcterms:created xsi:type="dcterms:W3CDTF">2019-02-12T08:51:36Z</dcterms:created>
  <dcterms:modified xsi:type="dcterms:W3CDTF">2019-02-12T09:34:53Z</dcterms:modified>
</cp:coreProperties>
</file>