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780" r:id="rId4"/>
    <p:sldMasterId id="21474837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12192000"/>
  <p:notesSz cx="6888150" cy="10020300"/>
  <p:embeddedFontLst>
    <p:embeddedFont>
      <p:font typeface="Roboto"/>
      <p:regular r:id="rId33"/>
      <p:bold r:id="rId34"/>
      <p:italic r:id="rId35"/>
      <p:boldItalic r:id="rId36"/>
    </p:embeddedFont>
    <p:embeddedFont>
      <p:font typeface="Pacifico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48DCB0-DC4A-4AB9-A66D-06021249C9F9}">
  <a:tblStyle styleId="{EB48DCB0-DC4A-4AB9-A66D-06021249C9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font" Target="fonts/Roboto-regular.fntdata"/><Relationship Id="rId32" Type="http://schemas.openxmlformats.org/officeDocument/2006/relationships/slide" Target="slides/slide26.xml"/><Relationship Id="rId35" Type="http://schemas.openxmlformats.org/officeDocument/2006/relationships/font" Target="fonts/Roboto-italic.fntdata"/><Relationship Id="rId34" Type="http://schemas.openxmlformats.org/officeDocument/2006/relationships/font" Target="fonts/Roboto-bold.fntdata"/><Relationship Id="rId37" Type="http://schemas.openxmlformats.org/officeDocument/2006/relationships/font" Target="fonts/Pacifico-regular.fntdata"/><Relationship Id="rId36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438150" y="1252538"/>
            <a:ext cx="601186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3901699" y="9517547"/>
            <a:ext cx="2984870" cy="502754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1:notes"/>
          <p:cNvSpPr txBox="1"/>
          <p:nvPr>
            <p:ph idx="1" type="body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1:notes"/>
          <p:cNvSpPr/>
          <p:nvPr>
            <p:ph idx="2" type="sldImg"/>
          </p:nvPr>
        </p:nvSpPr>
        <p:spPr>
          <a:xfrm>
            <a:off x="438150" y="1252538"/>
            <a:ext cx="601186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287192433b8_4_12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287192433b8_4_12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g287192433b8_4_12:notes"/>
          <p:cNvSpPr txBox="1"/>
          <p:nvPr>
            <p:ph idx="12" type="sldNum"/>
          </p:nvPr>
        </p:nvSpPr>
        <p:spPr>
          <a:xfrm>
            <a:off x="3901699" y="9517547"/>
            <a:ext cx="2985000" cy="5028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287192433b8_4_20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287192433b8_4_20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g287192433b8_4_20:notes"/>
          <p:cNvSpPr txBox="1"/>
          <p:nvPr>
            <p:ph idx="12" type="sldNum"/>
          </p:nvPr>
        </p:nvSpPr>
        <p:spPr>
          <a:xfrm>
            <a:off x="3901699" y="9517547"/>
            <a:ext cx="2985000" cy="5028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287192433b8_4_30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287192433b8_4_30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g287192433b8_4_30:notes"/>
          <p:cNvSpPr txBox="1"/>
          <p:nvPr>
            <p:ph idx="12" type="sldNum"/>
          </p:nvPr>
        </p:nvSpPr>
        <p:spPr>
          <a:xfrm>
            <a:off x="3901699" y="9517547"/>
            <a:ext cx="2985000" cy="5028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6:notes"/>
          <p:cNvSpPr txBox="1"/>
          <p:nvPr>
            <p:ph idx="1" type="body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6:notes"/>
          <p:cNvSpPr/>
          <p:nvPr>
            <p:ph idx="2" type="sldImg"/>
          </p:nvPr>
        </p:nvSpPr>
        <p:spPr>
          <a:xfrm>
            <a:off x="438150" y="1252538"/>
            <a:ext cx="601186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287192433b8_4_42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287192433b8_4_42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g287192433b8_4_42:notes"/>
          <p:cNvSpPr txBox="1"/>
          <p:nvPr>
            <p:ph idx="12" type="sldNum"/>
          </p:nvPr>
        </p:nvSpPr>
        <p:spPr>
          <a:xfrm>
            <a:off x="3901699" y="9517547"/>
            <a:ext cx="2985000" cy="5028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287192433b8_4_51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287192433b8_4_51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g287192433b8_4_51:notes"/>
          <p:cNvSpPr txBox="1"/>
          <p:nvPr>
            <p:ph idx="12" type="sldNum"/>
          </p:nvPr>
        </p:nvSpPr>
        <p:spPr>
          <a:xfrm>
            <a:off x="3901699" y="9517547"/>
            <a:ext cx="2985000" cy="5028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287192433b8_1_368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287192433b8_1_368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g287192433b8_1_368:notes"/>
          <p:cNvSpPr txBox="1"/>
          <p:nvPr>
            <p:ph idx="12" type="sldNum"/>
          </p:nvPr>
        </p:nvSpPr>
        <p:spPr>
          <a:xfrm>
            <a:off x="3901699" y="9517547"/>
            <a:ext cx="2985000" cy="5028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287192433b8_1_389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287192433b8_1_389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g287192433b8_1_389:notes"/>
          <p:cNvSpPr txBox="1"/>
          <p:nvPr>
            <p:ph idx="12" type="sldNum"/>
          </p:nvPr>
        </p:nvSpPr>
        <p:spPr>
          <a:xfrm>
            <a:off x="3901699" y="9517547"/>
            <a:ext cx="2985000" cy="5028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287192433b8_1_396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287192433b8_1_396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g287192433b8_1_396:notes"/>
          <p:cNvSpPr txBox="1"/>
          <p:nvPr>
            <p:ph idx="12" type="sldNum"/>
          </p:nvPr>
        </p:nvSpPr>
        <p:spPr>
          <a:xfrm>
            <a:off x="3901699" y="9517547"/>
            <a:ext cx="2985000" cy="5028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287f1f991b1_0_0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287f1f991b1_0_0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g287f1f991b1_0_0:notes"/>
          <p:cNvSpPr txBox="1"/>
          <p:nvPr>
            <p:ph idx="12" type="sldNum"/>
          </p:nvPr>
        </p:nvSpPr>
        <p:spPr>
          <a:xfrm>
            <a:off x="3901699" y="9517547"/>
            <a:ext cx="2985000" cy="5028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2:notes"/>
          <p:cNvSpPr txBox="1"/>
          <p:nvPr>
            <p:ph idx="1" type="body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2:notes"/>
          <p:cNvSpPr/>
          <p:nvPr>
            <p:ph idx="2" type="sldImg"/>
          </p:nvPr>
        </p:nvSpPr>
        <p:spPr>
          <a:xfrm>
            <a:off x="438150" y="1252538"/>
            <a:ext cx="601186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287f1f991b1_0_19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287f1f991b1_0_19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g287f1f991b1_0_19:notes"/>
          <p:cNvSpPr txBox="1"/>
          <p:nvPr>
            <p:ph idx="12" type="sldNum"/>
          </p:nvPr>
        </p:nvSpPr>
        <p:spPr>
          <a:xfrm>
            <a:off x="3901699" y="9517547"/>
            <a:ext cx="2985000" cy="5028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287f1f991b1_0_7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287f1f991b1_0_7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g287f1f991b1_0_7:notes"/>
          <p:cNvSpPr txBox="1"/>
          <p:nvPr>
            <p:ph idx="12" type="sldNum"/>
          </p:nvPr>
        </p:nvSpPr>
        <p:spPr>
          <a:xfrm>
            <a:off x="3901699" y="9517547"/>
            <a:ext cx="2985000" cy="5028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287f1f991b1_0_26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287f1f991b1_0_26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g287f1f991b1_0_26:notes"/>
          <p:cNvSpPr txBox="1"/>
          <p:nvPr>
            <p:ph idx="12" type="sldNum"/>
          </p:nvPr>
        </p:nvSpPr>
        <p:spPr>
          <a:xfrm>
            <a:off x="3901699" y="9517547"/>
            <a:ext cx="2985000" cy="5028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287f20b63ab_0_0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287f20b63ab_0_0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g287f20b63ab_0_0:notes"/>
          <p:cNvSpPr txBox="1"/>
          <p:nvPr>
            <p:ph idx="12" type="sldNum"/>
          </p:nvPr>
        </p:nvSpPr>
        <p:spPr>
          <a:xfrm>
            <a:off x="3901699" y="9517547"/>
            <a:ext cx="2985000" cy="5028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287f1f991b1_0_60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287f1f991b1_0_60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g287f1f991b1_0_60:notes"/>
          <p:cNvSpPr txBox="1"/>
          <p:nvPr>
            <p:ph idx="12" type="sldNum"/>
          </p:nvPr>
        </p:nvSpPr>
        <p:spPr>
          <a:xfrm>
            <a:off x="3901699" y="9517547"/>
            <a:ext cx="2985000" cy="5028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287f1f991b1_0_35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287f1f991b1_0_35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g287f1f991b1_0_35:notes"/>
          <p:cNvSpPr txBox="1"/>
          <p:nvPr>
            <p:ph idx="12" type="sldNum"/>
          </p:nvPr>
        </p:nvSpPr>
        <p:spPr>
          <a:xfrm>
            <a:off x="3901699" y="9517547"/>
            <a:ext cx="2985000" cy="5028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287f1f991b1_0_46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287f1f991b1_0_46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g287f1f991b1_0_46:notes"/>
          <p:cNvSpPr txBox="1"/>
          <p:nvPr>
            <p:ph idx="12" type="sldNum"/>
          </p:nvPr>
        </p:nvSpPr>
        <p:spPr>
          <a:xfrm>
            <a:off x="3901699" y="9517547"/>
            <a:ext cx="2985000" cy="5028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287192433b8_1_5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g287192433b8_1_5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287192433b8_1_65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g287192433b8_1_65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287192433b8_1_186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g287192433b8_1_186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287192433b8_1_247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g287192433b8_1_247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287192433b8_1_307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g287192433b8_1_307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287f20b63ab_0_74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287f20b63ab_0_74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g287f20b63ab_0_74:notes"/>
          <p:cNvSpPr txBox="1"/>
          <p:nvPr>
            <p:ph idx="12" type="sldNum"/>
          </p:nvPr>
        </p:nvSpPr>
        <p:spPr>
          <a:xfrm>
            <a:off x="3901699" y="9517547"/>
            <a:ext cx="2985000" cy="5028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287192433b8_4_3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287192433b8_4_3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g287192433b8_4_3:notes"/>
          <p:cNvSpPr txBox="1"/>
          <p:nvPr>
            <p:ph idx="12" type="sldNum"/>
          </p:nvPr>
        </p:nvSpPr>
        <p:spPr>
          <a:xfrm>
            <a:off x="3901699" y="9517547"/>
            <a:ext cx="2985000" cy="5028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v4" showMasterSp="0">
  <p:cSld name="1_Title Slide v4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1057274" y="4122994"/>
            <a:ext cx="10067926" cy="590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1066800" y="4864100"/>
            <a:ext cx="10067925" cy="712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/>
          <p:nvPr>
            <p:ph idx="2" type="pic"/>
          </p:nvPr>
        </p:nvSpPr>
        <p:spPr>
          <a:xfrm>
            <a:off x="5994400" y="0"/>
            <a:ext cx="6197600" cy="68579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-bleed">
  <p:cSld name="Pic-bleed"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01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96" name="Google Shape;896;p101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7" name="Google Shape;897;p101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(Title / Text)-m | Pic v2">
  <p:cSld name="(Title / Text)-m | Pic v2"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02"/>
          <p:cNvSpPr/>
          <p:nvPr>
            <p:ph idx="2" type="pic"/>
          </p:nvPr>
        </p:nvSpPr>
        <p:spPr>
          <a:xfrm>
            <a:off x="6286502" y="457200"/>
            <a:ext cx="5452108" cy="576072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00" name="Google Shape;900;p102"/>
          <p:cNvSpPr txBox="1"/>
          <p:nvPr>
            <p:ph idx="1" type="body"/>
          </p:nvPr>
        </p:nvSpPr>
        <p:spPr>
          <a:xfrm>
            <a:off x="914400" y="457200"/>
            <a:ext cx="4991100" cy="5761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i="0" sz="20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1" name="Google Shape;901;p102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2" name="Google Shape;902;p102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Sub /  (2x1 Pic)">
  <p:cSld name="Title / Sub /  (2x1 Pic)"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03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5" name="Google Shape;905;p103"/>
          <p:cNvSpPr/>
          <p:nvPr>
            <p:ph idx="2" type="pic"/>
          </p:nvPr>
        </p:nvSpPr>
        <p:spPr>
          <a:xfrm>
            <a:off x="457200" y="1828800"/>
            <a:ext cx="5448300" cy="438912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06" name="Google Shape;906;p103"/>
          <p:cNvSpPr/>
          <p:nvPr>
            <p:ph idx="3" type="pic"/>
          </p:nvPr>
        </p:nvSpPr>
        <p:spPr>
          <a:xfrm>
            <a:off x="6286500" y="1828800"/>
            <a:ext cx="5448300" cy="438912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07" name="Google Shape;907;p103"/>
          <p:cNvSpPr txBox="1"/>
          <p:nvPr>
            <p:ph idx="1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08" name="Google Shape;908;p103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9" name="Google Shape;909;p103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Sub /  (2x1 Pic / Text)">
  <p:cSld name="Title / Sub /  (2x1 Pic / Text)"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04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2" name="Google Shape;912;p104"/>
          <p:cNvSpPr/>
          <p:nvPr>
            <p:ph idx="2" type="pic"/>
          </p:nvPr>
        </p:nvSpPr>
        <p:spPr>
          <a:xfrm>
            <a:off x="457198" y="1828799"/>
            <a:ext cx="5448301" cy="310896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13" name="Google Shape;913;p104"/>
          <p:cNvSpPr/>
          <p:nvPr>
            <p:ph idx="3" type="pic"/>
          </p:nvPr>
        </p:nvSpPr>
        <p:spPr>
          <a:xfrm>
            <a:off x="6286502" y="1828799"/>
            <a:ext cx="5448301" cy="310896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14" name="Google Shape;914;p104"/>
          <p:cNvSpPr txBox="1"/>
          <p:nvPr>
            <p:ph idx="1" type="body"/>
          </p:nvPr>
        </p:nvSpPr>
        <p:spPr>
          <a:xfrm>
            <a:off x="457199" y="5032752"/>
            <a:ext cx="5448300" cy="1177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984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5" name="Google Shape;915;p104"/>
          <p:cNvSpPr txBox="1"/>
          <p:nvPr>
            <p:ph idx="4" type="body"/>
          </p:nvPr>
        </p:nvSpPr>
        <p:spPr>
          <a:xfrm>
            <a:off x="6286504" y="5032752"/>
            <a:ext cx="5448300" cy="1177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984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6" name="Google Shape;916;p104"/>
          <p:cNvSpPr txBox="1"/>
          <p:nvPr>
            <p:ph idx="5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17" name="Google Shape;917;p104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8" name="Google Shape;918;p104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Sub / (2x1 Pic / Text) v2">
  <p:cSld name="Title / Sub / (2x1 Pic / Text) v2"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105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1" name="Google Shape;921;p105"/>
          <p:cNvSpPr/>
          <p:nvPr>
            <p:ph idx="2" type="pic"/>
          </p:nvPr>
        </p:nvSpPr>
        <p:spPr>
          <a:xfrm>
            <a:off x="457199" y="1828799"/>
            <a:ext cx="3291840" cy="310896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22" name="Google Shape;922;p105"/>
          <p:cNvSpPr/>
          <p:nvPr>
            <p:ph idx="3" type="pic"/>
          </p:nvPr>
        </p:nvSpPr>
        <p:spPr>
          <a:xfrm>
            <a:off x="4480560" y="1828799"/>
            <a:ext cx="7254240" cy="310896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23" name="Google Shape;923;p105"/>
          <p:cNvSpPr txBox="1"/>
          <p:nvPr>
            <p:ph idx="1" type="body"/>
          </p:nvPr>
        </p:nvSpPr>
        <p:spPr>
          <a:xfrm>
            <a:off x="457199" y="5036820"/>
            <a:ext cx="3291840" cy="117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984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4" name="Google Shape;924;p105"/>
          <p:cNvSpPr txBox="1"/>
          <p:nvPr>
            <p:ph idx="4" type="body"/>
          </p:nvPr>
        </p:nvSpPr>
        <p:spPr>
          <a:xfrm>
            <a:off x="4480560" y="5036820"/>
            <a:ext cx="7254240" cy="117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984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5" name="Google Shape;925;p105"/>
          <p:cNvSpPr txBox="1"/>
          <p:nvPr>
            <p:ph idx="5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26" name="Google Shape;926;p105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7" name="Google Shape;927;p105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Sub / (2x2 Pic)">
  <p:cSld name="Title / Sub / (2x2 Pic)"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06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0" name="Google Shape;930;p106"/>
          <p:cNvSpPr/>
          <p:nvPr>
            <p:ph idx="2" type="pic"/>
          </p:nvPr>
        </p:nvSpPr>
        <p:spPr>
          <a:xfrm>
            <a:off x="914400" y="1839913"/>
            <a:ext cx="4991100" cy="205892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31" name="Google Shape;931;p106"/>
          <p:cNvSpPr/>
          <p:nvPr>
            <p:ph idx="3" type="pic"/>
          </p:nvPr>
        </p:nvSpPr>
        <p:spPr>
          <a:xfrm>
            <a:off x="6286502" y="1839913"/>
            <a:ext cx="5029198" cy="205892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32" name="Google Shape;932;p106"/>
          <p:cNvSpPr/>
          <p:nvPr>
            <p:ph idx="4" type="pic"/>
          </p:nvPr>
        </p:nvSpPr>
        <p:spPr>
          <a:xfrm>
            <a:off x="914400" y="4151376"/>
            <a:ext cx="4991100" cy="205892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33" name="Google Shape;933;p106"/>
          <p:cNvSpPr/>
          <p:nvPr>
            <p:ph idx="5" type="pic"/>
          </p:nvPr>
        </p:nvSpPr>
        <p:spPr>
          <a:xfrm>
            <a:off x="6286502" y="4151376"/>
            <a:ext cx="5029198" cy="205892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34" name="Google Shape;934;p106"/>
          <p:cNvSpPr txBox="1"/>
          <p:nvPr>
            <p:ph idx="1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35" name="Google Shape;935;p106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6" name="Google Shape;936;p106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Sub / (3x1 Pic / Text)">
  <p:cSld name="Title / Sub / (3x1 Pic / Text)"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07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9" name="Google Shape;939;p107"/>
          <p:cNvSpPr/>
          <p:nvPr>
            <p:ph idx="2" type="pic"/>
          </p:nvPr>
        </p:nvSpPr>
        <p:spPr>
          <a:xfrm>
            <a:off x="777240" y="1828800"/>
            <a:ext cx="3291840" cy="310896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40" name="Google Shape;940;p107"/>
          <p:cNvSpPr/>
          <p:nvPr>
            <p:ph idx="3" type="pic"/>
          </p:nvPr>
        </p:nvSpPr>
        <p:spPr>
          <a:xfrm>
            <a:off x="4450080" y="1828799"/>
            <a:ext cx="3291840" cy="310896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41" name="Google Shape;941;p107"/>
          <p:cNvSpPr txBox="1"/>
          <p:nvPr>
            <p:ph idx="1" type="body"/>
          </p:nvPr>
        </p:nvSpPr>
        <p:spPr>
          <a:xfrm>
            <a:off x="777240" y="5048251"/>
            <a:ext cx="3291840" cy="1169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95275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Char char="•"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2" name="Google Shape;942;p107"/>
          <p:cNvSpPr txBox="1"/>
          <p:nvPr>
            <p:ph idx="4" type="body"/>
          </p:nvPr>
        </p:nvSpPr>
        <p:spPr>
          <a:xfrm>
            <a:off x="4450080" y="5048250"/>
            <a:ext cx="3291840" cy="1169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95275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Char char="•"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3" name="Google Shape;943;p107"/>
          <p:cNvSpPr/>
          <p:nvPr>
            <p:ph idx="5" type="pic"/>
          </p:nvPr>
        </p:nvSpPr>
        <p:spPr>
          <a:xfrm>
            <a:off x="8122920" y="1828799"/>
            <a:ext cx="3291840" cy="310896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44" name="Google Shape;944;p107"/>
          <p:cNvSpPr txBox="1"/>
          <p:nvPr>
            <p:ph idx="6" type="body"/>
          </p:nvPr>
        </p:nvSpPr>
        <p:spPr>
          <a:xfrm>
            <a:off x="8122920" y="5048250"/>
            <a:ext cx="3291840" cy="1169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95275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Char char="•"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5" name="Google Shape;945;p107"/>
          <p:cNvSpPr txBox="1"/>
          <p:nvPr>
            <p:ph idx="7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46" name="Google Shape;946;p107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7" name="Google Shape;947;p107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Sub / 3x1 (Pic / Text)">
  <p:cSld name="Title / Sub / 3x1 (Pic / Text)"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108"/>
          <p:cNvSpPr/>
          <p:nvPr>
            <p:ph idx="2" type="pic"/>
          </p:nvPr>
        </p:nvSpPr>
        <p:spPr>
          <a:xfrm>
            <a:off x="1242507" y="1828799"/>
            <a:ext cx="2286000" cy="2286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50" name="Google Shape;950;p108"/>
          <p:cNvSpPr/>
          <p:nvPr>
            <p:ph idx="3" type="pic"/>
          </p:nvPr>
        </p:nvSpPr>
        <p:spPr>
          <a:xfrm>
            <a:off x="4967343" y="1828799"/>
            <a:ext cx="2286000" cy="2286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51" name="Google Shape;951;p108"/>
          <p:cNvSpPr txBox="1"/>
          <p:nvPr>
            <p:ph idx="1" type="body"/>
          </p:nvPr>
        </p:nvSpPr>
        <p:spPr>
          <a:xfrm>
            <a:off x="914400" y="4276725"/>
            <a:ext cx="3017520" cy="1933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2" name="Google Shape;952;p108"/>
          <p:cNvSpPr txBox="1"/>
          <p:nvPr>
            <p:ph idx="4" type="body"/>
          </p:nvPr>
        </p:nvSpPr>
        <p:spPr>
          <a:xfrm>
            <a:off x="4617720" y="4276725"/>
            <a:ext cx="3017520" cy="1933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3" name="Google Shape;953;p108"/>
          <p:cNvSpPr/>
          <p:nvPr>
            <p:ph idx="5" type="pic"/>
          </p:nvPr>
        </p:nvSpPr>
        <p:spPr>
          <a:xfrm>
            <a:off x="8692179" y="1828799"/>
            <a:ext cx="2286000" cy="2286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54" name="Google Shape;954;p108"/>
          <p:cNvSpPr txBox="1"/>
          <p:nvPr>
            <p:ph idx="6" type="body"/>
          </p:nvPr>
        </p:nvSpPr>
        <p:spPr>
          <a:xfrm>
            <a:off x="8326419" y="4276725"/>
            <a:ext cx="3017520" cy="1933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5" name="Google Shape;955;p108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6" name="Google Shape;956;p108"/>
          <p:cNvSpPr txBox="1"/>
          <p:nvPr>
            <p:ph idx="7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57" name="Google Shape;957;p108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8" name="Google Shape;958;p108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Sub / (Pic | (1x4 Icon | Text))">
  <p:cSld name="Title / Sub / (Pic | (1x4 Icon | Text))"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109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1" name="Google Shape;961;p109"/>
          <p:cNvSpPr/>
          <p:nvPr>
            <p:ph idx="2" type="pic"/>
          </p:nvPr>
        </p:nvSpPr>
        <p:spPr>
          <a:xfrm>
            <a:off x="902716" y="1813156"/>
            <a:ext cx="4686300" cy="4381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62" name="Google Shape;962;p109"/>
          <p:cNvSpPr txBox="1"/>
          <p:nvPr>
            <p:ph idx="1" type="body"/>
          </p:nvPr>
        </p:nvSpPr>
        <p:spPr>
          <a:xfrm>
            <a:off x="7182852" y="1828800"/>
            <a:ext cx="4106432" cy="1011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3" name="Google Shape;963;p109"/>
          <p:cNvSpPr txBox="1"/>
          <p:nvPr>
            <p:ph idx="3" type="body"/>
          </p:nvPr>
        </p:nvSpPr>
        <p:spPr>
          <a:xfrm>
            <a:off x="7182853" y="2952221"/>
            <a:ext cx="4106432" cy="1011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4" name="Google Shape;964;p109"/>
          <p:cNvSpPr txBox="1"/>
          <p:nvPr>
            <p:ph idx="4" type="body"/>
          </p:nvPr>
        </p:nvSpPr>
        <p:spPr>
          <a:xfrm>
            <a:off x="7182851" y="4075642"/>
            <a:ext cx="4106432" cy="1011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5" name="Google Shape;965;p109"/>
          <p:cNvSpPr txBox="1"/>
          <p:nvPr>
            <p:ph idx="5" type="body"/>
          </p:nvPr>
        </p:nvSpPr>
        <p:spPr>
          <a:xfrm>
            <a:off x="7182850" y="5199062"/>
            <a:ext cx="4106432" cy="1011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6" name="Google Shape;966;p109"/>
          <p:cNvSpPr/>
          <p:nvPr>
            <p:ph idx="6" type="pic"/>
          </p:nvPr>
        </p:nvSpPr>
        <p:spPr>
          <a:xfrm>
            <a:off x="6096000" y="1905000"/>
            <a:ext cx="935038" cy="9350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967" name="Google Shape;967;p109"/>
          <p:cNvSpPr/>
          <p:nvPr>
            <p:ph idx="7" type="pic"/>
          </p:nvPr>
        </p:nvSpPr>
        <p:spPr>
          <a:xfrm>
            <a:off x="6096000" y="3015721"/>
            <a:ext cx="935038" cy="9350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968" name="Google Shape;968;p109"/>
          <p:cNvSpPr/>
          <p:nvPr>
            <p:ph idx="8" type="pic"/>
          </p:nvPr>
        </p:nvSpPr>
        <p:spPr>
          <a:xfrm>
            <a:off x="6096000" y="4126442"/>
            <a:ext cx="935038" cy="9350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969" name="Google Shape;969;p109"/>
          <p:cNvSpPr/>
          <p:nvPr>
            <p:ph idx="9" type="pic"/>
          </p:nvPr>
        </p:nvSpPr>
        <p:spPr>
          <a:xfrm>
            <a:off x="6096000" y="5237162"/>
            <a:ext cx="935038" cy="9350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970" name="Google Shape;970;p109"/>
          <p:cNvSpPr txBox="1"/>
          <p:nvPr>
            <p:ph idx="13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71" name="Google Shape;971;p109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2" name="Google Shape;972;p109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dia-bleed Only" showMasterSp="0">
  <p:cSld name="Media-bleed Only">
    <p:bg>
      <p:bgPr>
        <a:solidFill>
          <a:schemeClr val="dk2"/>
        </a:solidFill>
      </p:bgPr>
    </p:bg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10"/>
          <p:cNvSpPr/>
          <p:nvPr>
            <p:ph idx="2" type="media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5" name="Google Shape;975;p110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6" name="Google Shape;976;p110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77" name="Google Shape;977;p110"/>
          <p:cNvSpPr txBox="1"/>
          <p:nvPr/>
        </p:nvSpPr>
        <p:spPr>
          <a:xfrm>
            <a:off x="0" y="-457200"/>
            <a:ext cx="12192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Master: Sequoia_2022-01-18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Layout: Media-bleed Only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Media; 1:2">
  <p:cSld name="Title | Media; 1:2">
    <p:bg>
      <p:bgPr>
        <a:solidFill>
          <a:schemeClr val="dk2"/>
        </a:solidFill>
      </p:bgPr>
    </p:bg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111"/>
          <p:cNvSpPr txBox="1"/>
          <p:nvPr>
            <p:ph type="title"/>
          </p:nvPr>
        </p:nvSpPr>
        <p:spPr>
          <a:xfrm>
            <a:off x="457200" y="457200"/>
            <a:ext cx="3291840" cy="2011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0" name="Google Shape;980;p111"/>
          <p:cNvSpPr/>
          <p:nvPr>
            <p:ph idx="2" type="media"/>
          </p:nvPr>
        </p:nvSpPr>
        <p:spPr>
          <a:xfrm>
            <a:off x="4480560" y="457200"/>
            <a:ext cx="7254240" cy="57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1" name="Google Shape;981;p111"/>
          <p:cNvSpPr txBox="1"/>
          <p:nvPr>
            <p:ph idx="1" type="subTitle"/>
          </p:nvPr>
        </p:nvSpPr>
        <p:spPr>
          <a:xfrm>
            <a:off x="457200" y="2468880"/>
            <a:ext cx="329184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EFEFE"/>
              </a:buClr>
              <a:buSzPts val="2400"/>
              <a:buNone/>
              <a:defRPr sz="24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82" name="Google Shape;982;p111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3" name="Google Shape;983;p111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84" name="Google Shape;984;p111"/>
          <p:cNvSpPr txBox="1"/>
          <p:nvPr/>
        </p:nvSpPr>
        <p:spPr>
          <a:xfrm>
            <a:off x="0" y="-457200"/>
            <a:ext cx="12192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Master: Sequoia_2022-01-18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Layout: Title | Media; 1:2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Media">
  <p:cSld name="Title / Media">
    <p:bg>
      <p:bgPr>
        <a:solidFill>
          <a:schemeClr val="dk2"/>
        </a:solidFill>
      </p:bgPr>
    </p:bg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12"/>
          <p:cNvSpPr/>
          <p:nvPr>
            <p:ph idx="2" type="media"/>
          </p:nvPr>
        </p:nvSpPr>
        <p:spPr>
          <a:xfrm>
            <a:off x="2194560" y="1828800"/>
            <a:ext cx="780288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7" name="Google Shape;987;p112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8" name="Google Shape;988;p112"/>
          <p:cNvSpPr txBox="1"/>
          <p:nvPr>
            <p:ph idx="1" type="subTitle"/>
          </p:nvPr>
        </p:nvSpPr>
        <p:spPr>
          <a:xfrm>
            <a:off x="457200" y="1097280"/>
            <a:ext cx="1127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EFEFE"/>
              </a:buClr>
              <a:buSzPts val="2400"/>
              <a:buNone/>
              <a:defRPr sz="24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89" name="Google Shape;989;p112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0" name="Google Shape;990;p112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91" name="Google Shape;991;p112"/>
          <p:cNvSpPr txBox="1"/>
          <p:nvPr/>
        </p:nvSpPr>
        <p:spPr>
          <a:xfrm>
            <a:off x="0" y="-457200"/>
            <a:ext cx="12192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Master: Sequoia_2022-01-18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Layout: Title / Media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se Study - GSB" showMasterSp="0">
  <p:cSld name="Case Study - GSB"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113"/>
          <p:cNvSpPr/>
          <p:nvPr/>
        </p:nvSpPr>
        <p:spPr>
          <a:xfrm rot="5400000">
            <a:off x="487969" y="5879592"/>
            <a:ext cx="377374" cy="1353312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8C15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113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5" name="Google Shape;995;p113"/>
          <p:cNvSpPr txBox="1"/>
          <p:nvPr>
            <p:ph idx="1" type="body"/>
          </p:nvPr>
        </p:nvSpPr>
        <p:spPr>
          <a:xfrm>
            <a:off x="457200" y="1828800"/>
            <a:ext cx="112776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6" name="Google Shape;996;p113"/>
          <p:cNvSpPr txBox="1"/>
          <p:nvPr/>
        </p:nvSpPr>
        <p:spPr>
          <a:xfrm>
            <a:off x="139148" y="6367561"/>
            <a:ext cx="1073426" cy="377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CRITERIA 1</a:t>
            </a:r>
            <a:endParaRPr/>
          </a:p>
        </p:txBody>
      </p:sp>
      <p:sp>
        <p:nvSpPr>
          <p:cNvPr id="997" name="Google Shape;997;p113"/>
          <p:cNvSpPr txBox="1"/>
          <p:nvPr>
            <p:ph idx="2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98" name="Google Shape;998;p113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9" name="Google Shape;999;p113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se Study - HBR" showMasterSp="0">
  <p:cSld name="Case Study - HBR"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114"/>
          <p:cNvSpPr/>
          <p:nvPr/>
        </p:nvSpPr>
        <p:spPr>
          <a:xfrm rot="5400000">
            <a:off x="487969" y="5879592"/>
            <a:ext cx="377374" cy="1353312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A51C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114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3" name="Google Shape;1003;p114"/>
          <p:cNvSpPr txBox="1"/>
          <p:nvPr>
            <p:ph idx="1" type="body"/>
          </p:nvPr>
        </p:nvSpPr>
        <p:spPr>
          <a:xfrm>
            <a:off x="457200" y="1828800"/>
            <a:ext cx="112776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4" name="Google Shape;1004;p114"/>
          <p:cNvSpPr txBox="1"/>
          <p:nvPr/>
        </p:nvSpPr>
        <p:spPr>
          <a:xfrm>
            <a:off x="139148" y="6367561"/>
            <a:ext cx="1073426" cy="377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Programming Problems</a:t>
            </a:r>
            <a:endParaRPr/>
          </a:p>
        </p:txBody>
      </p:sp>
      <p:sp>
        <p:nvSpPr>
          <p:cNvPr id="1005" name="Google Shape;1005;p114"/>
          <p:cNvSpPr txBox="1"/>
          <p:nvPr>
            <p:ph idx="2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06" name="Google Shape;1006;p114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7" name="Google Shape;1007;p114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se Study - Wharton" showMasterSp="0">
  <p:cSld name="Case Study - Wharton"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115"/>
          <p:cNvSpPr/>
          <p:nvPr/>
        </p:nvSpPr>
        <p:spPr>
          <a:xfrm rot="5400000">
            <a:off x="487969" y="5879592"/>
            <a:ext cx="377374" cy="1353312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47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115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1" name="Google Shape;1011;p115"/>
          <p:cNvSpPr txBox="1"/>
          <p:nvPr/>
        </p:nvSpPr>
        <p:spPr>
          <a:xfrm>
            <a:off x="0" y="6858000"/>
            <a:ext cx="576738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Wharton Blue: 0 / 71 / 133         Wharton Red: 169 / 5 / 51</a:t>
            </a:r>
            <a:endParaRPr/>
          </a:p>
        </p:txBody>
      </p:sp>
      <p:sp>
        <p:nvSpPr>
          <p:cNvPr id="1012" name="Google Shape;1012;p115"/>
          <p:cNvSpPr txBox="1"/>
          <p:nvPr>
            <p:ph idx="1" type="body"/>
          </p:nvPr>
        </p:nvSpPr>
        <p:spPr>
          <a:xfrm>
            <a:off x="457200" y="1828800"/>
            <a:ext cx="112776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0529C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3" name="Google Shape;1013;p115"/>
          <p:cNvSpPr txBox="1"/>
          <p:nvPr/>
        </p:nvSpPr>
        <p:spPr>
          <a:xfrm>
            <a:off x="139148" y="6367561"/>
            <a:ext cx="1073426" cy="377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QUIZ</a:t>
            </a:r>
            <a:endParaRPr/>
          </a:p>
        </p:txBody>
      </p:sp>
      <p:sp>
        <p:nvSpPr>
          <p:cNvPr id="1014" name="Google Shape;1014;p115"/>
          <p:cNvSpPr txBox="1"/>
          <p:nvPr>
            <p:ph idx="2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15" name="Google Shape;1015;p115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6" name="Google Shape;1016;p115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se Study - Kellogg" showMasterSp="0">
  <p:cSld name="Case Study - Kellogg"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116"/>
          <p:cNvSpPr/>
          <p:nvPr/>
        </p:nvSpPr>
        <p:spPr>
          <a:xfrm rot="5400000">
            <a:off x="487969" y="5879592"/>
            <a:ext cx="377374" cy="1353312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4E2A8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116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0" name="Google Shape;1020;p116"/>
          <p:cNvSpPr txBox="1"/>
          <p:nvPr/>
        </p:nvSpPr>
        <p:spPr>
          <a:xfrm>
            <a:off x="0" y="6858000"/>
            <a:ext cx="24352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Kellogg Purple: 78 / 42 / 132</a:t>
            </a:r>
            <a:endParaRPr/>
          </a:p>
        </p:txBody>
      </p:sp>
      <p:sp>
        <p:nvSpPr>
          <p:cNvPr id="1021" name="Google Shape;1021;p116"/>
          <p:cNvSpPr txBox="1"/>
          <p:nvPr>
            <p:ph idx="1" type="body"/>
          </p:nvPr>
        </p:nvSpPr>
        <p:spPr>
          <a:xfrm>
            <a:off x="457200" y="1828800"/>
            <a:ext cx="112776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2" name="Google Shape;1022;p116"/>
          <p:cNvSpPr txBox="1"/>
          <p:nvPr/>
        </p:nvSpPr>
        <p:spPr>
          <a:xfrm>
            <a:off x="139148" y="6367561"/>
            <a:ext cx="1073426" cy="377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Assignment Questions</a:t>
            </a:r>
            <a:endParaRPr/>
          </a:p>
        </p:txBody>
      </p:sp>
      <p:sp>
        <p:nvSpPr>
          <p:cNvPr id="1023" name="Google Shape;1023;p116"/>
          <p:cNvSpPr txBox="1"/>
          <p:nvPr>
            <p:ph idx="2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4" name="Google Shape;1024;p116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5" name="Google Shape;1025;p116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se Study - INSEAD" showMasterSp="0">
  <p:cSld name="Case Study - INSEAD"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117"/>
          <p:cNvSpPr/>
          <p:nvPr/>
        </p:nvSpPr>
        <p:spPr>
          <a:xfrm rot="5400000">
            <a:off x="487587" y="5879592"/>
            <a:ext cx="377374" cy="1352552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68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117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9" name="Google Shape;1029;p117"/>
          <p:cNvSpPr txBox="1"/>
          <p:nvPr/>
        </p:nvSpPr>
        <p:spPr>
          <a:xfrm>
            <a:off x="0" y="6858000"/>
            <a:ext cx="24352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INSEAD Green: 0 / 104 / 75 </a:t>
            </a:r>
            <a:endParaRPr/>
          </a:p>
        </p:txBody>
      </p:sp>
      <p:sp>
        <p:nvSpPr>
          <p:cNvPr id="1030" name="Google Shape;1030;p117"/>
          <p:cNvSpPr txBox="1"/>
          <p:nvPr>
            <p:ph idx="1" type="body"/>
          </p:nvPr>
        </p:nvSpPr>
        <p:spPr>
          <a:xfrm>
            <a:off x="457200" y="1828800"/>
            <a:ext cx="112776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6600"/>
              </a:buClr>
              <a:buSzPts val="20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84B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1" name="Google Shape;1031;p117"/>
          <p:cNvSpPr txBox="1"/>
          <p:nvPr/>
        </p:nvSpPr>
        <p:spPr>
          <a:xfrm>
            <a:off x="139148" y="6367181"/>
            <a:ext cx="1073426" cy="377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Cross Word</a:t>
            </a:r>
            <a:endParaRPr/>
          </a:p>
        </p:txBody>
      </p:sp>
      <p:sp>
        <p:nvSpPr>
          <p:cNvPr id="1032" name="Google Shape;1032;p117"/>
          <p:cNvSpPr txBox="1"/>
          <p:nvPr>
            <p:ph idx="2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33" name="Google Shape;1033;p117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4" name="Google Shape;1034;p117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118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7" name="Google Shape;1037;p118"/>
          <p:cNvSpPr txBox="1"/>
          <p:nvPr>
            <p:ph idx="1" type="body"/>
          </p:nvPr>
        </p:nvSpPr>
        <p:spPr>
          <a:xfrm>
            <a:off x="457200" y="1371600"/>
            <a:ext cx="54483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8" name="Google Shape;1038;p118"/>
          <p:cNvSpPr txBox="1"/>
          <p:nvPr>
            <p:ph idx="2" type="body"/>
          </p:nvPr>
        </p:nvSpPr>
        <p:spPr>
          <a:xfrm>
            <a:off x="6286500" y="1371600"/>
            <a:ext cx="54483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9" name="Google Shape;1039;p118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0" name="Google Shape;1040;p118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DG Template Branding">
  <p:cSld name="VDG Template Branding"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119"/>
          <p:cNvSpPr txBox="1"/>
          <p:nvPr/>
        </p:nvSpPr>
        <p:spPr>
          <a:xfrm>
            <a:off x="574520" y="4586504"/>
            <a:ext cx="287655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endParaRPr/>
          </a:p>
        </p:txBody>
      </p:sp>
      <p:sp>
        <p:nvSpPr>
          <p:cNvPr id="1043" name="Google Shape;1043;p119"/>
          <p:cNvSpPr/>
          <p:nvPr/>
        </p:nvSpPr>
        <p:spPr>
          <a:xfrm>
            <a:off x="623928" y="5582931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{Arial}</a:t>
            </a:r>
            <a:endParaRPr/>
          </a:p>
        </p:txBody>
      </p:sp>
      <p:sp>
        <p:nvSpPr>
          <p:cNvPr id="1044" name="Google Shape;1044;p119"/>
          <p:cNvSpPr txBox="1"/>
          <p:nvPr/>
        </p:nvSpPr>
        <p:spPr>
          <a:xfrm>
            <a:off x="584048" y="3107227"/>
            <a:ext cx="470916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7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Headings</a:t>
            </a:r>
            <a:endParaRPr/>
          </a:p>
        </p:txBody>
      </p:sp>
      <p:sp>
        <p:nvSpPr>
          <p:cNvPr id="1045" name="Google Shape;1045;p119"/>
          <p:cNvSpPr/>
          <p:nvPr/>
        </p:nvSpPr>
        <p:spPr>
          <a:xfrm>
            <a:off x="633456" y="4097189"/>
            <a:ext cx="10711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{Arial Bold}</a:t>
            </a:r>
            <a:endParaRPr/>
          </a:p>
        </p:txBody>
      </p:sp>
      <p:sp>
        <p:nvSpPr>
          <p:cNvPr id="1046" name="Google Shape;1046;p119"/>
          <p:cNvSpPr txBox="1"/>
          <p:nvPr/>
        </p:nvSpPr>
        <p:spPr>
          <a:xfrm>
            <a:off x="720754" y="1376102"/>
            <a:ext cx="4572454" cy="17235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Theme Fonts</a:t>
            </a:r>
            <a:endParaRPr/>
          </a:p>
          <a:p>
            <a:pPr indent="0" lvl="3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in Presentation Mode, if you see a substantial amount of pink behind “Headings” and “Body”  text below, please ensure you have this template’s fonts correctly installed on your computer.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119"/>
          <p:cNvSpPr txBox="1"/>
          <p:nvPr/>
        </p:nvSpPr>
        <p:spPr>
          <a:xfrm>
            <a:off x="6054754" y="1376102"/>
            <a:ext cx="5394960" cy="21543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 Font Style Tips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Quickly switch between built-in template font styles within content placeholders by clicking the “Increase” and “Decrease List Level” buttons.	        </a:t>
            </a:r>
            <a:r>
              <a:rPr i="1"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(Figure A)</a:t>
            </a:r>
            <a:endParaRPr/>
          </a:p>
          <a:p>
            <a:pPr indent="-182880" lvl="0" marL="18288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the “Clear All Formatting” button      to reset a selection of text to the template text styles. </a:t>
            </a:r>
            <a:r>
              <a:rPr i="1"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(Figure B)</a:t>
            </a:r>
            <a:endParaRPr/>
          </a:p>
          <a:p>
            <a:pPr indent="-182880" lvl="0" marL="18288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ensure readability of text in the classroom, avoid using font sizes below 20pt.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8" name="Google Shape;1048;p1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30052" y="2296407"/>
            <a:ext cx="351130" cy="18288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49" name="Google Shape;1049;p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9245" y="2628120"/>
            <a:ext cx="182880" cy="18288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50" name="Google Shape;1050;p119"/>
          <p:cNvSpPr txBox="1"/>
          <p:nvPr/>
        </p:nvSpPr>
        <p:spPr>
          <a:xfrm>
            <a:off x="8649050" y="3852588"/>
            <a:ext cx="28453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accent1"/>
                </a:solidFill>
                <a:highlight>
                  <a:srgbClr val="C0C0C0"/>
                </a:highlight>
                <a:latin typeface="Arial"/>
                <a:ea typeface="Arial"/>
                <a:cs typeface="Arial"/>
                <a:sym typeface="Arial"/>
              </a:rPr>
              <a:t>The Quick Brown Fox</a:t>
            </a:r>
            <a:r>
              <a:rPr lang="en-IN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Jumps Over the Lazy Dog</a:t>
            </a:r>
            <a:endParaRPr/>
          </a:p>
        </p:txBody>
      </p:sp>
      <p:sp>
        <p:nvSpPr>
          <p:cNvPr id="1051" name="Google Shape;1051;p119"/>
          <p:cNvSpPr txBox="1"/>
          <p:nvPr/>
        </p:nvSpPr>
        <p:spPr>
          <a:xfrm>
            <a:off x="8649050" y="4709528"/>
            <a:ext cx="28453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Quick Brown Fox </a:t>
            </a:r>
            <a:r>
              <a:rPr lang="en-I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Jumps Over the Lazy Dog</a:t>
            </a:r>
            <a:endParaRPr/>
          </a:p>
        </p:txBody>
      </p:sp>
      <p:sp>
        <p:nvSpPr>
          <p:cNvPr id="1052" name="Google Shape;1052;p119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3" name="Google Shape;1053;p119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54" name="Google Shape;1054;p119"/>
          <p:cNvSpPr txBox="1"/>
          <p:nvPr>
            <p:ph idx="1" type="body"/>
          </p:nvPr>
        </p:nvSpPr>
        <p:spPr>
          <a:xfrm>
            <a:off x="6054754" y="3852588"/>
            <a:ext cx="2377440" cy="219456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5" name="Google Shape;1055;p119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DG Template Branding 2">
  <p:cSld name="VDG Template Branding 2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120"/>
          <p:cNvSpPr txBox="1"/>
          <p:nvPr/>
        </p:nvSpPr>
        <p:spPr>
          <a:xfrm>
            <a:off x="729143" y="1384491"/>
            <a:ext cx="50215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Theme Colors: Stanford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120"/>
          <p:cNvSpPr txBox="1"/>
          <p:nvPr/>
        </p:nvSpPr>
        <p:spPr>
          <a:xfrm>
            <a:off x="729142" y="3582226"/>
            <a:ext cx="8537029" cy="1280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Additional Tips: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pasting content from another PowerPoint file, always select “Use Destination Theme”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Hide a slide from view during the slide show by right-clicking and selecting “Hide Slide”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contrast in mind when selecting colors for display on classroom projectors.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9" name="Google Shape;1059;p120"/>
          <p:cNvGrpSpPr/>
          <p:nvPr/>
        </p:nvGrpSpPr>
        <p:grpSpPr>
          <a:xfrm>
            <a:off x="897309" y="5020848"/>
            <a:ext cx="6762946" cy="737870"/>
            <a:chOff x="838201" y="5619637"/>
            <a:chExt cx="6762946" cy="737870"/>
          </a:xfrm>
        </p:grpSpPr>
        <p:sp>
          <p:nvSpPr>
            <p:cNvPr id="1060" name="Google Shape;1060;p120"/>
            <p:cNvSpPr txBox="1"/>
            <p:nvPr/>
          </p:nvSpPr>
          <p:spPr>
            <a:xfrm>
              <a:off x="838201" y="5619637"/>
              <a:ext cx="731519" cy="73152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Aa</a:t>
              </a:r>
              <a:endParaRPr/>
            </a:p>
          </p:txBody>
        </p:sp>
        <p:sp>
          <p:nvSpPr>
            <p:cNvPr id="1061" name="Google Shape;1061;p120"/>
            <p:cNvSpPr txBox="1"/>
            <p:nvPr/>
          </p:nvSpPr>
          <p:spPr>
            <a:xfrm>
              <a:off x="1696212" y="5619637"/>
              <a:ext cx="731520" cy="73152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D0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Aa</a:t>
              </a:r>
              <a:endParaRPr/>
            </a:p>
          </p:txBody>
        </p:sp>
        <p:sp>
          <p:nvSpPr>
            <p:cNvPr id="1062" name="Google Shape;1062;p120"/>
            <p:cNvSpPr txBox="1"/>
            <p:nvPr/>
          </p:nvSpPr>
          <p:spPr>
            <a:xfrm>
              <a:off x="2554223" y="5625987"/>
              <a:ext cx="731520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Aa</a:t>
              </a:r>
              <a:endParaRPr/>
            </a:p>
          </p:txBody>
        </p:sp>
        <p:sp>
          <p:nvSpPr>
            <p:cNvPr id="1063" name="Google Shape;1063;p120"/>
            <p:cNvSpPr txBox="1"/>
            <p:nvPr/>
          </p:nvSpPr>
          <p:spPr>
            <a:xfrm>
              <a:off x="3412236" y="5625987"/>
              <a:ext cx="731520" cy="7315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Aa</a:t>
              </a:r>
              <a:endParaRPr/>
            </a:p>
          </p:txBody>
        </p:sp>
        <p:sp>
          <p:nvSpPr>
            <p:cNvPr id="1064" name="Google Shape;1064;p120"/>
            <p:cNvSpPr txBox="1"/>
            <p:nvPr/>
          </p:nvSpPr>
          <p:spPr>
            <a:xfrm>
              <a:off x="4270248" y="5625987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Aa</a:t>
              </a:r>
              <a:endParaRPr/>
            </a:p>
          </p:txBody>
        </p:sp>
        <p:sp>
          <p:nvSpPr>
            <p:cNvPr id="1065" name="Google Shape;1065;p120"/>
            <p:cNvSpPr txBox="1"/>
            <p:nvPr/>
          </p:nvSpPr>
          <p:spPr>
            <a:xfrm>
              <a:off x="5128260" y="5625987"/>
              <a:ext cx="731520" cy="7315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Aa</a:t>
              </a:r>
              <a:endParaRPr/>
            </a:p>
          </p:txBody>
        </p:sp>
        <p:sp>
          <p:nvSpPr>
            <p:cNvPr id="1066" name="Google Shape;1066;p120"/>
            <p:cNvSpPr txBox="1"/>
            <p:nvPr/>
          </p:nvSpPr>
          <p:spPr>
            <a:xfrm>
              <a:off x="5986272" y="5625987"/>
              <a:ext cx="731520" cy="7315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Aa</a:t>
              </a:r>
              <a:endParaRPr/>
            </a:p>
          </p:txBody>
        </p:sp>
        <p:sp>
          <p:nvSpPr>
            <p:cNvPr id="1067" name="Google Shape;1067;p120"/>
            <p:cNvSpPr txBox="1"/>
            <p:nvPr/>
          </p:nvSpPr>
          <p:spPr>
            <a:xfrm>
              <a:off x="6844284" y="5625987"/>
              <a:ext cx="731520" cy="7315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Aa</a:t>
              </a:r>
              <a:endParaRPr/>
            </a:p>
          </p:txBody>
        </p:sp>
        <p:sp>
          <p:nvSpPr>
            <p:cNvPr id="1068" name="Google Shape;1068;p120"/>
            <p:cNvSpPr/>
            <p:nvPr/>
          </p:nvSpPr>
          <p:spPr>
            <a:xfrm>
              <a:off x="847062" y="6010035"/>
              <a:ext cx="6754085" cy="347472"/>
            </a:xfrm>
            <a:prstGeom prst="rect">
              <a:avLst/>
            </a:prstGeom>
            <a:solidFill>
              <a:schemeClr val="lt1">
                <a:alpha val="6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9" name="Google Shape;1069;p120"/>
          <p:cNvSpPr/>
          <p:nvPr/>
        </p:nvSpPr>
        <p:spPr>
          <a:xfrm>
            <a:off x="4161190" y="2079037"/>
            <a:ext cx="73152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120"/>
          <p:cNvSpPr/>
          <p:nvPr/>
        </p:nvSpPr>
        <p:spPr>
          <a:xfrm>
            <a:off x="4526950" y="2852340"/>
            <a:ext cx="182880" cy="18288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120"/>
          <p:cNvSpPr/>
          <p:nvPr/>
        </p:nvSpPr>
        <p:spPr>
          <a:xfrm>
            <a:off x="4709830" y="2852340"/>
            <a:ext cx="182880" cy="18288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120"/>
          <p:cNvSpPr/>
          <p:nvPr/>
        </p:nvSpPr>
        <p:spPr>
          <a:xfrm>
            <a:off x="4161190" y="2852340"/>
            <a:ext cx="182880" cy="182880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120"/>
          <p:cNvSpPr/>
          <p:nvPr/>
        </p:nvSpPr>
        <p:spPr>
          <a:xfrm>
            <a:off x="4344070" y="2852340"/>
            <a:ext cx="18288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120"/>
          <p:cNvSpPr/>
          <p:nvPr/>
        </p:nvSpPr>
        <p:spPr>
          <a:xfrm>
            <a:off x="5019202" y="2079037"/>
            <a:ext cx="73152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120"/>
          <p:cNvSpPr/>
          <p:nvPr/>
        </p:nvSpPr>
        <p:spPr>
          <a:xfrm>
            <a:off x="5384962" y="2852340"/>
            <a:ext cx="182880" cy="18288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120"/>
          <p:cNvSpPr/>
          <p:nvPr/>
        </p:nvSpPr>
        <p:spPr>
          <a:xfrm>
            <a:off x="5567842" y="2852340"/>
            <a:ext cx="182880" cy="182880"/>
          </a:xfrm>
          <a:prstGeom prst="rect">
            <a:avLst/>
          </a:prstGeom>
          <a:solidFill>
            <a:srgbClr val="833C0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120"/>
          <p:cNvSpPr/>
          <p:nvPr/>
        </p:nvSpPr>
        <p:spPr>
          <a:xfrm>
            <a:off x="5019202" y="2852340"/>
            <a:ext cx="182880" cy="18288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120"/>
          <p:cNvSpPr/>
          <p:nvPr/>
        </p:nvSpPr>
        <p:spPr>
          <a:xfrm>
            <a:off x="5202082" y="2852340"/>
            <a:ext cx="18288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120"/>
          <p:cNvSpPr/>
          <p:nvPr/>
        </p:nvSpPr>
        <p:spPr>
          <a:xfrm>
            <a:off x="5877214" y="2079037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120"/>
          <p:cNvSpPr/>
          <p:nvPr/>
        </p:nvSpPr>
        <p:spPr>
          <a:xfrm>
            <a:off x="6242974" y="2852340"/>
            <a:ext cx="182880" cy="182880"/>
          </a:xfrm>
          <a:prstGeom prst="rect">
            <a:avLst/>
          </a:prstGeom>
          <a:solidFill>
            <a:srgbClr val="7B7B7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120"/>
          <p:cNvSpPr/>
          <p:nvPr/>
        </p:nvSpPr>
        <p:spPr>
          <a:xfrm>
            <a:off x="6425854" y="2852340"/>
            <a:ext cx="182880" cy="182880"/>
          </a:xfrm>
          <a:prstGeom prst="rect">
            <a:avLst/>
          </a:prstGeom>
          <a:solidFill>
            <a:srgbClr val="525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120"/>
          <p:cNvSpPr/>
          <p:nvPr/>
        </p:nvSpPr>
        <p:spPr>
          <a:xfrm>
            <a:off x="5877214" y="2852340"/>
            <a:ext cx="182880" cy="182880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120"/>
          <p:cNvSpPr/>
          <p:nvPr/>
        </p:nvSpPr>
        <p:spPr>
          <a:xfrm>
            <a:off x="6060094" y="2852340"/>
            <a:ext cx="182880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120"/>
          <p:cNvSpPr/>
          <p:nvPr/>
        </p:nvSpPr>
        <p:spPr>
          <a:xfrm>
            <a:off x="6735226" y="2079037"/>
            <a:ext cx="731520" cy="731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120"/>
          <p:cNvSpPr/>
          <p:nvPr/>
        </p:nvSpPr>
        <p:spPr>
          <a:xfrm>
            <a:off x="7100986" y="2852340"/>
            <a:ext cx="182880" cy="18288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120"/>
          <p:cNvSpPr/>
          <p:nvPr/>
        </p:nvSpPr>
        <p:spPr>
          <a:xfrm>
            <a:off x="7283866" y="2852340"/>
            <a:ext cx="182880" cy="182880"/>
          </a:xfrm>
          <a:prstGeom prst="rect">
            <a:avLst/>
          </a:prstGeom>
          <a:solidFill>
            <a:srgbClr val="7F6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120"/>
          <p:cNvSpPr/>
          <p:nvPr/>
        </p:nvSpPr>
        <p:spPr>
          <a:xfrm>
            <a:off x="6735226" y="2852340"/>
            <a:ext cx="182880" cy="18288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120"/>
          <p:cNvSpPr/>
          <p:nvPr/>
        </p:nvSpPr>
        <p:spPr>
          <a:xfrm>
            <a:off x="6918106" y="2852340"/>
            <a:ext cx="182880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120"/>
          <p:cNvSpPr/>
          <p:nvPr/>
        </p:nvSpPr>
        <p:spPr>
          <a:xfrm>
            <a:off x="7593238" y="2079037"/>
            <a:ext cx="731520" cy="7315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120"/>
          <p:cNvSpPr/>
          <p:nvPr/>
        </p:nvSpPr>
        <p:spPr>
          <a:xfrm>
            <a:off x="7958998" y="2852340"/>
            <a:ext cx="182880" cy="18288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120"/>
          <p:cNvSpPr/>
          <p:nvPr/>
        </p:nvSpPr>
        <p:spPr>
          <a:xfrm>
            <a:off x="8141878" y="2852340"/>
            <a:ext cx="182880" cy="182880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120"/>
          <p:cNvSpPr/>
          <p:nvPr/>
        </p:nvSpPr>
        <p:spPr>
          <a:xfrm>
            <a:off x="7593238" y="2852340"/>
            <a:ext cx="182880" cy="182880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120"/>
          <p:cNvSpPr/>
          <p:nvPr/>
        </p:nvSpPr>
        <p:spPr>
          <a:xfrm>
            <a:off x="7776118" y="2852340"/>
            <a:ext cx="182880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120"/>
          <p:cNvSpPr/>
          <p:nvPr/>
        </p:nvSpPr>
        <p:spPr>
          <a:xfrm>
            <a:off x="8451250" y="2079037"/>
            <a:ext cx="731520" cy="7315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120"/>
          <p:cNvSpPr/>
          <p:nvPr/>
        </p:nvSpPr>
        <p:spPr>
          <a:xfrm>
            <a:off x="8817010" y="2852340"/>
            <a:ext cx="182880" cy="18288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120"/>
          <p:cNvSpPr/>
          <p:nvPr/>
        </p:nvSpPr>
        <p:spPr>
          <a:xfrm>
            <a:off x="8999890" y="2852340"/>
            <a:ext cx="182880" cy="182880"/>
          </a:xfrm>
          <a:prstGeom prst="rect">
            <a:avLst/>
          </a:prstGeom>
          <a:solidFill>
            <a:srgbClr val="3856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120"/>
          <p:cNvSpPr/>
          <p:nvPr/>
        </p:nvSpPr>
        <p:spPr>
          <a:xfrm>
            <a:off x="8451250" y="2852340"/>
            <a:ext cx="182880" cy="182880"/>
          </a:xfrm>
          <a:prstGeom prst="rect">
            <a:avLst/>
          </a:prstGeom>
          <a:solidFill>
            <a:srgbClr val="A8D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120"/>
          <p:cNvSpPr/>
          <p:nvPr/>
        </p:nvSpPr>
        <p:spPr>
          <a:xfrm>
            <a:off x="8634130" y="2852340"/>
            <a:ext cx="182880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120"/>
          <p:cNvSpPr/>
          <p:nvPr/>
        </p:nvSpPr>
        <p:spPr>
          <a:xfrm>
            <a:off x="729142" y="2079037"/>
            <a:ext cx="731520" cy="73152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120"/>
          <p:cNvSpPr/>
          <p:nvPr/>
        </p:nvSpPr>
        <p:spPr>
          <a:xfrm>
            <a:off x="1094902" y="2852340"/>
            <a:ext cx="182880" cy="18288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120"/>
          <p:cNvSpPr/>
          <p:nvPr/>
        </p:nvSpPr>
        <p:spPr>
          <a:xfrm>
            <a:off x="1277782" y="2852340"/>
            <a:ext cx="182880" cy="18288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120"/>
          <p:cNvSpPr/>
          <p:nvPr/>
        </p:nvSpPr>
        <p:spPr>
          <a:xfrm>
            <a:off x="729142" y="2852340"/>
            <a:ext cx="182880" cy="18288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120"/>
          <p:cNvSpPr/>
          <p:nvPr/>
        </p:nvSpPr>
        <p:spPr>
          <a:xfrm>
            <a:off x="912022" y="2852340"/>
            <a:ext cx="182880" cy="1828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120"/>
          <p:cNvSpPr/>
          <p:nvPr/>
        </p:nvSpPr>
        <p:spPr>
          <a:xfrm>
            <a:off x="1587154" y="2079037"/>
            <a:ext cx="731520" cy="7315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120"/>
          <p:cNvSpPr/>
          <p:nvPr/>
        </p:nvSpPr>
        <p:spPr>
          <a:xfrm>
            <a:off x="1952914" y="2852340"/>
            <a:ext cx="182880" cy="1828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120"/>
          <p:cNvSpPr/>
          <p:nvPr/>
        </p:nvSpPr>
        <p:spPr>
          <a:xfrm>
            <a:off x="2135794" y="2852340"/>
            <a:ext cx="182880" cy="18288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120"/>
          <p:cNvSpPr/>
          <p:nvPr/>
        </p:nvSpPr>
        <p:spPr>
          <a:xfrm>
            <a:off x="1587154" y="2852340"/>
            <a:ext cx="182880" cy="18288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120"/>
          <p:cNvSpPr/>
          <p:nvPr/>
        </p:nvSpPr>
        <p:spPr>
          <a:xfrm>
            <a:off x="1770034" y="2852340"/>
            <a:ext cx="182880" cy="1828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120"/>
          <p:cNvSpPr/>
          <p:nvPr/>
        </p:nvSpPr>
        <p:spPr>
          <a:xfrm>
            <a:off x="2445166" y="2079037"/>
            <a:ext cx="731520" cy="73152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120"/>
          <p:cNvSpPr/>
          <p:nvPr/>
        </p:nvSpPr>
        <p:spPr>
          <a:xfrm>
            <a:off x="2810926" y="2852340"/>
            <a:ext cx="182880" cy="18288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120"/>
          <p:cNvSpPr/>
          <p:nvPr/>
        </p:nvSpPr>
        <p:spPr>
          <a:xfrm>
            <a:off x="2993806" y="2852340"/>
            <a:ext cx="182880" cy="182880"/>
          </a:xfrm>
          <a:prstGeom prst="rect">
            <a:avLst/>
          </a:pr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120"/>
          <p:cNvSpPr/>
          <p:nvPr/>
        </p:nvSpPr>
        <p:spPr>
          <a:xfrm>
            <a:off x="2445166" y="2852340"/>
            <a:ext cx="182880" cy="18288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120"/>
          <p:cNvSpPr/>
          <p:nvPr/>
        </p:nvSpPr>
        <p:spPr>
          <a:xfrm>
            <a:off x="2628046" y="2852340"/>
            <a:ext cx="182880" cy="1828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120"/>
          <p:cNvSpPr/>
          <p:nvPr/>
        </p:nvSpPr>
        <p:spPr>
          <a:xfrm>
            <a:off x="3303178" y="2079037"/>
            <a:ext cx="731520" cy="7315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120"/>
          <p:cNvSpPr/>
          <p:nvPr/>
        </p:nvSpPr>
        <p:spPr>
          <a:xfrm>
            <a:off x="3668938" y="2852340"/>
            <a:ext cx="182880" cy="18288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120"/>
          <p:cNvSpPr/>
          <p:nvPr/>
        </p:nvSpPr>
        <p:spPr>
          <a:xfrm>
            <a:off x="3851818" y="2852340"/>
            <a:ext cx="182880" cy="18288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120"/>
          <p:cNvSpPr/>
          <p:nvPr/>
        </p:nvSpPr>
        <p:spPr>
          <a:xfrm>
            <a:off x="3303178" y="2852340"/>
            <a:ext cx="182880" cy="182880"/>
          </a:xfrm>
          <a:prstGeom prst="rect">
            <a:avLst/>
          </a:prstGeom>
          <a:solidFill>
            <a:srgbClr val="8296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120"/>
          <p:cNvSpPr/>
          <p:nvPr/>
        </p:nvSpPr>
        <p:spPr>
          <a:xfrm>
            <a:off x="3486058" y="2852340"/>
            <a:ext cx="182880" cy="1828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120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0" name="Google Shape;1120;p120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21" name="Google Shape;1121;p120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v3" showMasterSp="0">
  <p:cSld name="Title Slide v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>
            <p:ph idx="2" type="pic"/>
          </p:nvPr>
        </p:nvSpPr>
        <p:spPr>
          <a:xfrm>
            <a:off x="-11111" y="-6349"/>
            <a:ext cx="7835982" cy="688753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0" name="Google Shape;90;p13"/>
          <p:cNvSpPr txBox="1"/>
          <p:nvPr>
            <p:ph type="title"/>
          </p:nvPr>
        </p:nvSpPr>
        <p:spPr>
          <a:xfrm>
            <a:off x="5753100" y="2708115"/>
            <a:ext cx="5981700" cy="70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5753100" y="4267199"/>
            <a:ext cx="5981700" cy="1940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i="1" sz="2200"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  <a:defRPr i="0" sz="24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12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28" name="Google Shape;1128;p12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129" name="Google Shape;1129;p1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12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32" name="Google Shape;1132;p1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12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35" name="Google Shape;1135;p12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36" name="Google Shape;1136;p1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12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39" name="Google Shape;1139;p12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40" name="Google Shape;1140;p12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41" name="Google Shape;1141;p1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12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44" name="Google Shape;1144;p1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12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147" name="Google Shape;1147;p12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48" name="Google Shape;1148;p1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2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151" name="Google Shape;1151;p1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12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12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155" name="Google Shape;1155;p12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56" name="Google Shape;1156;p12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57" name="Google Shape;1157;p12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13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60" name="Google Shape;1160;p1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13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163" name="Google Shape;1163;p13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64" name="Google Shape;1164;p1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v4" showMasterSp="0">
  <p:cSld name="Title Slide v4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>
            <p:ph idx="2" type="pic"/>
          </p:nvPr>
        </p:nvSpPr>
        <p:spPr>
          <a:xfrm>
            <a:off x="-19516" y="0"/>
            <a:ext cx="12211515" cy="386513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6" name="Google Shape;96;p14"/>
          <p:cNvSpPr txBox="1"/>
          <p:nvPr>
            <p:ph type="title"/>
          </p:nvPr>
        </p:nvSpPr>
        <p:spPr>
          <a:xfrm>
            <a:off x="1057274" y="4122994"/>
            <a:ext cx="10067926" cy="590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1066800" y="4864100"/>
            <a:ext cx="10067925" cy="712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13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v4" showMasterSp="0">
  <p:cSld name="1_Title Slide v4"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133"/>
          <p:cNvSpPr txBox="1"/>
          <p:nvPr>
            <p:ph type="title"/>
          </p:nvPr>
        </p:nvSpPr>
        <p:spPr>
          <a:xfrm>
            <a:off x="1057274" y="4122994"/>
            <a:ext cx="10068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69" name="Google Shape;1169;p133"/>
          <p:cNvSpPr txBox="1"/>
          <p:nvPr>
            <p:ph idx="1" type="body"/>
          </p:nvPr>
        </p:nvSpPr>
        <p:spPr>
          <a:xfrm>
            <a:off x="1066800" y="4864100"/>
            <a:ext cx="100680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900"/>
              <a:buChar char="■"/>
              <a:defRPr/>
            </a:lvl9pPr>
          </a:lstStyle>
          <a:p/>
        </p:txBody>
      </p:sp>
      <p:sp>
        <p:nvSpPr>
          <p:cNvPr id="1170" name="Google Shape;1170;p133"/>
          <p:cNvSpPr/>
          <p:nvPr>
            <p:ph idx="2" type="pic"/>
          </p:nvPr>
        </p:nvSpPr>
        <p:spPr>
          <a:xfrm>
            <a:off x="5994400" y="0"/>
            <a:ext cx="61977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134"/>
          <p:cNvSpPr txBox="1"/>
          <p:nvPr>
            <p:ph type="title"/>
          </p:nvPr>
        </p:nvSpPr>
        <p:spPr>
          <a:xfrm>
            <a:off x="457200" y="457200"/>
            <a:ext cx="11277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73" name="Google Shape;1173;p134"/>
          <p:cNvSpPr txBox="1"/>
          <p:nvPr>
            <p:ph idx="1" type="body"/>
          </p:nvPr>
        </p:nvSpPr>
        <p:spPr>
          <a:xfrm>
            <a:off x="457200" y="1371600"/>
            <a:ext cx="112776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/>
            </a:lvl1pPr>
            <a:lvl2pPr indent="-34925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/>
            </a:lvl4pPr>
            <a:lvl5pPr indent="-34925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900"/>
              <a:buChar char="■"/>
              <a:defRPr/>
            </a:lvl9pPr>
          </a:lstStyle>
          <a:p/>
        </p:txBody>
      </p:sp>
      <p:sp>
        <p:nvSpPr>
          <p:cNvPr id="1174" name="Google Shape;1174;p134"/>
          <p:cNvSpPr txBox="1"/>
          <p:nvPr>
            <p:ph idx="11" type="ftr"/>
          </p:nvPr>
        </p:nvSpPr>
        <p:spPr>
          <a:xfrm>
            <a:off x="3279530" y="6408420"/>
            <a:ext cx="79953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175" name="Google Shape;1175;p134"/>
          <p:cNvSpPr txBox="1"/>
          <p:nvPr>
            <p:ph idx="12" type="sldNum"/>
          </p:nvPr>
        </p:nvSpPr>
        <p:spPr>
          <a:xfrm>
            <a:off x="11277600" y="6408420"/>
            <a:ext cx="4572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20000"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914400" y="2689443"/>
            <a:ext cx="10363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b="1" sz="4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914400" y="3602038"/>
            <a:ext cx="103632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1" name="Google Shape;101;p15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collage">
  <p:cSld name="Photo collag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>
            <p:ph idx="2" type="pic"/>
          </p:nvPr>
        </p:nvSpPr>
        <p:spPr>
          <a:xfrm>
            <a:off x="457200" y="1648268"/>
            <a:ext cx="4232367" cy="204796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5" name="Google Shape;105;p16"/>
          <p:cNvSpPr/>
          <p:nvPr>
            <p:ph idx="3" type="pic"/>
          </p:nvPr>
        </p:nvSpPr>
        <p:spPr>
          <a:xfrm>
            <a:off x="4792619" y="1648273"/>
            <a:ext cx="3097348" cy="96860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6" name="Google Shape;106;p16"/>
          <p:cNvSpPr/>
          <p:nvPr>
            <p:ph idx="4" type="pic"/>
          </p:nvPr>
        </p:nvSpPr>
        <p:spPr>
          <a:xfrm>
            <a:off x="7993016" y="1648267"/>
            <a:ext cx="3741784" cy="204796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7" name="Google Shape;107;p16"/>
          <p:cNvSpPr/>
          <p:nvPr>
            <p:ph idx="5" type="pic"/>
          </p:nvPr>
        </p:nvSpPr>
        <p:spPr>
          <a:xfrm>
            <a:off x="457200" y="3786219"/>
            <a:ext cx="2508073" cy="8766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8" name="Google Shape;108;p16"/>
          <p:cNvSpPr/>
          <p:nvPr>
            <p:ph idx="6" type="pic"/>
          </p:nvPr>
        </p:nvSpPr>
        <p:spPr>
          <a:xfrm>
            <a:off x="9201476" y="3784768"/>
            <a:ext cx="2533323" cy="246363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9" name="Google Shape;109;p16"/>
          <p:cNvSpPr/>
          <p:nvPr>
            <p:ph idx="7" type="pic"/>
          </p:nvPr>
        </p:nvSpPr>
        <p:spPr>
          <a:xfrm>
            <a:off x="3052648" y="3786218"/>
            <a:ext cx="2987041" cy="246218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0" name="Google Shape;110;p16"/>
          <p:cNvSpPr/>
          <p:nvPr>
            <p:ph idx="8" type="pic"/>
          </p:nvPr>
        </p:nvSpPr>
        <p:spPr>
          <a:xfrm>
            <a:off x="6127063" y="3784768"/>
            <a:ext cx="2987041" cy="246363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1" name="Google Shape;111;p16"/>
          <p:cNvSpPr/>
          <p:nvPr>
            <p:ph idx="9" type="pic"/>
          </p:nvPr>
        </p:nvSpPr>
        <p:spPr>
          <a:xfrm>
            <a:off x="457199" y="4752870"/>
            <a:ext cx="2508073" cy="149553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2" name="Google Shape;112;p16"/>
          <p:cNvSpPr/>
          <p:nvPr>
            <p:ph idx="13" type="pic"/>
          </p:nvPr>
        </p:nvSpPr>
        <p:spPr>
          <a:xfrm>
            <a:off x="4792619" y="2705405"/>
            <a:ext cx="3097348" cy="9908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3" name="Google Shape;113;p16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1" type="ftr"/>
          </p:nvPr>
        </p:nvSpPr>
        <p:spPr>
          <a:xfrm>
            <a:off x="2438400" y="6426199"/>
            <a:ext cx="88392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11277600" y="6426199"/>
            <a:ext cx="4572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Pano / 5x1 Icon / Text">
  <p:cSld name="Title / Pano / 5x1 Icon / 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/>
          <p:nvPr>
            <p:ph idx="2" type="dgm"/>
          </p:nvPr>
        </p:nvSpPr>
        <p:spPr>
          <a:xfrm rot="10800000">
            <a:off x="1280239" y="4258744"/>
            <a:ext cx="361236" cy="182880"/>
          </a:xfrm>
          <a:prstGeom prst="triangle">
            <a:avLst>
              <a:gd fmla="val 50000" name="adj"/>
            </a:avLst>
          </a:prstGeom>
          <a:solidFill>
            <a:srgbClr val="460B0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7"/>
          <p:cNvSpPr/>
          <p:nvPr>
            <p:ph idx="3" type="dgm"/>
          </p:nvPr>
        </p:nvSpPr>
        <p:spPr>
          <a:xfrm>
            <a:off x="803275" y="3038475"/>
            <a:ext cx="1320122" cy="1220788"/>
          </a:xfrm>
          <a:prstGeom prst="rect">
            <a:avLst/>
          </a:prstGeom>
          <a:solidFill>
            <a:srgbClr val="460B0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17"/>
          <p:cNvSpPr/>
          <p:nvPr>
            <p:ph idx="4" type="pic"/>
          </p:nvPr>
        </p:nvSpPr>
        <p:spPr>
          <a:xfrm>
            <a:off x="802597" y="3037985"/>
            <a:ext cx="1320800" cy="1139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0" name="Google Shape;120;p17"/>
          <p:cNvSpPr/>
          <p:nvPr>
            <p:ph idx="5" type="dgm"/>
          </p:nvPr>
        </p:nvSpPr>
        <p:spPr>
          <a:xfrm rot="10800000">
            <a:off x="1284519" y="4174358"/>
            <a:ext cx="356956" cy="18288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17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/>
          <p:nvPr>
            <p:ph idx="6" type="pic"/>
          </p:nvPr>
        </p:nvSpPr>
        <p:spPr>
          <a:xfrm>
            <a:off x="457200" y="1371600"/>
            <a:ext cx="11277600" cy="168116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457201" y="4809008"/>
            <a:ext cx="2011680" cy="1109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3048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7" type="body"/>
          </p:nvPr>
        </p:nvSpPr>
        <p:spPr>
          <a:xfrm>
            <a:off x="2770972" y="4809008"/>
            <a:ext cx="2011680" cy="1109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3048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8" type="body"/>
          </p:nvPr>
        </p:nvSpPr>
        <p:spPr>
          <a:xfrm>
            <a:off x="5084743" y="4809008"/>
            <a:ext cx="2011680" cy="1109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3048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9" type="body"/>
          </p:nvPr>
        </p:nvSpPr>
        <p:spPr>
          <a:xfrm>
            <a:off x="7398514" y="4809008"/>
            <a:ext cx="2011680" cy="1109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3048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13" type="body"/>
          </p:nvPr>
        </p:nvSpPr>
        <p:spPr>
          <a:xfrm>
            <a:off x="9712285" y="4809008"/>
            <a:ext cx="2011680" cy="1109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3048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7"/>
          <p:cNvSpPr/>
          <p:nvPr>
            <p:ph idx="14" type="dgm"/>
          </p:nvPr>
        </p:nvSpPr>
        <p:spPr>
          <a:xfrm rot="10800000">
            <a:off x="3588171" y="4273521"/>
            <a:ext cx="361236" cy="182880"/>
          </a:xfrm>
          <a:prstGeom prst="triangle">
            <a:avLst>
              <a:gd fmla="val 50000" name="adj"/>
            </a:avLst>
          </a:prstGeom>
          <a:solidFill>
            <a:srgbClr val="52525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17"/>
          <p:cNvSpPr/>
          <p:nvPr>
            <p:ph idx="15" type="dgm"/>
          </p:nvPr>
        </p:nvSpPr>
        <p:spPr>
          <a:xfrm>
            <a:off x="3111207" y="3053252"/>
            <a:ext cx="1320122" cy="1220788"/>
          </a:xfrm>
          <a:prstGeom prst="rect">
            <a:avLst/>
          </a:prstGeom>
          <a:solidFill>
            <a:srgbClr val="52525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17"/>
          <p:cNvSpPr/>
          <p:nvPr>
            <p:ph idx="16" type="pic"/>
          </p:nvPr>
        </p:nvSpPr>
        <p:spPr>
          <a:xfrm>
            <a:off x="3110529" y="3052762"/>
            <a:ext cx="1320800" cy="1139732"/>
          </a:xfrm>
          <a:prstGeom prst="rect">
            <a:avLst/>
          </a:prstGeom>
          <a:solidFill>
            <a:srgbClr val="8D8579"/>
          </a:solidFill>
          <a:ln>
            <a:noFill/>
          </a:ln>
        </p:spPr>
      </p:sp>
      <p:sp>
        <p:nvSpPr>
          <p:cNvPr id="131" name="Google Shape;131;p17"/>
          <p:cNvSpPr/>
          <p:nvPr>
            <p:ph idx="17" type="dgm"/>
          </p:nvPr>
        </p:nvSpPr>
        <p:spPr>
          <a:xfrm rot="10800000">
            <a:off x="3592451" y="4189135"/>
            <a:ext cx="356956" cy="182880"/>
          </a:xfrm>
          <a:prstGeom prst="triangle">
            <a:avLst>
              <a:gd fmla="val 50000" name="adj"/>
            </a:avLst>
          </a:prstGeom>
          <a:solidFill>
            <a:srgbClr val="8D857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7"/>
          <p:cNvSpPr/>
          <p:nvPr>
            <p:ph idx="18" type="dgm"/>
          </p:nvPr>
        </p:nvSpPr>
        <p:spPr>
          <a:xfrm rot="10800000">
            <a:off x="5913620" y="4273521"/>
            <a:ext cx="361236" cy="182880"/>
          </a:xfrm>
          <a:prstGeom prst="triangle">
            <a:avLst>
              <a:gd fmla="val 50000" name="adj"/>
            </a:avLst>
          </a:prstGeom>
          <a:solidFill>
            <a:srgbClr val="003C4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17"/>
          <p:cNvSpPr/>
          <p:nvPr>
            <p:ph idx="19" type="dgm"/>
          </p:nvPr>
        </p:nvSpPr>
        <p:spPr>
          <a:xfrm>
            <a:off x="5436656" y="3053252"/>
            <a:ext cx="1320122" cy="1220788"/>
          </a:xfrm>
          <a:prstGeom prst="rect">
            <a:avLst/>
          </a:prstGeom>
          <a:solidFill>
            <a:srgbClr val="003C4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17"/>
          <p:cNvSpPr/>
          <p:nvPr>
            <p:ph idx="20" type="pic"/>
          </p:nvPr>
        </p:nvSpPr>
        <p:spPr>
          <a:xfrm>
            <a:off x="5435978" y="3052762"/>
            <a:ext cx="1320800" cy="11397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35" name="Google Shape;135;p17"/>
          <p:cNvSpPr/>
          <p:nvPr>
            <p:ph idx="21" type="dgm"/>
          </p:nvPr>
        </p:nvSpPr>
        <p:spPr>
          <a:xfrm rot="10800000">
            <a:off x="5917900" y="4189135"/>
            <a:ext cx="356956" cy="18288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17"/>
          <p:cNvSpPr/>
          <p:nvPr>
            <p:ph idx="22" type="dgm"/>
          </p:nvPr>
        </p:nvSpPr>
        <p:spPr>
          <a:xfrm rot="10800000">
            <a:off x="8242514" y="4273521"/>
            <a:ext cx="361236" cy="182880"/>
          </a:xfrm>
          <a:prstGeom prst="triangle">
            <a:avLst>
              <a:gd fmla="val 50000" name="adj"/>
            </a:avLst>
          </a:prstGeom>
          <a:solidFill>
            <a:srgbClr val="1E4E7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17"/>
          <p:cNvSpPr/>
          <p:nvPr>
            <p:ph idx="23" type="dgm"/>
          </p:nvPr>
        </p:nvSpPr>
        <p:spPr>
          <a:xfrm>
            <a:off x="7765550" y="3053252"/>
            <a:ext cx="1320122" cy="1220788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7"/>
          <p:cNvSpPr/>
          <p:nvPr>
            <p:ph idx="24" type="pic"/>
          </p:nvPr>
        </p:nvSpPr>
        <p:spPr>
          <a:xfrm>
            <a:off x="7764872" y="3052762"/>
            <a:ext cx="1320800" cy="11397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39" name="Google Shape;139;p17"/>
          <p:cNvSpPr/>
          <p:nvPr>
            <p:ph idx="25" type="dgm"/>
          </p:nvPr>
        </p:nvSpPr>
        <p:spPr>
          <a:xfrm rot="10800000">
            <a:off x="8246794" y="4189135"/>
            <a:ext cx="356956" cy="18288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17"/>
          <p:cNvSpPr/>
          <p:nvPr>
            <p:ph idx="26" type="dgm"/>
          </p:nvPr>
        </p:nvSpPr>
        <p:spPr>
          <a:xfrm rot="10800000">
            <a:off x="10545567" y="4273521"/>
            <a:ext cx="361236" cy="182880"/>
          </a:xfrm>
          <a:prstGeom prst="triangle">
            <a:avLst>
              <a:gd fmla="val 50000" name="adj"/>
            </a:avLst>
          </a:prstGeom>
          <a:solidFill>
            <a:srgbClr val="38562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17"/>
          <p:cNvSpPr/>
          <p:nvPr>
            <p:ph idx="27" type="dgm"/>
          </p:nvPr>
        </p:nvSpPr>
        <p:spPr>
          <a:xfrm>
            <a:off x="10068603" y="3053252"/>
            <a:ext cx="1320122" cy="1220788"/>
          </a:xfrm>
          <a:prstGeom prst="rect">
            <a:avLst/>
          </a:prstGeom>
          <a:solidFill>
            <a:srgbClr val="38562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17"/>
          <p:cNvSpPr/>
          <p:nvPr>
            <p:ph idx="28" type="pic"/>
          </p:nvPr>
        </p:nvSpPr>
        <p:spPr>
          <a:xfrm>
            <a:off x="10067925" y="3052762"/>
            <a:ext cx="1320800" cy="11397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43" name="Google Shape;143;p17"/>
          <p:cNvSpPr/>
          <p:nvPr>
            <p:ph idx="29" type="dgm"/>
          </p:nvPr>
        </p:nvSpPr>
        <p:spPr>
          <a:xfrm rot="10800000">
            <a:off x="10549847" y="4189135"/>
            <a:ext cx="356956" cy="182880"/>
          </a:xfrm>
          <a:prstGeom prst="triangle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17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7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(Title / Text / 4x1 Icon / Text) | Pic-bleed">
  <p:cSld name="(Title / Text / 4x1 Icon / Text) | Pic-bleed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title"/>
          </p:nvPr>
        </p:nvSpPr>
        <p:spPr>
          <a:xfrm>
            <a:off x="457200" y="457200"/>
            <a:ext cx="666432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8"/>
          <p:cNvSpPr/>
          <p:nvPr>
            <p:ph idx="2" type="pic"/>
          </p:nvPr>
        </p:nvSpPr>
        <p:spPr>
          <a:xfrm>
            <a:off x="7645595" y="-3829"/>
            <a:ext cx="4546405" cy="686182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9" name="Google Shape;149;p18"/>
          <p:cNvSpPr txBox="1"/>
          <p:nvPr>
            <p:ph idx="1" type="body"/>
          </p:nvPr>
        </p:nvSpPr>
        <p:spPr>
          <a:xfrm>
            <a:off x="457199" y="1371600"/>
            <a:ext cx="6664325" cy="2096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8"/>
          <p:cNvSpPr/>
          <p:nvPr>
            <p:ph idx="3" type="dgm"/>
          </p:nvPr>
        </p:nvSpPr>
        <p:spPr>
          <a:xfrm rot="10800000">
            <a:off x="1140326" y="4616490"/>
            <a:ext cx="212972" cy="107820"/>
          </a:xfrm>
          <a:prstGeom prst="triangle">
            <a:avLst>
              <a:gd fmla="val 50000" name="adj"/>
            </a:avLst>
          </a:prstGeom>
          <a:solidFill>
            <a:srgbClr val="460B0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18"/>
          <p:cNvSpPr/>
          <p:nvPr>
            <p:ph idx="4" type="dgm"/>
          </p:nvPr>
        </p:nvSpPr>
        <p:spPr>
          <a:xfrm>
            <a:off x="859647" y="3899285"/>
            <a:ext cx="778296" cy="719732"/>
          </a:xfrm>
          <a:prstGeom prst="rect">
            <a:avLst/>
          </a:prstGeom>
          <a:solidFill>
            <a:srgbClr val="460B0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18"/>
          <p:cNvSpPr/>
          <p:nvPr>
            <p:ph idx="5" type="pic"/>
          </p:nvPr>
        </p:nvSpPr>
        <p:spPr>
          <a:xfrm>
            <a:off x="859447" y="3846477"/>
            <a:ext cx="778696" cy="671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53" name="Google Shape;153;p18"/>
          <p:cNvSpPr/>
          <p:nvPr>
            <p:ph idx="6" type="dgm"/>
          </p:nvPr>
        </p:nvSpPr>
        <p:spPr>
          <a:xfrm rot="10800000">
            <a:off x="1141716" y="4518422"/>
            <a:ext cx="210448" cy="107819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18"/>
          <p:cNvSpPr/>
          <p:nvPr>
            <p:ph idx="7" type="dgm"/>
          </p:nvPr>
        </p:nvSpPr>
        <p:spPr>
          <a:xfrm rot="10800000">
            <a:off x="2807957" y="4613963"/>
            <a:ext cx="212972" cy="107820"/>
          </a:xfrm>
          <a:prstGeom prst="triangle">
            <a:avLst>
              <a:gd fmla="val 50000" name="adj"/>
            </a:avLst>
          </a:prstGeom>
          <a:solidFill>
            <a:srgbClr val="52525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18"/>
          <p:cNvSpPr/>
          <p:nvPr>
            <p:ph idx="8" type="dgm"/>
          </p:nvPr>
        </p:nvSpPr>
        <p:spPr>
          <a:xfrm>
            <a:off x="2525294" y="3896758"/>
            <a:ext cx="778296" cy="719732"/>
          </a:xfrm>
          <a:prstGeom prst="rect">
            <a:avLst/>
          </a:prstGeom>
          <a:solidFill>
            <a:srgbClr val="52525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18"/>
          <p:cNvSpPr/>
          <p:nvPr>
            <p:ph idx="9" type="pic"/>
          </p:nvPr>
        </p:nvSpPr>
        <p:spPr>
          <a:xfrm>
            <a:off x="2525094" y="3843950"/>
            <a:ext cx="778696" cy="6719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57" name="Google Shape;157;p18"/>
          <p:cNvSpPr/>
          <p:nvPr>
            <p:ph idx="13" type="dgm"/>
          </p:nvPr>
        </p:nvSpPr>
        <p:spPr>
          <a:xfrm rot="10800000">
            <a:off x="2809219" y="4515895"/>
            <a:ext cx="210448" cy="107819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18"/>
          <p:cNvSpPr/>
          <p:nvPr>
            <p:ph idx="14" type="dgm"/>
          </p:nvPr>
        </p:nvSpPr>
        <p:spPr>
          <a:xfrm rot="10800000">
            <a:off x="4496489" y="4613963"/>
            <a:ext cx="212972" cy="107820"/>
          </a:xfrm>
          <a:prstGeom prst="triangle">
            <a:avLst>
              <a:gd fmla="val 50000" name="adj"/>
            </a:avLst>
          </a:prstGeom>
          <a:solidFill>
            <a:srgbClr val="003C4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18"/>
          <p:cNvSpPr/>
          <p:nvPr>
            <p:ph idx="15" type="dgm"/>
          </p:nvPr>
        </p:nvSpPr>
        <p:spPr>
          <a:xfrm>
            <a:off x="4213826" y="3896758"/>
            <a:ext cx="778296" cy="719732"/>
          </a:xfrm>
          <a:prstGeom prst="rect">
            <a:avLst/>
          </a:prstGeom>
          <a:solidFill>
            <a:srgbClr val="003C4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18"/>
          <p:cNvSpPr/>
          <p:nvPr>
            <p:ph idx="16" type="pic"/>
          </p:nvPr>
        </p:nvSpPr>
        <p:spPr>
          <a:xfrm>
            <a:off x="4213626" y="3843950"/>
            <a:ext cx="778696" cy="6719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61" name="Google Shape;161;p18"/>
          <p:cNvSpPr/>
          <p:nvPr>
            <p:ph idx="17" type="dgm"/>
          </p:nvPr>
        </p:nvSpPr>
        <p:spPr>
          <a:xfrm rot="10800000">
            <a:off x="4497751" y="4515895"/>
            <a:ext cx="210448" cy="107819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18"/>
          <p:cNvSpPr/>
          <p:nvPr>
            <p:ph idx="18" type="dgm"/>
          </p:nvPr>
        </p:nvSpPr>
        <p:spPr>
          <a:xfrm rot="10800000">
            <a:off x="6159609" y="4613963"/>
            <a:ext cx="212972" cy="107820"/>
          </a:xfrm>
          <a:prstGeom prst="triangle">
            <a:avLst>
              <a:gd fmla="val 50000" name="adj"/>
            </a:avLst>
          </a:prstGeom>
          <a:solidFill>
            <a:srgbClr val="1E4E7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18"/>
          <p:cNvSpPr/>
          <p:nvPr>
            <p:ph idx="19" type="dgm"/>
          </p:nvPr>
        </p:nvSpPr>
        <p:spPr>
          <a:xfrm>
            <a:off x="5876946" y="3896758"/>
            <a:ext cx="778296" cy="719732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18"/>
          <p:cNvSpPr/>
          <p:nvPr>
            <p:ph idx="20" type="pic"/>
          </p:nvPr>
        </p:nvSpPr>
        <p:spPr>
          <a:xfrm>
            <a:off x="5876746" y="3843950"/>
            <a:ext cx="778696" cy="6719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65" name="Google Shape;165;p18"/>
          <p:cNvSpPr/>
          <p:nvPr>
            <p:ph idx="21" type="dgm"/>
          </p:nvPr>
        </p:nvSpPr>
        <p:spPr>
          <a:xfrm rot="10800000">
            <a:off x="6160871" y="4515895"/>
            <a:ext cx="210448" cy="107819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18"/>
          <p:cNvSpPr txBox="1"/>
          <p:nvPr>
            <p:ph idx="22" type="body"/>
          </p:nvPr>
        </p:nvSpPr>
        <p:spPr>
          <a:xfrm>
            <a:off x="457200" y="4904037"/>
            <a:ext cx="1581150" cy="1322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i="1" sz="1400"/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i="0" sz="1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18"/>
          <p:cNvSpPr txBox="1"/>
          <p:nvPr>
            <p:ph idx="23" type="body"/>
          </p:nvPr>
        </p:nvSpPr>
        <p:spPr>
          <a:xfrm>
            <a:off x="2123867" y="4904037"/>
            <a:ext cx="1581150" cy="1322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i="1" sz="1400"/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i="0" sz="1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18"/>
          <p:cNvSpPr txBox="1"/>
          <p:nvPr>
            <p:ph idx="24" type="body"/>
          </p:nvPr>
        </p:nvSpPr>
        <p:spPr>
          <a:xfrm>
            <a:off x="3807482" y="4904037"/>
            <a:ext cx="1581150" cy="1322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i="1" sz="1400"/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i="0" sz="1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18"/>
          <p:cNvSpPr txBox="1"/>
          <p:nvPr>
            <p:ph idx="25" type="body"/>
          </p:nvPr>
        </p:nvSpPr>
        <p:spPr>
          <a:xfrm>
            <a:off x="5475519" y="4904037"/>
            <a:ext cx="1581150" cy="1322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i="1" sz="1400"/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i="0" sz="1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18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8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Sub / (Text | (1x4 Pic) | Text)">
  <p:cSld name="Title / Sub / (Text | (1x4 Pic) | Text)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9"/>
          <p:cNvSpPr/>
          <p:nvPr>
            <p:ph idx="2" type="pic"/>
          </p:nvPr>
        </p:nvSpPr>
        <p:spPr>
          <a:xfrm>
            <a:off x="5168901" y="1828801"/>
            <a:ext cx="1084538" cy="1084538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9"/>
          <p:cNvSpPr/>
          <p:nvPr>
            <p:ph idx="3" type="pic"/>
          </p:nvPr>
        </p:nvSpPr>
        <p:spPr>
          <a:xfrm>
            <a:off x="5939663" y="2927088"/>
            <a:ext cx="1084538" cy="1084538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9"/>
          <p:cNvSpPr/>
          <p:nvPr>
            <p:ph idx="4" type="pic"/>
          </p:nvPr>
        </p:nvSpPr>
        <p:spPr>
          <a:xfrm>
            <a:off x="5168901" y="4025375"/>
            <a:ext cx="1084538" cy="1084538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9"/>
          <p:cNvSpPr/>
          <p:nvPr>
            <p:ph idx="5" type="pic"/>
          </p:nvPr>
        </p:nvSpPr>
        <p:spPr>
          <a:xfrm>
            <a:off x="5939663" y="5123662"/>
            <a:ext cx="1084538" cy="1084538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7181849" y="1834625"/>
            <a:ext cx="455295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6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0" name="Google Shape;180;p19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9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2" name="Google Shape;182;p19"/>
          <p:cNvSpPr txBox="1"/>
          <p:nvPr>
            <p:ph idx="7" type="body"/>
          </p:nvPr>
        </p:nvSpPr>
        <p:spPr>
          <a:xfrm>
            <a:off x="457200" y="1811756"/>
            <a:ext cx="455295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(Text | (Icon | Text))">
  <p:cSld name="Title / (Text | (Icon | Text))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0"/>
          <p:cNvSpPr/>
          <p:nvPr>
            <p:ph idx="2" type="pic"/>
          </p:nvPr>
        </p:nvSpPr>
        <p:spPr>
          <a:xfrm>
            <a:off x="5858899" y="2019299"/>
            <a:ext cx="754063" cy="7540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86" name="Google Shape;186;p20"/>
          <p:cNvSpPr/>
          <p:nvPr>
            <p:ph idx="3" type="pic"/>
          </p:nvPr>
        </p:nvSpPr>
        <p:spPr>
          <a:xfrm>
            <a:off x="5858899" y="3096831"/>
            <a:ext cx="754063" cy="7540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87" name="Google Shape;187;p20"/>
          <p:cNvSpPr/>
          <p:nvPr>
            <p:ph idx="4" type="pic"/>
          </p:nvPr>
        </p:nvSpPr>
        <p:spPr>
          <a:xfrm>
            <a:off x="5858899" y="4174363"/>
            <a:ext cx="754063" cy="7540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88" name="Google Shape;188;p20"/>
          <p:cNvSpPr/>
          <p:nvPr>
            <p:ph idx="5" type="pic"/>
          </p:nvPr>
        </p:nvSpPr>
        <p:spPr>
          <a:xfrm>
            <a:off x="5858899" y="5251895"/>
            <a:ext cx="754063" cy="7540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457200" y="1371600"/>
            <a:ext cx="46863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20"/>
          <p:cNvSpPr txBox="1"/>
          <p:nvPr>
            <p:ph idx="6" type="body"/>
          </p:nvPr>
        </p:nvSpPr>
        <p:spPr>
          <a:xfrm>
            <a:off x="5753100" y="1378011"/>
            <a:ext cx="5981699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20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  <a:defRPr i="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20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0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57200" y="1371600"/>
            <a:ext cx="112776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457200" y="1363916"/>
            <a:ext cx="5448300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5" name="Google Shape;195;p21"/>
          <p:cNvSpPr txBox="1"/>
          <p:nvPr>
            <p:ph idx="2" type="body"/>
          </p:nvPr>
        </p:nvSpPr>
        <p:spPr>
          <a:xfrm>
            <a:off x="457200" y="2105425"/>
            <a:ext cx="5448300" cy="4084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21"/>
          <p:cNvSpPr txBox="1"/>
          <p:nvPr>
            <p:ph idx="3" type="body"/>
          </p:nvPr>
        </p:nvSpPr>
        <p:spPr>
          <a:xfrm>
            <a:off x="6286500" y="1363917"/>
            <a:ext cx="5448300" cy="5486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7" name="Google Shape;197;p21"/>
          <p:cNvSpPr txBox="1"/>
          <p:nvPr>
            <p:ph idx="4" type="body"/>
          </p:nvPr>
        </p:nvSpPr>
        <p:spPr>
          <a:xfrm>
            <a:off x="6286500" y="2105425"/>
            <a:ext cx="5448300" cy="4084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21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1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1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Sub / (Text / (Icon | Text)) | Content)">
  <p:cSld name="Title / Sub / (Text / (Icon | Text)) | Content)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457200" y="1828800"/>
            <a:ext cx="5295900" cy="2608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22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2"/>
          <p:cNvSpPr/>
          <p:nvPr>
            <p:ph idx="2" type="pic"/>
          </p:nvPr>
        </p:nvSpPr>
        <p:spPr>
          <a:xfrm>
            <a:off x="474536" y="4803313"/>
            <a:ext cx="1087564" cy="10875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205" name="Google Shape;205;p22"/>
          <p:cNvSpPr txBox="1"/>
          <p:nvPr>
            <p:ph idx="3" type="body"/>
          </p:nvPr>
        </p:nvSpPr>
        <p:spPr>
          <a:xfrm>
            <a:off x="1683327" y="4627563"/>
            <a:ext cx="4069773" cy="1582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22"/>
          <p:cNvSpPr txBox="1"/>
          <p:nvPr>
            <p:ph idx="4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7" name="Google Shape;207;p22"/>
          <p:cNvSpPr txBox="1"/>
          <p:nvPr>
            <p:ph idx="5" type="body"/>
          </p:nvPr>
        </p:nvSpPr>
        <p:spPr>
          <a:xfrm>
            <a:off x="6438900" y="1828800"/>
            <a:ext cx="5278438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22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2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Sub / 2x2 Text">
  <p:cSld name="Title / Sub / 2x2 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3"/>
          <p:cNvSpPr txBox="1"/>
          <p:nvPr>
            <p:ph idx="1" type="body"/>
          </p:nvPr>
        </p:nvSpPr>
        <p:spPr>
          <a:xfrm>
            <a:off x="914400" y="1828800"/>
            <a:ext cx="5181600" cy="2038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8287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23"/>
          <p:cNvSpPr txBox="1"/>
          <p:nvPr>
            <p:ph idx="2" type="body"/>
          </p:nvPr>
        </p:nvSpPr>
        <p:spPr>
          <a:xfrm>
            <a:off x="6096000" y="1828800"/>
            <a:ext cx="5219700" cy="203835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8287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23"/>
          <p:cNvSpPr txBox="1"/>
          <p:nvPr>
            <p:ph idx="3" type="body"/>
          </p:nvPr>
        </p:nvSpPr>
        <p:spPr>
          <a:xfrm>
            <a:off x="914400" y="3863975"/>
            <a:ext cx="5181600" cy="203835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8287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23"/>
          <p:cNvSpPr txBox="1"/>
          <p:nvPr>
            <p:ph idx="4" type="body"/>
          </p:nvPr>
        </p:nvSpPr>
        <p:spPr>
          <a:xfrm>
            <a:off x="6096000" y="3863975"/>
            <a:ext cx="5219700" cy="20383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8287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23"/>
          <p:cNvSpPr txBox="1"/>
          <p:nvPr>
            <p:ph idx="5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7" name="Google Shape;217;p23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3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Sub / (2x1 Text) / Text">
  <p:cSld name="Title / Sub / (2x1 Text) / Tex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4"/>
          <p:cNvSpPr txBox="1"/>
          <p:nvPr>
            <p:ph idx="1" type="body"/>
          </p:nvPr>
        </p:nvSpPr>
        <p:spPr>
          <a:xfrm>
            <a:off x="457200" y="1828800"/>
            <a:ext cx="544830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24"/>
          <p:cNvSpPr txBox="1"/>
          <p:nvPr>
            <p:ph idx="2" type="body"/>
          </p:nvPr>
        </p:nvSpPr>
        <p:spPr>
          <a:xfrm>
            <a:off x="6280784" y="1828800"/>
            <a:ext cx="544830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24"/>
          <p:cNvSpPr txBox="1"/>
          <p:nvPr>
            <p:ph idx="3" type="body"/>
          </p:nvPr>
        </p:nvSpPr>
        <p:spPr>
          <a:xfrm>
            <a:off x="457199" y="4297680"/>
            <a:ext cx="11277601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24"/>
          <p:cNvSpPr txBox="1"/>
          <p:nvPr>
            <p:ph idx="4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5" name="Google Shape;225;p24"/>
          <p:cNvSpPr/>
          <p:nvPr>
            <p:ph idx="5" type="dgm"/>
          </p:nvPr>
        </p:nvSpPr>
        <p:spPr>
          <a:xfrm>
            <a:off x="457200" y="4040231"/>
            <a:ext cx="11277600" cy="1828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" name="Google Shape;226;p24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4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Sub / Text / Text">
  <p:cSld name="Title / Sub / Text / 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5"/>
          <p:cNvSpPr txBox="1"/>
          <p:nvPr>
            <p:ph idx="1" type="body"/>
          </p:nvPr>
        </p:nvSpPr>
        <p:spPr>
          <a:xfrm>
            <a:off x="929640" y="1828800"/>
            <a:ext cx="10386059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18287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25"/>
          <p:cNvSpPr txBox="1"/>
          <p:nvPr>
            <p:ph idx="2" type="body"/>
          </p:nvPr>
        </p:nvSpPr>
        <p:spPr>
          <a:xfrm>
            <a:off x="929641" y="4019550"/>
            <a:ext cx="10386058" cy="219837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25"/>
          <p:cNvSpPr txBox="1"/>
          <p:nvPr>
            <p:ph idx="3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3" name="Google Shape;233;p25"/>
          <p:cNvSpPr/>
          <p:nvPr>
            <p:ph idx="4" type="dgm"/>
          </p:nvPr>
        </p:nvSpPr>
        <p:spPr>
          <a:xfrm>
            <a:off x="929640" y="3875151"/>
            <a:ext cx="10332720" cy="1828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4" name="Google Shape;234;p25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25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Sub / 2x1 bullet Text">
  <p:cSld name="Title / Sub / 2x1 bullet Tex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/>
          <p:nvPr>
            <p:ph idx="2" type="dgm"/>
          </p:nvPr>
        </p:nvSpPr>
        <p:spPr>
          <a:xfrm>
            <a:off x="1273175" y="1854390"/>
            <a:ext cx="18288" cy="429768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" name="Google Shape;238;p26"/>
          <p:cNvSpPr/>
          <p:nvPr>
            <p:ph idx="3" type="dgm"/>
          </p:nvPr>
        </p:nvSpPr>
        <p:spPr>
          <a:xfrm>
            <a:off x="6546215" y="1854390"/>
            <a:ext cx="18288" cy="429768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" name="Google Shape;239;p26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6"/>
          <p:cNvSpPr txBox="1"/>
          <p:nvPr>
            <p:ph idx="1" type="body"/>
          </p:nvPr>
        </p:nvSpPr>
        <p:spPr>
          <a:xfrm>
            <a:off x="1066800" y="1828800"/>
            <a:ext cx="4785360" cy="1810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120"/>
              <a:buFont typeface="Arial"/>
              <a:buChar char="●"/>
              <a:defRPr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26"/>
          <p:cNvSpPr txBox="1"/>
          <p:nvPr>
            <p:ph idx="4" type="body"/>
          </p:nvPr>
        </p:nvSpPr>
        <p:spPr>
          <a:xfrm>
            <a:off x="6339842" y="1821180"/>
            <a:ext cx="4785358" cy="1810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120"/>
              <a:buFont typeface="Arial"/>
              <a:buChar char="●"/>
              <a:defRPr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2" name="Google Shape;242;p26"/>
          <p:cNvSpPr txBox="1"/>
          <p:nvPr>
            <p:ph idx="5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3" name="Google Shape;243;p26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6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v1">
  <p:cSld name="Timeline v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/>
          <p:nvPr>
            <p:ph idx="2" type="dgm"/>
          </p:nvPr>
        </p:nvSpPr>
        <p:spPr>
          <a:xfrm>
            <a:off x="9885508" y="2482766"/>
            <a:ext cx="18288" cy="457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Google Shape;247;p27"/>
          <p:cNvSpPr/>
          <p:nvPr>
            <p:ph idx="3" type="dgm"/>
          </p:nvPr>
        </p:nvSpPr>
        <p:spPr>
          <a:xfrm>
            <a:off x="7353073" y="2482766"/>
            <a:ext cx="18288" cy="457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8" name="Google Shape;248;p27"/>
          <p:cNvSpPr/>
          <p:nvPr>
            <p:ph idx="4" type="dgm"/>
          </p:nvPr>
        </p:nvSpPr>
        <p:spPr>
          <a:xfrm>
            <a:off x="4820638" y="2482766"/>
            <a:ext cx="18288" cy="457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9" name="Google Shape;249;p27"/>
          <p:cNvSpPr/>
          <p:nvPr>
            <p:ph idx="5" type="dgm"/>
          </p:nvPr>
        </p:nvSpPr>
        <p:spPr>
          <a:xfrm>
            <a:off x="2288203" y="2482766"/>
            <a:ext cx="18288" cy="457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0" name="Google Shape;250;p27"/>
          <p:cNvSpPr/>
          <p:nvPr>
            <p:ph idx="6" type="dgm"/>
          </p:nvPr>
        </p:nvSpPr>
        <p:spPr>
          <a:xfrm>
            <a:off x="1798320" y="2303662"/>
            <a:ext cx="8595360" cy="1828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" name="Google Shape;251;p27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27"/>
          <p:cNvSpPr/>
          <p:nvPr>
            <p:ph idx="1" type="body"/>
          </p:nvPr>
        </p:nvSpPr>
        <p:spPr>
          <a:xfrm>
            <a:off x="922749" y="1972293"/>
            <a:ext cx="699983" cy="698205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3" name="Google Shape;253;p27"/>
          <p:cNvSpPr/>
          <p:nvPr>
            <p:ph idx="7" type="body"/>
          </p:nvPr>
        </p:nvSpPr>
        <p:spPr>
          <a:xfrm>
            <a:off x="10637157" y="1972293"/>
            <a:ext cx="699983" cy="698205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4" name="Google Shape;254;p27"/>
          <p:cNvSpPr/>
          <p:nvPr>
            <p:ph idx="8" type="body"/>
          </p:nvPr>
        </p:nvSpPr>
        <p:spPr>
          <a:xfrm>
            <a:off x="1996717" y="3128422"/>
            <a:ext cx="601260" cy="5997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27"/>
          <p:cNvSpPr/>
          <p:nvPr>
            <p:ph idx="9" type="body"/>
          </p:nvPr>
        </p:nvSpPr>
        <p:spPr>
          <a:xfrm>
            <a:off x="4529152" y="3128422"/>
            <a:ext cx="601260" cy="5997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6" name="Google Shape;256;p27"/>
          <p:cNvSpPr/>
          <p:nvPr>
            <p:ph idx="13" type="body"/>
          </p:nvPr>
        </p:nvSpPr>
        <p:spPr>
          <a:xfrm>
            <a:off x="7061587" y="3128422"/>
            <a:ext cx="601260" cy="5997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7" name="Google Shape;257;p27"/>
          <p:cNvSpPr/>
          <p:nvPr>
            <p:ph idx="14" type="body"/>
          </p:nvPr>
        </p:nvSpPr>
        <p:spPr>
          <a:xfrm>
            <a:off x="9594022" y="3128422"/>
            <a:ext cx="601260" cy="5997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8" name="Google Shape;258;p27"/>
          <p:cNvSpPr txBox="1"/>
          <p:nvPr>
            <p:ph idx="15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9" name="Google Shape;259;p27"/>
          <p:cNvSpPr/>
          <p:nvPr>
            <p:ph idx="16" type="dgm"/>
          </p:nvPr>
        </p:nvSpPr>
        <p:spPr>
          <a:xfrm>
            <a:off x="2205907" y="2229955"/>
            <a:ext cx="182880" cy="182880"/>
          </a:xfrm>
          <a:prstGeom prst="ellipse">
            <a:avLst/>
          </a:prstGeom>
          <a:solidFill>
            <a:schemeClr val="lt1"/>
          </a:solidFill>
          <a:ln cap="flat" cmpd="sng" w="222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0" name="Google Shape;260;p27"/>
          <p:cNvSpPr/>
          <p:nvPr>
            <p:ph idx="17" type="dgm"/>
          </p:nvPr>
        </p:nvSpPr>
        <p:spPr>
          <a:xfrm>
            <a:off x="4738342" y="2219478"/>
            <a:ext cx="182880" cy="182880"/>
          </a:xfrm>
          <a:prstGeom prst="ellipse">
            <a:avLst/>
          </a:prstGeom>
          <a:solidFill>
            <a:schemeClr val="lt1"/>
          </a:solidFill>
          <a:ln cap="flat" cmpd="sng" w="222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1" name="Google Shape;261;p27"/>
          <p:cNvSpPr/>
          <p:nvPr>
            <p:ph idx="18" type="dgm"/>
          </p:nvPr>
        </p:nvSpPr>
        <p:spPr>
          <a:xfrm>
            <a:off x="7270777" y="2219478"/>
            <a:ext cx="182880" cy="182880"/>
          </a:xfrm>
          <a:prstGeom prst="ellipse">
            <a:avLst/>
          </a:prstGeom>
          <a:solidFill>
            <a:schemeClr val="lt1"/>
          </a:solidFill>
          <a:ln cap="flat" cmpd="sng" w="222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2" name="Google Shape;262;p27"/>
          <p:cNvSpPr/>
          <p:nvPr>
            <p:ph idx="19" type="dgm"/>
          </p:nvPr>
        </p:nvSpPr>
        <p:spPr>
          <a:xfrm>
            <a:off x="9803212" y="2206544"/>
            <a:ext cx="182880" cy="182880"/>
          </a:xfrm>
          <a:prstGeom prst="ellipse">
            <a:avLst/>
          </a:prstGeom>
          <a:solidFill>
            <a:schemeClr val="lt1"/>
          </a:solidFill>
          <a:ln cap="flat" cmpd="sng" w="222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" name="Google Shape;263;p27"/>
          <p:cNvSpPr txBox="1"/>
          <p:nvPr>
            <p:ph idx="20" type="body"/>
          </p:nvPr>
        </p:nvSpPr>
        <p:spPr>
          <a:xfrm>
            <a:off x="1242454" y="3979630"/>
            <a:ext cx="2109787" cy="2230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27"/>
          <p:cNvSpPr txBox="1"/>
          <p:nvPr>
            <p:ph idx="21" type="body"/>
          </p:nvPr>
        </p:nvSpPr>
        <p:spPr>
          <a:xfrm>
            <a:off x="3774889" y="3979630"/>
            <a:ext cx="2109787" cy="2230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5" name="Google Shape;265;p27"/>
          <p:cNvSpPr txBox="1"/>
          <p:nvPr>
            <p:ph idx="22" type="body"/>
          </p:nvPr>
        </p:nvSpPr>
        <p:spPr>
          <a:xfrm>
            <a:off x="6307324" y="3979630"/>
            <a:ext cx="2109787" cy="2230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6" name="Google Shape;266;p27"/>
          <p:cNvSpPr txBox="1"/>
          <p:nvPr>
            <p:ph idx="23" type="body"/>
          </p:nvPr>
        </p:nvSpPr>
        <p:spPr>
          <a:xfrm>
            <a:off x="8839759" y="3979630"/>
            <a:ext cx="2109787" cy="2230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7" name="Google Shape;267;p27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7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v2 begin">
  <p:cSld name="Timeline v2 begin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/>
          <p:nvPr>
            <p:ph idx="2" type="dgm"/>
          </p:nvPr>
        </p:nvSpPr>
        <p:spPr>
          <a:xfrm>
            <a:off x="6096000" y="3002639"/>
            <a:ext cx="18288" cy="429768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1" name="Google Shape;271;p28"/>
          <p:cNvSpPr/>
          <p:nvPr>
            <p:ph idx="3" type="pic"/>
          </p:nvPr>
        </p:nvSpPr>
        <p:spPr>
          <a:xfrm>
            <a:off x="5480843" y="4142759"/>
            <a:ext cx="1227138" cy="1108038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</p:sp>
      <p:sp>
        <p:nvSpPr>
          <p:cNvPr id="272" name="Google Shape;272;p28"/>
          <p:cNvSpPr/>
          <p:nvPr>
            <p:ph idx="4" type="pic"/>
          </p:nvPr>
        </p:nvSpPr>
        <p:spPr>
          <a:xfrm>
            <a:off x="5480843" y="1894601"/>
            <a:ext cx="1227138" cy="1108038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</p:sp>
      <p:sp>
        <p:nvSpPr>
          <p:cNvPr id="273" name="Google Shape;273;p28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8"/>
          <p:cNvSpPr txBox="1"/>
          <p:nvPr>
            <p:ph idx="1" type="body"/>
          </p:nvPr>
        </p:nvSpPr>
        <p:spPr>
          <a:xfrm>
            <a:off x="6809591" y="1970305"/>
            <a:ext cx="4925209" cy="1011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5" name="Google Shape;275;p28"/>
          <p:cNvSpPr txBox="1"/>
          <p:nvPr>
            <p:ph idx="5" type="body"/>
          </p:nvPr>
        </p:nvSpPr>
        <p:spPr>
          <a:xfrm>
            <a:off x="457200" y="4296808"/>
            <a:ext cx="4925209" cy="1011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indent="-228600" lvl="1" marL="9144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33020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6" name="Google Shape;276;p28"/>
          <p:cNvSpPr txBox="1"/>
          <p:nvPr>
            <p:ph idx="6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v2 middle" showMasterSp="0">
  <p:cSld name="Timeline v2 middle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/>
          <p:nvPr>
            <p:ph idx="2" type="dgm"/>
          </p:nvPr>
        </p:nvSpPr>
        <p:spPr>
          <a:xfrm>
            <a:off x="6096000" y="-252625"/>
            <a:ext cx="18288" cy="7315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9" name="Google Shape;279;p29"/>
          <p:cNvSpPr/>
          <p:nvPr>
            <p:ph idx="3" type="pic"/>
          </p:nvPr>
        </p:nvSpPr>
        <p:spPr>
          <a:xfrm>
            <a:off x="5480843" y="4641757"/>
            <a:ext cx="1227138" cy="1108038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</p:sp>
      <p:sp>
        <p:nvSpPr>
          <p:cNvPr id="280" name="Google Shape;280;p29"/>
          <p:cNvSpPr/>
          <p:nvPr>
            <p:ph idx="4" type="pic"/>
          </p:nvPr>
        </p:nvSpPr>
        <p:spPr>
          <a:xfrm>
            <a:off x="5480843" y="485341"/>
            <a:ext cx="1227138" cy="1108038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</p:sp>
      <p:sp>
        <p:nvSpPr>
          <p:cNvPr id="281" name="Google Shape;281;p29"/>
          <p:cNvSpPr/>
          <p:nvPr>
            <p:ph idx="5" type="pic"/>
          </p:nvPr>
        </p:nvSpPr>
        <p:spPr>
          <a:xfrm>
            <a:off x="5480843" y="2558878"/>
            <a:ext cx="1227138" cy="1108038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</p:sp>
      <p:sp>
        <p:nvSpPr>
          <p:cNvPr id="282" name="Google Shape;282;p29"/>
          <p:cNvSpPr txBox="1"/>
          <p:nvPr>
            <p:ph idx="1" type="body"/>
          </p:nvPr>
        </p:nvSpPr>
        <p:spPr>
          <a:xfrm>
            <a:off x="6809591" y="561045"/>
            <a:ext cx="4925209" cy="1011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3" name="Google Shape;283;p29"/>
          <p:cNvSpPr txBox="1"/>
          <p:nvPr>
            <p:ph idx="6" type="body"/>
          </p:nvPr>
        </p:nvSpPr>
        <p:spPr>
          <a:xfrm>
            <a:off x="457200" y="2453580"/>
            <a:ext cx="4925209" cy="1011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indent="-228600" lvl="1" marL="9144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33020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4" name="Google Shape;284;p29"/>
          <p:cNvSpPr txBox="1"/>
          <p:nvPr>
            <p:ph idx="7" type="body"/>
          </p:nvPr>
        </p:nvSpPr>
        <p:spPr>
          <a:xfrm>
            <a:off x="6809591" y="4708119"/>
            <a:ext cx="4925209" cy="1011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5" name="Google Shape;285;p29"/>
          <p:cNvSpPr txBox="1"/>
          <p:nvPr/>
        </p:nvSpPr>
        <p:spPr>
          <a:xfrm>
            <a:off x="0" y="-457200"/>
            <a:ext cx="12192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Master: Sequoia_2022-01-18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Layout: Timeline v2 middle</a:t>
            </a:r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v2 end" showMasterSp="0">
  <p:cSld name="Timeline v2 end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/>
          <p:nvPr>
            <p:ph idx="2" type="dgm"/>
          </p:nvPr>
        </p:nvSpPr>
        <p:spPr>
          <a:xfrm>
            <a:off x="6096000" y="-1215793"/>
            <a:ext cx="18288" cy="429768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8" name="Google Shape;288;p30"/>
          <p:cNvSpPr txBox="1"/>
          <p:nvPr>
            <p:ph idx="1" type="body"/>
          </p:nvPr>
        </p:nvSpPr>
        <p:spPr>
          <a:xfrm>
            <a:off x="6809591" y="894535"/>
            <a:ext cx="4925209" cy="1011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9" name="Google Shape;289;p30"/>
          <p:cNvSpPr txBox="1"/>
          <p:nvPr>
            <p:ph idx="3" type="body"/>
          </p:nvPr>
        </p:nvSpPr>
        <p:spPr>
          <a:xfrm>
            <a:off x="457200" y="3221038"/>
            <a:ext cx="4925209" cy="1011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indent="-228600" lvl="1" marL="9144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33020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0" name="Google Shape;290;p30"/>
          <p:cNvSpPr txBox="1"/>
          <p:nvPr>
            <p:ph idx="4" type="body"/>
          </p:nvPr>
        </p:nvSpPr>
        <p:spPr>
          <a:xfrm>
            <a:off x="2435225" y="5249863"/>
            <a:ext cx="7318375" cy="95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indent="-3556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1" name="Google Shape;291;p30"/>
          <p:cNvSpPr/>
          <p:nvPr>
            <p:ph idx="5" type="pic"/>
          </p:nvPr>
        </p:nvSpPr>
        <p:spPr>
          <a:xfrm>
            <a:off x="5480843" y="818831"/>
            <a:ext cx="1227138" cy="1108038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</p:sp>
      <p:sp>
        <p:nvSpPr>
          <p:cNvPr id="292" name="Google Shape;292;p30"/>
          <p:cNvSpPr/>
          <p:nvPr>
            <p:ph idx="6" type="pic"/>
          </p:nvPr>
        </p:nvSpPr>
        <p:spPr>
          <a:xfrm>
            <a:off x="5480843" y="3044863"/>
            <a:ext cx="1227138" cy="1108038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</p:sp>
      <p:sp>
        <p:nvSpPr>
          <p:cNvPr id="293" name="Google Shape;293;p30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30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v2">
  <p:cSld name="Title Slide v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>
            <p:ph idx="2" type="pic"/>
          </p:nvPr>
        </p:nvSpPr>
        <p:spPr>
          <a:xfrm>
            <a:off x="457200" y="457200"/>
            <a:ext cx="11277600" cy="297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3657600"/>
            <a:ext cx="11269663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65138" y="4381500"/>
            <a:ext cx="11261726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3" type="body"/>
          </p:nvPr>
        </p:nvSpPr>
        <p:spPr>
          <a:xfrm>
            <a:off x="457200" y="5120640"/>
            <a:ext cx="9144000" cy="93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/>
          <p:nvPr/>
        </p:nvSpPr>
        <p:spPr>
          <a:xfrm>
            <a:off x="-589084" y="3600292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6601" y="5706077"/>
            <a:ext cx="920262" cy="9140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/>
          <p:nvPr/>
        </p:nvSpPr>
        <p:spPr>
          <a:xfrm>
            <a:off x="-1" y="6154615"/>
            <a:ext cx="3912577" cy="70338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extLst>
    <p:ext uri="{DCECCB84-F9BA-43D5-87BE-67443E8EF086}">
      <p15:sldGuideLst>
        <p15:guide id="1" orient="horz" pos="2304">
          <p15:clr>
            <a:srgbClr val="FBAE40"/>
          </p15:clr>
        </p15:guide>
        <p15:guide id="2" orient="horz" pos="27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v3 begin">
  <p:cSld name="Timeline v3 begin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/>
          <p:nvPr>
            <p:ph idx="1" type="body"/>
          </p:nvPr>
        </p:nvSpPr>
        <p:spPr>
          <a:xfrm>
            <a:off x="1938635" y="3086259"/>
            <a:ext cx="601260" cy="5997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7" name="Google Shape;297;p31"/>
          <p:cNvSpPr/>
          <p:nvPr>
            <p:ph idx="2" type="body"/>
          </p:nvPr>
        </p:nvSpPr>
        <p:spPr>
          <a:xfrm>
            <a:off x="5182619" y="3086259"/>
            <a:ext cx="601260" cy="5997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8" name="Google Shape;298;p31"/>
          <p:cNvSpPr/>
          <p:nvPr>
            <p:ph idx="3" type="body"/>
          </p:nvPr>
        </p:nvSpPr>
        <p:spPr>
          <a:xfrm>
            <a:off x="8411538" y="3086259"/>
            <a:ext cx="601260" cy="5997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9" name="Google Shape;299;p31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31"/>
          <p:cNvSpPr/>
          <p:nvPr>
            <p:ph idx="4" type="body"/>
          </p:nvPr>
        </p:nvSpPr>
        <p:spPr>
          <a:xfrm>
            <a:off x="487363" y="2045008"/>
            <a:ext cx="822960" cy="82296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1" name="Google Shape;301;p31"/>
          <p:cNvSpPr txBox="1"/>
          <p:nvPr>
            <p:ph idx="5" type="body"/>
          </p:nvPr>
        </p:nvSpPr>
        <p:spPr>
          <a:xfrm>
            <a:off x="2569063" y="3201035"/>
            <a:ext cx="2633176" cy="1512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2" name="Google Shape;302;p31"/>
          <p:cNvSpPr txBox="1"/>
          <p:nvPr>
            <p:ph idx="6" type="body"/>
          </p:nvPr>
        </p:nvSpPr>
        <p:spPr>
          <a:xfrm>
            <a:off x="5807189" y="3201035"/>
            <a:ext cx="2633176" cy="1512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3" name="Google Shape;303;p31"/>
          <p:cNvSpPr txBox="1"/>
          <p:nvPr>
            <p:ph idx="7" type="body"/>
          </p:nvPr>
        </p:nvSpPr>
        <p:spPr>
          <a:xfrm>
            <a:off x="9045314" y="3201035"/>
            <a:ext cx="2657680" cy="1512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4" name="Google Shape;304;p31"/>
          <p:cNvSpPr txBox="1"/>
          <p:nvPr>
            <p:ph idx="8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5" name="Google Shape;305;p31"/>
          <p:cNvSpPr/>
          <p:nvPr>
            <p:ph idx="9" type="dgm"/>
          </p:nvPr>
        </p:nvSpPr>
        <p:spPr>
          <a:xfrm>
            <a:off x="1756372" y="2444805"/>
            <a:ext cx="10424160" cy="1828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6" name="Google Shape;306;p31"/>
          <p:cNvSpPr/>
          <p:nvPr>
            <p:ph idx="13" type="dgm"/>
          </p:nvPr>
        </p:nvSpPr>
        <p:spPr>
          <a:xfrm>
            <a:off x="2230121" y="2588494"/>
            <a:ext cx="18288" cy="457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7" name="Google Shape;307;p31"/>
          <p:cNvSpPr/>
          <p:nvPr>
            <p:ph idx="14" type="dgm"/>
          </p:nvPr>
        </p:nvSpPr>
        <p:spPr>
          <a:xfrm>
            <a:off x="2147825" y="2365048"/>
            <a:ext cx="182880" cy="182880"/>
          </a:xfrm>
          <a:prstGeom prst="ellipse">
            <a:avLst/>
          </a:prstGeom>
          <a:solidFill>
            <a:schemeClr val="lt1"/>
          </a:solidFill>
          <a:ln cap="flat" cmpd="sng" w="222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8" name="Google Shape;308;p31"/>
          <p:cNvSpPr/>
          <p:nvPr>
            <p:ph idx="15" type="dgm"/>
          </p:nvPr>
        </p:nvSpPr>
        <p:spPr>
          <a:xfrm>
            <a:off x="5391809" y="2365048"/>
            <a:ext cx="182880" cy="182880"/>
          </a:xfrm>
          <a:prstGeom prst="ellipse">
            <a:avLst/>
          </a:prstGeom>
          <a:solidFill>
            <a:schemeClr val="lt1"/>
          </a:solidFill>
          <a:ln cap="flat" cmpd="sng" w="222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9" name="Google Shape;309;p31"/>
          <p:cNvSpPr/>
          <p:nvPr>
            <p:ph idx="16" type="dgm"/>
          </p:nvPr>
        </p:nvSpPr>
        <p:spPr>
          <a:xfrm>
            <a:off x="8620728" y="2365048"/>
            <a:ext cx="182880" cy="182880"/>
          </a:xfrm>
          <a:prstGeom prst="ellipse">
            <a:avLst/>
          </a:prstGeom>
          <a:solidFill>
            <a:schemeClr val="lt1"/>
          </a:solidFill>
          <a:ln cap="flat" cmpd="sng" w="222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0" name="Google Shape;310;p31"/>
          <p:cNvSpPr/>
          <p:nvPr>
            <p:ph idx="17" type="dgm"/>
          </p:nvPr>
        </p:nvSpPr>
        <p:spPr>
          <a:xfrm>
            <a:off x="8703024" y="2588494"/>
            <a:ext cx="18288" cy="457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1" name="Google Shape;311;p31"/>
          <p:cNvSpPr/>
          <p:nvPr>
            <p:ph idx="18" type="dgm"/>
          </p:nvPr>
        </p:nvSpPr>
        <p:spPr>
          <a:xfrm>
            <a:off x="5474105" y="2588494"/>
            <a:ext cx="18288" cy="457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v3 middle" showMasterSp="0">
  <p:cSld name="Timeline v3 middle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/>
          <p:nvPr>
            <p:ph idx="1" type="body"/>
          </p:nvPr>
        </p:nvSpPr>
        <p:spPr>
          <a:xfrm>
            <a:off x="1182731" y="3086259"/>
            <a:ext cx="601260" cy="5997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4" name="Google Shape;314;p32"/>
          <p:cNvSpPr/>
          <p:nvPr>
            <p:ph idx="2" type="body"/>
          </p:nvPr>
        </p:nvSpPr>
        <p:spPr>
          <a:xfrm>
            <a:off x="4426715" y="3086259"/>
            <a:ext cx="601260" cy="5997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5" name="Google Shape;315;p32"/>
          <p:cNvSpPr/>
          <p:nvPr>
            <p:ph idx="3" type="body"/>
          </p:nvPr>
        </p:nvSpPr>
        <p:spPr>
          <a:xfrm>
            <a:off x="7655634" y="3086259"/>
            <a:ext cx="601260" cy="5997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6" name="Google Shape;316;p32"/>
          <p:cNvSpPr txBox="1"/>
          <p:nvPr>
            <p:ph idx="4" type="body"/>
          </p:nvPr>
        </p:nvSpPr>
        <p:spPr>
          <a:xfrm>
            <a:off x="1813159" y="3201035"/>
            <a:ext cx="2633176" cy="1512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7" name="Google Shape;317;p32"/>
          <p:cNvSpPr txBox="1"/>
          <p:nvPr>
            <p:ph idx="5" type="body"/>
          </p:nvPr>
        </p:nvSpPr>
        <p:spPr>
          <a:xfrm>
            <a:off x="5051285" y="3201035"/>
            <a:ext cx="2633176" cy="1512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8" name="Google Shape;318;p32"/>
          <p:cNvSpPr txBox="1"/>
          <p:nvPr>
            <p:ph idx="6" type="body"/>
          </p:nvPr>
        </p:nvSpPr>
        <p:spPr>
          <a:xfrm>
            <a:off x="8289410" y="3201035"/>
            <a:ext cx="2657680" cy="1512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9" name="Google Shape;319;p32"/>
          <p:cNvSpPr/>
          <p:nvPr>
            <p:ph idx="7" type="dgm"/>
          </p:nvPr>
        </p:nvSpPr>
        <p:spPr>
          <a:xfrm>
            <a:off x="-279692" y="2444805"/>
            <a:ext cx="12801600" cy="1828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0" name="Google Shape;320;p32"/>
          <p:cNvSpPr/>
          <p:nvPr>
            <p:ph idx="8" type="dgm"/>
          </p:nvPr>
        </p:nvSpPr>
        <p:spPr>
          <a:xfrm>
            <a:off x="1474217" y="2588494"/>
            <a:ext cx="18288" cy="457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1" name="Google Shape;321;p32"/>
          <p:cNvSpPr/>
          <p:nvPr>
            <p:ph idx="9" type="dgm"/>
          </p:nvPr>
        </p:nvSpPr>
        <p:spPr>
          <a:xfrm>
            <a:off x="1391921" y="2365048"/>
            <a:ext cx="182880" cy="182880"/>
          </a:xfrm>
          <a:prstGeom prst="ellipse">
            <a:avLst/>
          </a:prstGeom>
          <a:solidFill>
            <a:schemeClr val="lt1"/>
          </a:solidFill>
          <a:ln cap="flat" cmpd="sng" w="222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2" name="Google Shape;322;p32"/>
          <p:cNvSpPr/>
          <p:nvPr>
            <p:ph idx="13" type="dgm"/>
          </p:nvPr>
        </p:nvSpPr>
        <p:spPr>
          <a:xfrm>
            <a:off x="4635905" y="2365048"/>
            <a:ext cx="182880" cy="182880"/>
          </a:xfrm>
          <a:prstGeom prst="ellipse">
            <a:avLst/>
          </a:prstGeom>
          <a:solidFill>
            <a:schemeClr val="lt1"/>
          </a:solidFill>
          <a:ln cap="flat" cmpd="sng" w="222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3" name="Google Shape;323;p32"/>
          <p:cNvSpPr/>
          <p:nvPr>
            <p:ph idx="14" type="dgm"/>
          </p:nvPr>
        </p:nvSpPr>
        <p:spPr>
          <a:xfrm>
            <a:off x="7864824" y="2365048"/>
            <a:ext cx="182880" cy="182880"/>
          </a:xfrm>
          <a:prstGeom prst="ellipse">
            <a:avLst/>
          </a:prstGeom>
          <a:solidFill>
            <a:schemeClr val="lt1"/>
          </a:solidFill>
          <a:ln cap="flat" cmpd="sng" w="222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4" name="Google Shape;324;p32"/>
          <p:cNvSpPr/>
          <p:nvPr>
            <p:ph idx="15" type="dgm"/>
          </p:nvPr>
        </p:nvSpPr>
        <p:spPr>
          <a:xfrm>
            <a:off x="7947120" y="2588494"/>
            <a:ext cx="18288" cy="457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5" name="Google Shape;325;p32"/>
          <p:cNvSpPr/>
          <p:nvPr>
            <p:ph idx="16" type="dgm"/>
          </p:nvPr>
        </p:nvSpPr>
        <p:spPr>
          <a:xfrm>
            <a:off x="4718201" y="2588494"/>
            <a:ext cx="18288" cy="457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v3 end" showMasterSp="0">
  <p:cSld name="Timeline v3 end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/>
          <p:nvPr>
            <p:ph idx="1" type="body"/>
          </p:nvPr>
        </p:nvSpPr>
        <p:spPr>
          <a:xfrm>
            <a:off x="536555" y="3086259"/>
            <a:ext cx="601260" cy="5997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8" name="Google Shape;328;p33"/>
          <p:cNvSpPr/>
          <p:nvPr>
            <p:ph idx="2" type="body"/>
          </p:nvPr>
        </p:nvSpPr>
        <p:spPr>
          <a:xfrm>
            <a:off x="3780539" y="3086259"/>
            <a:ext cx="601260" cy="5997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9" name="Google Shape;329;p33"/>
          <p:cNvSpPr/>
          <p:nvPr>
            <p:ph idx="3" type="body"/>
          </p:nvPr>
        </p:nvSpPr>
        <p:spPr>
          <a:xfrm>
            <a:off x="7009458" y="3086259"/>
            <a:ext cx="601260" cy="5997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0" name="Google Shape;330;p33"/>
          <p:cNvSpPr txBox="1"/>
          <p:nvPr>
            <p:ph idx="4" type="body"/>
          </p:nvPr>
        </p:nvSpPr>
        <p:spPr>
          <a:xfrm>
            <a:off x="1166983" y="3201035"/>
            <a:ext cx="2633176" cy="1512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1" name="Google Shape;331;p33"/>
          <p:cNvSpPr txBox="1"/>
          <p:nvPr>
            <p:ph idx="5" type="body"/>
          </p:nvPr>
        </p:nvSpPr>
        <p:spPr>
          <a:xfrm>
            <a:off x="4405109" y="3201035"/>
            <a:ext cx="2633176" cy="1512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2" name="Google Shape;332;p33"/>
          <p:cNvSpPr txBox="1"/>
          <p:nvPr>
            <p:ph idx="6" type="body"/>
          </p:nvPr>
        </p:nvSpPr>
        <p:spPr>
          <a:xfrm>
            <a:off x="7643234" y="3201035"/>
            <a:ext cx="2657680" cy="1512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3" name="Google Shape;333;p33"/>
          <p:cNvSpPr/>
          <p:nvPr>
            <p:ph idx="7" type="dgm"/>
          </p:nvPr>
        </p:nvSpPr>
        <p:spPr>
          <a:xfrm>
            <a:off x="-2023148" y="2444805"/>
            <a:ext cx="12801600" cy="1828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4" name="Google Shape;334;p33"/>
          <p:cNvSpPr/>
          <p:nvPr>
            <p:ph idx="8" type="dgm"/>
          </p:nvPr>
        </p:nvSpPr>
        <p:spPr>
          <a:xfrm>
            <a:off x="828041" y="2588494"/>
            <a:ext cx="18288" cy="457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5" name="Google Shape;335;p33"/>
          <p:cNvSpPr/>
          <p:nvPr>
            <p:ph idx="9" type="dgm"/>
          </p:nvPr>
        </p:nvSpPr>
        <p:spPr>
          <a:xfrm>
            <a:off x="745745" y="2365048"/>
            <a:ext cx="182880" cy="182880"/>
          </a:xfrm>
          <a:prstGeom prst="ellipse">
            <a:avLst/>
          </a:prstGeom>
          <a:solidFill>
            <a:schemeClr val="lt1"/>
          </a:solidFill>
          <a:ln cap="flat" cmpd="sng" w="222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6" name="Google Shape;336;p33"/>
          <p:cNvSpPr/>
          <p:nvPr>
            <p:ph idx="13" type="dgm"/>
          </p:nvPr>
        </p:nvSpPr>
        <p:spPr>
          <a:xfrm>
            <a:off x="3989729" y="2365048"/>
            <a:ext cx="182880" cy="182880"/>
          </a:xfrm>
          <a:prstGeom prst="ellipse">
            <a:avLst/>
          </a:prstGeom>
          <a:solidFill>
            <a:schemeClr val="lt1"/>
          </a:solidFill>
          <a:ln cap="flat" cmpd="sng" w="222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7" name="Google Shape;337;p33"/>
          <p:cNvSpPr/>
          <p:nvPr>
            <p:ph idx="14" type="dgm"/>
          </p:nvPr>
        </p:nvSpPr>
        <p:spPr>
          <a:xfrm>
            <a:off x="7218648" y="2365048"/>
            <a:ext cx="182880" cy="182880"/>
          </a:xfrm>
          <a:prstGeom prst="ellipse">
            <a:avLst/>
          </a:prstGeom>
          <a:solidFill>
            <a:schemeClr val="lt1"/>
          </a:solidFill>
          <a:ln cap="flat" cmpd="sng" w="222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8" name="Google Shape;338;p33"/>
          <p:cNvSpPr/>
          <p:nvPr>
            <p:ph idx="15" type="dgm"/>
          </p:nvPr>
        </p:nvSpPr>
        <p:spPr>
          <a:xfrm>
            <a:off x="7300944" y="2588494"/>
            <a:ext cx="18288" cy="457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9" name="Google Shape;339;p33"/>
          <p:cNvSpPr/>
          <p:nvPr>
            <p:ph idx="16" type="dgm"/>
          </p:nvPr>
        </p:nvSpPr>
        <p:spPr>
          <a:xfrm>
            <a:off x="4072025" y="2588494"/>
            <a:ext cx="18288" cy="457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0" name="Google Shape;340;p33"/>
          <p:cNvSpPr/>
          <p:nvPr>
            <p:ph idx="17" type="body"/>
          </p:nvPr>
        </p:nvSpPr>
        <p:spPr>
          <a:xfrm>
            <a:off x="10947090" y="2009104"/>
            <a:ext cx="822960" cy="82296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1" name="Google Shape;341;p33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33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Sub / (2x1 Icon / Text)">
  <p:cSld name="Title / Sub / (2x1 Icon / Text)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34"/>
          <p:cNvSpPr/>
          <p:nvPr>
            <p:ph idx="1" type="body"/>
          </p:nvPr>
        </p:nvSpPr>
        <p:spPr>
          <a:xfrm>
            <a:off x="3609198" y="2062162"/>
            <a:ext cx="855662" cy="8556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6" name="Google Shape;346;p34"/>
          <p:cNvSpPr/>
          <p:nvPr>
            <p:ph idx="2" type="body"/>
          </p:nvPr>
        </p:nvSpPr>
        <p:spPr>
          <a:xfrm>
            <a:off x="7690188" y="2062162"/>
            <a:ext cx="855662" cy="8556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7" name="Google Shape;347;p34"/>
          <p:cNvSpPr txBox="1"/>
          <p:nvPr>
            <p:ph idx="3" type="body"/>
          </p:nvPr>
        </p:nvSpPr>
        <p:spPr>
          <a:xfrm>
            <a:off x="2242462" y="3094038"/>
            <a:ext cx="3663038" cy="311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b="0" sz="1600">
                <a:solidFill>
                  <a:schemeClr val="dk1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b="0" sz="1600">
                <a:solidFill>
                  <a:schemeClr val="dk1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>
                <a:solidFill>
                  <a:schemeClr val="dk1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8" name="Google Shape;348;p34"/>
          <p:cNvSpPr txBox="1"/>
          <p:nvPr>
            <p:ph idx="4" type="body"/>
          </p:nvPr>
        </p:nvSpPr>
        <p:spPr>
          <a:xfrm>
            <a:off x="6286500" y="3094038"/>
            <a:ext cx="3663038" cy="311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b="0" sz="1600">
                <a:solidFill>
                  <a:schemeClr val="dk1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b="0" sz="1600">
                <a:solidFill>
                  <a:schemeClr val="dk1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>
                <a:solidFill>
                  <a:schemeClr val="dk1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9" name="Google Shape;349;p34"/>
          <p:cNvSpPr txBox="1"/>
          <p:nvPr>
            <p:ph idx="5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0" name="Google Shape;350;p34"/>
          <p:cNvSpPr/>
          <p:nvPr>
            <p:ph idx="6" type="dgm"/>
          </p:nvPr>
        </p:nvSpPr>
        <p:spPr>
          <a:xfrm>
            <a:off x="4501813" y="2489993"/>
            <a:ext cx="3200400" cy="1828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1" name="Google Shape;351;p34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4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Sub / (3x1 Icon / Text)">
  <p:cSld name="Title / Sub / (3x1 Icon / Text)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5"/>
          <p:cNvSpPr/>
          <p:nvPr>
            <p:ph idx="2" type="dgm"/>
          </p:nvPr>
        </p:nvSpPr>
        <p:spPr>
          <a:xfrm>
            <a:off x="2871432" y="2471705"/>
            <a:ext cx="6400800" cy="1828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5" name="Google Shape;355;p35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35"/>
          <p:cNvSpPr/>
          <p:nvPr>
            <p:ph idx="1" type="body"/>
          </p:nvPr>
        </p:nvSpPr>
        <p:spPr>
          <a:xfrm>
            <a:off x="2015770" y="2062162"/>
            <a:ext cx="855662" cy="8556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7" name="Google Shape;357;p35"/>
          <p:cNvSpPr/>
          <p:nvPr>
            <p:ph idx="3" type="body"/>
          </p:nvPr>
        </p:nvSpPr>
        <p:spPr>
          <a:xfrm>
            <a:off x="5668169" y="2062162"/>
            <a:ext cx="855662" cy="8556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8" name="Google Shape;358;p35"/>
          <p:cNvSpPr txBox="1"/>
          <p:nvPr>
            <p:ph idx="4" type="body"/>
          </p:nvPr>
        </p:nvSpPr>
        <p:spPr>
          <a:xfrm>
            <a:off x="913362" y="3094038"/>
            <a:ext cx="3134382" cy="311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9" name="Google Shape;359;p35"/>
          <p:cNvSpPr txBox="1"/>
          <p:nvPr>
            <p:ph idx="5" type="body"/>
          </p:nvPr>
        </p:nvSpPr>
        <p:spPr>
          <a:xfrm>
            <a:off x="4528809" y="3094038"/>
            <a:ext cx="3134382" cy="311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0" name="Google Shape;360;p35"/>
          <p:cNvSpPr/>
          <p:nvPr>
            <p:ph idx="6" type="body"/>
          </p:nvPr>
        </p:nvSpPr>
        <p:spPr>
          <a:xfrm>
            <a:off x="9283616" y="2062162"/>
            <a:ext cx="855662" cy="8556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1" name="Google Shape;361;p35"/>
          <p:cNvSpPr txBox="1"/>
          <p:nvPr>
            <p:ph idx="7" type="body"/>
          </p:nvPr>
        </p:nvSpPr>
        <p:spPr>
          <a:xfrm>
            <a:off x="8144256" y="3094038"/>
            <a:ext cx="3134382" cy="311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2" name="Google Shape;362;p35"/>
          <p:cNvSpPr txBox="1"/>
          <p:nvPr>
            <p:ph idx="8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63" name="Google Shape;363;p35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35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Sub / (4x1 Icon / Text)">
  <p:cSld name="Title / Sub / (4x1 Icon / Text)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6"/>
          <p:cNvSpPr/>
          <p:nvPr>
            <p:ph idx="2" type="dgm"/>
          </p:nvPr>
        </p:nvSpPr>
        <p:spPr>
          <a:xfrm>
            <a:off x="2438400" y="2471705"/>
            <a:ext cx="7315200" cy="1828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7" name="Google Shape;367;p36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36"/>
          <p:cNvSpPr/>
          <p:nvPr>
            <p:ph idx="1" type="body"/>
          </p:nvPr>
        </p:nvSpPr>
        <p:spPr>
          <a:xfrm>
            <a:off x="1582738" y="2062162"/>
            <a:ext cx="855662" cy="8556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9" name="Google Shape;369;p36"/>
          <p:cNvSpPr/>
          <p:nvPr>
            <p:ph idx="3" type="body"/>
          </p:nvPr>
        </p:nvSpPr>
        <p:spPr>
          <a:xfrm>
            <a:off x="4608801" y="2062162"/>
            <a:ext cx="855662" cy="8556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0" name="Google Shape;370;p36"/>
          <p:cNvSpPr txBox="1"/>
          <p:nvPr>
            <p:ph idx="4" type="body"/>
          </p:nvPr>
        </p:nvSpPr>
        <p:spPr>
          <a:xfrm>
            <a:off x="758057" y="3094038"/>
            <a:ext cx="2505023" cy="311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1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b="0" sz="1600">
                <a:solidFill>
                  <a:schemeClr val="dk1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>
                <a:solidFill>
                  <a:schemeClr val="dk1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1" name="Google Shape;371;p36"/>
          <p:cNvSpPr txBox="1"/>
          <p:nvPr>
            <p:ph idx="5" type="body"/>
          </p:nvPr>
        </p:nvSpPr>
        <p:spPr>
          <a:xfrm>
            <a:off x="3485191" y="3094038"/>
            <a:ext cx="2505023" cy="311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1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b="0" sz="1600">
                <a:solidFill>
                  <a:schemeClr val="dk1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>
                <a:solidFill>
                  <a:schemeClr val="dk1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2" name="Google Shape;372;p36"/>
          <p:cNvSpPr/>
          <p:nvPr>
            <p:ph idx="6" type="body"/>
          </p:nvPr>
        </p:nvSpPr>
        <p:spPr>
          <a:xfrm>
            <a:off x="7326122" y="2062162"/>
            <a:ext cx="855662" cy="8556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3" name="Google Shape;373;p36"/>
          <p:cNvSpPr txBox="1"/>
          <p:nvPr>
            <p:ph idx="7" type="body"/>
          </p:nvPr>
        </p:nvSpPr>
        <p:spPr>
          <a:xfrm>
            <a:off x="6212325" y="3094038"/>
            <a:ext cx="2505023" cy="311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1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b="0" sz="1600">
                <a:solidFill>
                  <a:schemeClr val="dk1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>
                <a:solidFill>
                  <a:schemeClr val="dk1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4" name="Google Shape;374;p36"/>
          <p:cNvSpPr/>
          <p:nvPr>
            <p:ph idx="8" type="body"/>
          </p:nvPr>
        </p:nvSpPr>
        <p:spPr>
          <a:xfrm>
            <a:off x="9764139" y="2043874"/>
            <a:ext cx="855662" cy="8556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5" name="Google Shape;375;p36"/>
          <p:cNvSpPr txBox="1"/>
          <p:nvPr>
            <p:ph idx="9" type="body"/>
          </p:nvPr>
        </p:nvSpPr>
        <p:spPr>
          <a:xfrm>
            <a:off x="8939458" y="3094038"/>
            <a:ext cx="2505023" cy="311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1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b="0" sz="1600">
                <a:solidFill>
                  <a:schemeClr val="dk1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>
                <a:solidFill>
                  <a:schemeClr val="dk1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6" name="Google Shape;376;p36"/>
          <p:cNvSpPr txBox="1"/>
          <p:nvPr>
            <p:ph idx="13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77" name="Google Shape;377;p36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36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Sub /  (2x1 ## / Text)">
  <p:cSld name="Title / Sub /  (2x1 ## / Text)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37"/>
          <p:cNvSpPr txBox="1"/>
          <p:nvPr>
            <p:ph idx="1" type="body"/>
          </p:nvPr>
        </p:nvSpPr>
        <p:spPr>
          <a:xfrm>
            <a:off x="914400" y="1828800"/>
            <a:ext cx="798513" cy="798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2" name="Google Shape;382;p37"/>
          <p:cNvSpPr txBox="1"/>
          <p:nvPr>
            <p:ph idx="2" type="body"/>
          </p:nvPr>
        </p:nvSpPr>
        <p:spPr>
          <a:xfrm>
            <a:off x="6286502" y="1828799"/>
            <a:ext cx="798513" cy="798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3" name="Google Shape;383;p37"/>
          <p:cNvSpPr txBox="1"/>
          <p:nvPr>
            <p:ph idx="3" type="body"/>
          </p:nvPr>
        </p:nvSpPr>
        <p:spPr>
          <a:xfrm>
            <a:off x="914400" y="2814638"/>
            <a:ext cx="4991100" cy="339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4" name="Google Shape;384;p37"/>
          <p:cNvSpPr txBox="1"/>
          <p:nvPr>
            <p:ph idx="4" type="body"/>
          </p:nvPr>
        </p:nvSpPr>
        <p:spPr>
          <a:xfrm>
            <a:off x="6286502" y="2814638"/>
            <a:ext cx="5029198" cy="339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5" name="Google Shape;385;p37"/>
          <p:cNvSpPr txBox="1"/>
          <p:nvPr>
            <p:ph idx="5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86" name="Google Shape;386;p37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37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Sub /  (3x1 ## / Text)">
  <p:cSld name="Title / Sub /  (3x1 ## / Text)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8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38"/>
          <p:cNvSpPr txBox="1"/>
          <p:nvPr>
            <p:ph idx="1" type="body"/>
          </p:nvPr>
        </p:nvSpPr>
        <p:spPr>
          <a:xfrm>
            <a:off x="914400" y="1828801"/>
            <a:ext cx="798513" cy="798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1" name="Google Shape;391;p38"/>
          <p:cNvSpPr txBox="1"/>
          <p:nvPr>
            <p:ph idx="2" type="body"/>
          </p:nvPr>
        </p:nvSpPr>
        <p:spPr>
          <a:xfrm>
            <a:off x="4561173" y="1828800"/>
            <a:ext cx="798513" cy="798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2" name="Google Shape;392;p38"/>
          <p:cNvSpPr txBox="1"/>
          <p:nvPr>
            <p:ph idx="3" type="body"/>
          </p:nvPr>
        </p:nvSpPr>
        <p:spPr>
          <a:xfrm>
            <a:off x="8207945" y="1828800"/>
            <a:ext cx="798513" cy="798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3" name="Google Shape;393;p38"/>
          <p:cNvSpPr txBox="1"/>
          <p:nvPr>
            <p:ph idx="4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94" name="Google Shape;394;p38"/>
          <p:cNvSpPr txBox="1"/>
          <p:nvPr>
            <p:ph idx="5" type="body"/>
          </p:nvPr>
        </p:nvSpPr>
        <p:spPr>
          <a:xfrm>
            <a:off x="914400" y="2843214"/>
            <a:ext cx="3070225" cy="3367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5" name="Google Shape;395;p38"/>
          <p:cNvSpPr txBox="1"/>
          <p:nvPr>
            <p:ph idx="6" type="body"/>
          </p:nvPr>
        </p:nvSpPr>
        <p:spPr>
          <a:xfrm>
            <a:off x="4560887" y="2843213"/>
            <a:ext cx="3070225" cy="3367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6" name="Google Shape;396;p38"/>
          <p:cNvSpPr txBox="1"/>
          <p:nvPr>
            <p:ph idx="7" type="body"/>
          </p:nvPr>
        </p:nvSpPr>
        <p:spPr>
          <a:xfrm>
            <a:off x="8207374" y="2843214"/>
            <a:ext cx="3070225" cy="3367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7" name="Google Shape;397;p38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38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Sub / 3x2 Text">
  <p:cSld name="Title / Sub / 3x2 Text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9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39"/>
          <p:cNvSpPr txBox="1"/>
          <p:nvPr>
            <p:ph idx="1" type="body"/>
          </p:nvPr>
        </p:nvSpPr>
        <p:spPr>
          <a:xfrm>
            <a:off x="457199" y="1828800"/>
            <a:ext cx="329184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2" name="Google Shape;402;p39"/>
          <p:cNvSpPr txBox="1"/>
          <p:nvPr>
            <p:ph idx="2" type="body"/>
          </p:nvPr>
        </p:nvSpPr>
        <p:spPr>
          <a:xfrm>
            <a:off x="4447222" y="1828800"/>
            <a:ext cx="329184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3" name="Google Shape;403;p39"/>
          <p:cNvSpPr txBox="1"/>
          <p:nvPr>
            <p:ph idx="3" type="body"/>
          </p:nvPr>
        </p:nvSpPr>
        <p:spPr>
          <a:xfrm>
            <a:off x="8437245" y="1828800"/>
            <a:ext cx="329184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4" name="Google Shape;404;p39"/>
          <p:cNvSpPr txBox="1"/>
          <p:nvPr>
            <p:ph idx="4" type="body"/>
          </p:nvPr>
        </p:nvSpPr>
        <p:spPr>
          <a:xfrm>
            <a:off x="457199" y="4297680"/>
            <a:ext cx="329184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5" name="Google Shape;405;p39"/>
          <p:cNvSpPr txBox="1"/>
          <p:nvPr>
            <p:ph idx="5" type="body"/>
          </p:nvPr>
        </p:nvSpPr>
        <p:spPr>
          <a:xfrm>
            <a:off x="4447222" y="4297680"/>
            <a:ext cx="329184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6" name="Google Shape;406;p39"/>
          <p:cNvSpPr txBox="1"/>
          <p:nvPr>
            <p:ph idx="6" type="body"/>
          </p:nvPr>
        </p:nvSpPr>
        <p:spPr>
          <a:xfrm>
            <a:off x="8437245" y="4297680"/>
            <a:ext cx="329184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7" name="Google Shape;407;p39"/>
          <p:cNvSpPr txBox="1"/>
          <p:nvPr>
            <p:ph idx="7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8" name="Google Shape;408;p39"/>
          <p:cNvSpPr/>
          <p:nvPr>
            <p:ph idx="8" type="dgm"/>
          </p:nvPr>
        </p:nvSpPr>
        <p:spPr>
          <a:xfrm>
            <a:off x="472440" y="4005072"/>
            <a:ext cx="11247120" cy="1828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9" name="Google Shape;409;p39"/>
          <p:cNvSpPr/>
          <p:nvPr>
            <p:ph idx="9" type="dgm"/>
          </p:nvPr>
        </p:nvSpPr>
        <p:spPr>
          <a:xfrm>
            <a:off x="4070698" y="1874520"/>
            <a:ext cx="18288" cy="429768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0" name="Google Shape;410;p39"/>
          <p:cNvSpPr/>
          <p:nvPr>
            <p:ph idx="13" type="dgm"/>
          </p:nvPr>
        </p:nvSpPr>
        <p:spPr>
          <a:xfrm>
            <a:off x="8060721" y="1856232"/>
            <a:ext cx="18288" cy="429768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1" name="Google Shape;411;p39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39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Sub / 3x3 Text">
  <p:cSld name="Title / Sub / 3x3 Text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0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40"/>
          <p:cNvSpPr txBox="1"/>
          <p:nvPr>
            <p:ph idx="1" type="body"/>
          </p:nvPr>
        </p:nvSpPr>
        <p:spPr>
          <a:xfrm>
            <a:off x="457199" y="1828800"/>
            <a:ext cx="329184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>
                <a:solidFill>
                  <a:schemeClr val="accen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6" name="Google Shape;416;p40"/>
          <p:cNvSpPr txBox="1"/>
          <p:nvPr>
            <p:ph idx="2" type="body"/>
          </p:nvPr>
        </p:nvSpPr>
        <p:spPr>
          <a:xfrm>
            <a:off x="4450080" y="1828800"/>
            <a:ext cx="329184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>
                <a:solidFill>
                  <a:schemeClr val="accen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7" name="Google Shape;417;p40"/>
          <p:cNvSpPr txBox="1"/>
          <p:nvPr>
            <p:ph idx="3" type="body"/>
          </p:nvPr>
        </p:nvSpPr>
        <p:spPr>
          <a:xfrm>
            <a:off x="8442963" y="1828800"/>
            <a:ext cx="329184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>
                <a:solidFill>
                  <a:schemeClr val="accen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8" name="Google Shape;418;p40"/>
          <p:cNvSpPr txBox="1"/>
          <p:nvPr>
            <p:ph idx="4" type="body"/>
          </p:nvPr>
        </p:nvSpPr>
        <p:spPr>
          <a:xfrm>
            <a:off x="457199" y="3429000"/>
            <a:ext cx="329184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>
                <a:solidFill>
                  <a:schemeClr val="accen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9" name="Google Shape;419;p40"/>
          <p:cNvSpPr txBox="1"/>
          <p:nvPr>
            <p:ph idx="5" type="body"/>
          </p:nvPr>
        </p:nvSpPr>
        <p:spPr>
          <a:xfrm>
            <a:off x="4450080" y="3429000"/>
            <a:ext cx="329184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>
                <a:solidFill>
                  <a:schemeClr val="accen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0" name="Google Shape;420;p40"/>
          <p:cNvSpPr txBox="1"/>
          <p:nvPr>
            <p:ph idx="6" type="body"/>
          </p:nvPr>
        </p:nvSpPr>
        <p:spPr>
          <a:xfrm>
            <a:off x="8442963" y="3429000"/>
            <a:ext cx="329184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>
                <a:solidFill>
                  <a:schemeClr val="accen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1" name="Google Shape;421;p40"/>
          <p:cNvSpPr txBox="1"/>
          <p:nvPr>
            <p:ph idx="7" type="body"/>
          </p:nvPr>
        </p:nvSpPr>
        <p:spPr>
          <a:xfrm>
            <a:off x="457199" y="5029200"/>
            <a:ext cx="329184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>
                <a:solidFill>
                  <a:schemeClr val="accen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2" name="Google Shape;422;p40"/>
          <p:cNvSpPr txBox="1"/>
          <p:nvPr>
            <p:ph idx="8" type="body"/>
          </p:nvPr>
        </p:nvSpPr>
        <p:spPr>
          <a:xfrm>
            <a:off x="4450080" y="5029200"/>
            <a:ext cx="329184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>
                <a:solidFill>
                  <a:schemeClr val="accen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3" name="Google Shape;423;p40"/>
          <p:cNvSpPr txBox="1"/>
          <p:nvPr>
            <p:ph idx="9" type="body"/>
          </p:nvPr>
        </p:nvSpPr>
        <p:spPr>
          <a:xfrm>
            <a:off x="8442963" y="5029200"/>
            <a:ext cx="329184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>
                <a:solidFill>
                  <a:schemeClr val="accen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4" name="Google Shape;424;p40"/>
          <p:cNvSpPr txBox="1"/>
          <p:nvPr>
            <p:ph idx="13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25" name="Google Shape;425;p40"/>
          <p:cNvSpPr/>
          <p:nvPr>
            <p:ph idx="14" type="dgm"/>
          </p:nvPr>
        </p:nvSpPr>
        <p:spPr>
          <a:xfrm>
            <a:off x="8060721" y="1856232"/>
            <a:ext cx="18288" cy="429768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6" name="Google Shape;426;p40"/>
          <p:cNvSpPr/>
          <p:nvPr>
            <p:ph idx="15" type="dgm"/>
          </p:nvPr>
        </p:nvSpPr>
        <p:spPr>
          <a:xfrm>
            <a:off x="4070698" y="1874520"/>
            <a:ext cx="18288" cy="429768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7" name="Google Shape;427;p40"/>
          <p:cNvSpPr/>
          <p:nvPr>
            <p:ph idx="16" type="dgm"/>
          </p:nvPr>
        </p:nvSpPr>
        <p:spPr>
          <a:xfrm>
            <a:off x="472440" y="3224784"/>
            <a:ext cx="11247120" cy="1828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8" name="Google Shape;428;p40"/>
          <p:cNvSpPr/>
          <p:nvPr>
            <p:ph idx="17" type="dgm"/>
          </p:nvPr>
        </p:nvSpPr>
        <p:spPr>
          <a:xfrm>
            <a:off x="487680" y="4803648"/>
            <a:ext cx="11247120" cy="1828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9" name="Google Shape;429;p40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40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2x3 (## | Text) | Pic">
  <p:cSld name="Title / 2x3 (## | Text) | Pic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/>
          <p:nvPr>
            <p:ph idx="1" type="body"/>
          </p:nvPr>
        </p:nvSpPr>
        <p:spPr>
          <a:xfrm>
            <a:off x="457200" y="1638300"/>
            <a:ext cx="866775" cy="866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1465263" y="1638300"/>
            <a:ext cx="2036762" cy="1318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/>
          <p:nvPr>
            <p:ph idx="3" type="body"/>
          </p:nvPr>
        </p:nvSpPr>
        <p:spPr>
          <a:xfrm>
            <a:off x="457200" y="3281947"/>
            <a:ext cx="866775" cy="86677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4" type="body"/>
          </p:nvPr>
        </p:nvSpPr>
        <p:spPr>
          <a:xfrm>
            <a:off x="1465263" y="3281947"/>
            <a:ext cx="2036762" cy="1318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/>
          <p:nvPr>
            <p:ph idx="5" type="body"/>
          </p:nvPr>
        </p:nvSpPr>
        <p:spPr>
          <a:xfrm>
            <a:off x="443598" y="4925595"/>
            <a:ext cx="866775" cy="866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6" type="body"/>
          </p:nvPr>
        </p:nvSpPr>
        <p:spPr>
          <a:xfrm>
            <a:off x="1451661" y="4925595"/>
            <a:ext cx="2036762" cy="1318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/>
          <p:nvPr>
            <p:ph idx="7" type="body"/>
          </p:nvPr>
        </p:nvSpPr>
        <p:spPr>
          <a:xfrm>
            <a:off x="3962400" y="1638300"/>
            <a:ext cx="866775" cy="86677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8" type="body"/>
          </p:nvPr>
        </p:nvSpPr>
        <p:spPr>
          <a:xfrm>
            <a:off x="4970463" y="1638300"/>
            <a:ext cx="2036762" cy="1318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/>
          <p:nvPr>
            <p:ph idx="9" type="body"/>
          </p:nvPr>
        </p:nvSpPr>
        <p:spPr>
          <a:xfrm>
            <a:off x="3962400" y="3281947"/>
            <a:ext cx="866775" cy="866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3" type="body"/>
          </p:nvPr>
        </p:nvSpPr>
        <p:spPr>
          <a:xfrm>
            <a:off x="4970463" y="3281947"/>
            <a:ext cx="2036762" cy="1318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/>
          <p:nvPr>
            <p:ph idx="14" type="body"/>
          </p:nvPr>
        </p:nvSpPr>
        <p:spPr>
          <a:xfrm>
            <a:off x="3948798" y="4925595"/>
            <a:ext cx="866775" cy="86677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5" type="body"/>
          </p:nvPr>
        </p:nvSpPr>
        <p:spPr>
          <a:xfrm>
            <a:off x="4956861" y="4925595"/>
            <a:ext cx="2036762" cy="1318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2438400" y="6426199"/>
            <a:ext cx="88392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11277600" y="6426199"/>
            <a:ext cx="4572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4" name="Google Shape;44;p5"/>
          <p:cNvSpPr/>
          <p:nvPr>
            <p:ph idx="16" type="pic"/>
          </p:nvPr>
        </p:nvSpPr>
        <p:spPr>
          <a:xfrm>
            <a:off x="7786689" y="1067373"/>
            <a:ext cx="3632199" cy="53588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Sub / bullet list">
  <p:cSld name="Title / Sub / bullet lis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1"/>
          <p:cNvSpPr/>
          <p:nvPr>
            <p:ph idx="2" type="dgm"/>
          </p:nvPr>
        </p:nvSpPr>
        <p:spPr>
          <a:xfrm>
            <a:off x="914400" y="1828492"/>
            <a:ext cx="18288" cy="429768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3" name="Google Shape;433;p41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41"/>
          <p:cNvSpPr txBox="1"/>
          <p:nvPr>
            <p:ph idx="1" type="body"/>
          </p:nvPr>
        </p:nvSpPr>
        <p:spPr>
          <a:xfrm>
            <a:off x="719328" y="1828800"/>
            <a:ext cx="10405872" cy="1872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12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5" name="Google Shape;435;p41"/>
          <p:cNvSpPr txBox="1"/>
          <p:nvPr>
            <p:ph idx="3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36" name="Google Shape;436;p41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41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Content | Text">
  <p:cSld name="Title / Content | Text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 txBox="1"/>
          <p:nvPr>
            <p:ph idx="1" type="body"/>
          </p:nvPr>
        </p:nvSpPr>
        <p:spPr>
          <a:xfrm>
            <a:off x="6280786" y="1828800"/>
            <a:ext cx="5448299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0" name="Google Shape;440;p42"/>
          <p:cNvSpPr txBox="1"/>
          <p:nvPr>
            <p:ph idx="2" type="body"/>
          </p:nvPr>
        </p:nvSpPr>
        <p:spPr>
          <a:xfrm>
            <a:off x="457200" y="1828800"/>
            <a:ext cx="5448299" cy="438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1" name="Google Shape;441;p42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42"/>
          <p:cNvSpPr txBox="1"/>
          <p:nvPr>
            <p:ph idx="3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43" name="Google Shape;443;p42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2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(Title / Text) | Content">
  <p:cSld name="(Title / Text) | Content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3"/>
          <p:cNvSpPr txBox="1"/>
          <p:nvPr>
            <p:ph idx="1" type="body"/>
          </p:nvPr>
        </p:nvSpPr>
        <p:spPr>
          <a:xfrm>
            <a:off x="457200" y="447472"/>
            <a:ext cx="3781425" cy="57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400"/>
              <a:buNone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i="0" sz="20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7" name="Google Shape;447;p43"/>
          <p:cNvSpPr txBox="1"/>
          <p:nvPr>
            <p:ph idx="2" type="body"/>
          </p:nvPr>
        </p:nvSpPr>
        <p:spPr>
          <a:xfrm>
            <a:off x="4479924" y="457200"/>
            <a:ext cx="7254875" cy="57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8" name="Google Shape;448;p43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43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Sub / (Content | 1x4 Icon | Text)">
  <p:cSld name="Title / Sub / (Content | 1x4 Icon | Text)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4"/>
          <p:cNvSpPr txBox="1"/>
          <p:nvPr>
            <p:ph idx="1" type="body"/>
          </p:nvPr>
        </p:nvSpPr>
        <p:spPr>
          <a:xfrm>
            <a:off x="7373352" y="1772899"/>
            <a:ext cx="4361447" cy="1011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2" name="Google Shape;452;p44"/>
          <p:cNvSpPr txBox="1"/>
          <p:nvPr>
            <p:ph idx="2" type="body"/>
          </p:nvPr>
        </p:nvSpPr>
        <p:spPr>
          <a:xfrm>
            <a:off x="7373353" y="2896320"/>
            <a:ext cx="4361447" cy="1011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3" name="Google Shape;453;p44"/>
          <p:cNvSpPr txBox="1"/>
          <p:nvPr>
            <p:ph idx="3" type="body"/>
          </p:nvPr>
        </p:nvSpPr>
        <p:spPr>
          <a:xfrm>
            <a:off x="7373351" y="4019741"/>
            <a:ext cx="4361447" cy="1011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4" name="Google Shape;454;p44"/>
          <p:cNvSpPr txBox="1"/>
          <p:nvPr>
            <p:ph idx="4" type="body"/>
          </p:nvPr>
        </p:nvSpPr>
        <p:spPr>
          <a:xfrm>
            <a:off x="7373350" y="5143161"/>
            <a:ext cx="4361447" cy="1011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5" name="Google Shape;455;p44"/>
          <p:cNvSpPr/>
          <p:nvPr>
            <p:ph idx="5" type="pic"/>
          </p:nvPr>
        </p:nvSpPr>
        <p:spPr>
          <a:xfrm>
            <a:off x="6286500" y="1849099"/>
            <a:ext cx="935038" cy="9350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56" name="Google Shape;456;p44"/>
          <p:cNvSpPr/>
          <p:nvPr>
            <p:ph idx="6" type="pic"/>
          </p:nvPr>
        </p:nvSpPr>
        <p:spPr>
          <a:xfrm>
            <a:off x="6286500" y="2959820"/>
            <a:ext cx="935038" cy="9350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457" name="Google Shape;457;p44"/>
          <p:cNvSpPr/>
          <p:nvPr>
            <p:ph idx="7" type="pic"/>
          </p:nvPr>
        </p:nvSpPr>
        <p:spPr>
          <a:xfrm>
            <a:off x="6286500" y="4070541"/>
            <a:ext cx="935038" cy="9350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458" name="Google Shape;458;p44"/>
          <p:cNvSpPr/>
          <p:nvPr>
            <p:ph idx="8" type="pic"/>
          </p:nvPr>
        </p:nvSpPr>
        <p:spPr>
          <a:xfrm>
            <a:off x="6286500" y="5181261"/>
            <a:ext cx="935038" cy="9350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459" name="Google Shape;459;p44"/>
          <p:cNvSpPr txBox="1"/>
          <p:nvPr>
            <p:ph idx="9" type="body"/>
          </p:nvPr>
        </p:nvSpPr>
        <p:spPr>
          <a:xfrm>
            <a:off x="457200" y="1849099"/>
            <a:ext cx="54483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0" name="Google Shape;460;p44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44"/>
          <p:cNvSpPr txBox="1"/>
          <p:nvPr>
            <p:ph idx="13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62" name="Google Shape;462;p44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44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Sub / (2x1 Content / Text)">
  <p:cSld name="Title / Sub / (2x1 Content / Text)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5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45"/>
          <p:cNvSpPr txBox="1"/>
          <p:nvPr>
            <p:ph idx="1" type="body"/>
          </p:nvPr>
        </p:nvSpPr>
        <p:spPr>
          <a:xfrm>
            <a:off x="457199" y="5032752"/>
            <a:ext cx="5447972" cy="1177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indent="-228600" lvl="3" marL="18288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indent="-228600" lvl="4" marL="22860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7" name="Google Shape;467;p45"/>
          <p:cNvSpPr txBox="1"/>
          <p:nvPr>
            <p:ph idx="2" type="body"/>
          </p:nvPr>
        </p:nvSpPr>
        <p:spPr>
          <a:xfrm>
            <a:off x="6286500" y="5032752"/>
            <a:ext cx="5448303" cy="1177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indent="-228600" lvl="3" marL="18288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indent="-228600" lvl="4" marL="22860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8" name="Google Shape;468;p45"/>
          <p:cNvSpPr txBox="1"/>
          <p:nvPr>
            <p:ph idx="3" type="body"/>
          </p:nvPr>
        </p:nvSpPr>
        <p:spPr>
          <a:xfrm>
            <a:off x="457200" y="1828799"/>
            <a:ext cx="5448300" cy="3108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9" name="Google Shape;469;p45"/>
          <p:cNvSpPr txBox="1"/>
          <p:nvPr>
            <p:ph idx="4" type="body"/>
          </p:nvPr>
        </p:nvSpPr>
        <p:spPr>
          <a:xfrm>
            <a:off x="6286500" y="1828800"/>
            <a:ext cx="5448300" cy="3108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0" name="Google Shape;470;p45"/>
          <p:cNvSpPr txBox="1"/>
          <p:nvPr>
            <p:ph idx="5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71" name="Google Shape;471;p45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45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Sub / (2x1 Content)">
  <p:cSld name="Title / Sub / (2x1 Content)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6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46"/>
          <p:cNvSpPr txBox="1"/>
          <p:nvPr>
            <p:ph idx="1" type="body"/>
          </p:nvPr>
        </p:nvSpPr>
        <p:spPr>
          <a:xfrm>
            <a:off x="457200" y="1825625"/>
            <a:ext cx="54483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6" name="Google Shape;476;p46"/>
          <p:cNvSpPr txBox="1"/>
          <p:nvPr>
            <p:ph idx="2" type="body"/>
          </p:nvPr>
        </p:nvSpPr>
        <p:spPr>
          <a:xfrm>
            <a:off x="6286502" y="1825625"/>
            <a:ext cx="54483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7" name="Google Shape;477;p46"/>
          <p:cNvSpPr txBox="1"/>
          <p:nvPr>
            <p:ph idx="3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78" name="Google Shape;478;p46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46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Sub / Content / Text">
  <p:cSld name="Title / Sub / Content / Text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7"/>
          <p:cNvSpPr txBox="1"/>
          <p:nvPr>
            <p:ph idx="1" type="body"/>
          </p:nvPr>
        </p:nvSpPr>
        <p:spPr>
          <a:xfrm>
            <a:off x="914400" y="509397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i="1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330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2" name="Google Shape;482;p47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47"/>
          <p:cNvSpPr txBox="1"/>
          <p:nvPr>
            <p:ph idx="2" type="body"/>
          </p:nvPr>
        </p:nvSpPr>
        <p:spPr>
          <a:xfrm>
            <a:off x="914400" y="1828800"/>
            <a:ext cx="10363200" cy="310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4" name="Google Shape;484;p47"/>
          <p:cNvSpPr txBox="1"/>
          <p:nvPr>
            <p:ph idx="3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85" name="Google Shape;485;p47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47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8"/>
          <p:cNvSpPr txBox="1"/>
          <p:nvPr>
            <p:ph type="title"/>
          </p:nvPr>
        </p:nvSpPr>
        <p:spPr>
          <a:xfrm>
            <a:off x="457200" y="457198"/>
            <a:ext cx="329184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48"/>
          <p:cNvSpPr txBox="1"/>
          <p:nvPr>
            <p:ph idx="1" type="body"/>
          </p:nvPr>
        </p:nvSpPr>
        <p:spPr>
          <a:xfrm>
            <a:off x="4387850" y="457200"/>
            <a:ext cx="7346950" cy="57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0" name="Google Shape;490;p48"/>
          <p:cNvSpPr txBox="1"/>
          <p:nvPr>
            <p:ph idx="2" type="body"/>
          </p:nvPr>
        </p:nvSpPr>
        <p:spPr>
          <a:xfrm>
            <a:off x="455613" y="2398712"/>
            <a:ext cx="3291841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91" name="Google Shape;491;p48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48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9"/>
          <p:cNvSpPr txBox="1"/>
          <p:nvPr>
            <p:ph idx="1" type="body"/>
          </p:nvPr>
        </p:nvSpPr>
        <p:spPr>
          <a:xfrm>
            <a:off x="457200" y="457200"/>
            <a:ext cx="11277599" cy="57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5" name="Google Shape;495;p49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49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(Title / Text)-m | Content">
  <p:cSld name="(Title / Text)-m | Content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0"/>
          <p:cNvSpPr txBox="1"/>
          <p:nvPr>
            <p:ph idx="1" type="body"/>
          </p:nvPr>
        </p:nvSpPr>
        <p:spPr>
          <a:xfrm>
            <a:off x="457200" y="449262"/>
            <a:ext cx="5448300" cy="5761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i="0" sz="20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9" name="Google Shape;499;p50"/>
          <p:cNvSpPr txBox="1"/>
          <p:nvPr>
            <p:ph idx="2" type="body"/>
          </p:nvPr>
        </p:nvSpPr>
        <p:spPr>
          <a:xfrm>
            <a:off x="6286501" y="457200"/>
            <a:ext cx="5448299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0" name="Google Shape;500;p50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p50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Sub / Content">
  <p:cSld name="Title / Sub /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457200" y="1828800"/>
            <a:ext cx="112776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2" type="subTitle"/>
          </p:nvPr>
        </p:nvSpPr>
        <p:spPr>
          <a:xfrm>
            <a:off x="457200" y="1066800"/>
            <a:ext cx="1127760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7F7F7F"/>
              </a:buClr>
              <a:buSzPts val="2100"/>
              <a:buNone/>
              <a:defRPr sz="2100"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| (Title / Text)-m">
  <p:cSld name="Content | (Title / Text)-m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>
            <p:ph idx="1" type="body"/>
          </p:nvPr>
        </p:nvSpPr>
        <p:spPr>
          <a:xfrm>
            <a:off x="6286500" y="449262"/>
            <a:ext cx="5448299" cy="5761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i="0" sz="20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4" name="Google Shape;504;p51"/>
          <p:cNvSpPr txBox="1"/>
          <p:nvPr>
            <p:ph idx="2" type="body"/>
          </p:nvPr>
        </p:nvSpPr>
        <p:spPr>
          <a:xfrm>
            <a:off x="457200" y="449263"/>
            <a:ext cx="5448300" cy="5761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5" name="Google Shape;505;p51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51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bg>
      <p:bgPr>
        <a:solidFill>
          <a:schemeClr val="lt1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2"/>
          <p:cNvSpPr txBox="1"/>
          <p:nvPr>
            <p:ph type="title"/>
          </p:nvPr>
        </p:nvSpPr>
        <p:spPr>
          <a:xfrm>
            <a:off x="914400" y="457200"/>
            <a:ext cx="10363202" cy="29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b="1" sz="4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52"/>
          <p:cNvSpPr txBox="1"/>
          <p:nvPr>
            <p:ph idx="1" type="body"/>
          </p:nvPr>
        </p:nvSpPr>
        <p:spPr>
          <a:xfrm>
            <a:off x="914400" y="3553143"/>
            <a:ext cx="1036320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0" name="Google Shape;510;p52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1" name="Google Shape;511;p52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v2">
  <p:cSld name="Section Header v2">
    <p:bg>
      <p:bgPr>
        <a:solidFill>
          <a:schemeClr val="accent4"/>
        </a:soli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3"/>
          <p:cNvSpPr txBox="1"/>
          <p:nvPr>
            <p:ph idx="1" type="body"/>
          </p:nvPr>
        </p:nvSpPr>
        <p:spPr>
          <a:xfrm>
            <a:off x="914400" y="1828800"/>
            <a:ext cx="10401300" cy="164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00"/>
              <a:buFont typeface="Arial"/>
              <a:buNone/>
              <a:defRPr sz="32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4" name="Google Shape;514;p53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5" name="Google Shape;515;p53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16" name="Google Shape;516;p53"/>
          <p:cNvSpPr txBox="1"/>
          <p:nvPr/>
        </p:nvSpPr>
        <p:spPr>
          <a:xfrm>
            <a:off x="0" y="-457200"/>
            <a:ext cx="12192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Master: Sequoia_2022-01-18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Layout: Section Header v2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v3">
  <p:cSld name="Section Header v3">
    <p:bg>
      <p:bgPr>
        <a:solidFill>
          <a:schemeClr val="dk2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4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19" name="Google Shape;519;p54"/>
          <p:cNvSpPr txBox="1"/>
          <p:nvPr>
            <p:ph idx="1" type="body"/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>
              <a:alpha val="49803"/>
            </a:srgbClr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/>
            </a:lvl1pPr>
            <a:lvl2pPr indent="-355600" lvl="1" marL="9144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/>
            </a:lvl2pPr>
            <a:lvl3pPr indent="-228600" lvl="2" marL="13716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4pPr>
            <a:lvl5pPr indent="-33020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0" name="Google Shape;520;p54"/>
          <p:cNvSpPr txBox="1"/>
          <p:nvPr>
            <p:ph idx="3" type="body"/>
          </p:nvPr>
        </p:nvSpPr>
        <p:spPr>
          <a:xfrm>
            <a:off x="876300" y="457200"/>
            <a:ext cx="10439400" cy="576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00"/>
              <a:buFont typeface="Arial"/>
              <a:buNone/>
              <a:defRPr sz="32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1" name="Google Shape;521;p54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2" name="Google Shape;522;p54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23" name="Google Shape;523;p54"/>
          <p:cNvSpPr txBox="1"/>
          <p:nvPr/>
        </p:nvSpPr>
        <p:spPr>
          <a:xfrm>
            <a:off x="0" y="-457200"/>
            <a:ext cx="12192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Master: Sequoia_2022-01-18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Layout: Section Header v3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">
  <p:cSld name="Break">
    <p:bg>
      <p:bgPr>
        <a:solidFill>
          <a:schemeClr val="lt1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5"/>
          <p:cNvSpPr/>
          <p:nvPr>
            <p:ph idx="2" type="pic"/>
          </p:nvPr>
        </p:nvSpPr>
        <p:spPr>
          <a:xfrm>
            <a:off x="3108960" y="1097280"/>
            <a:ext cx="4114800" cy="4114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26" name="Google Shape;526;p55"/>
          <p:cNvSpPr txBox="1"/>
          <p:nvPr>
            <p:ph idx="1" type="body"/>
          </p:nvPr>
        </p:nvSpPr>
        <p:spPr>
          <a:xfrm>
            <a:off x="4663440" y="4206240"/>
            <a:ext cx="652462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  <a:defRPr sz="3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7" name="Google Shape;527;p55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55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29" name="Google Shape;529;p55"/>
          <p:cNvSpPr txBox="1"/>
          <p:nvPr/>
        </p:nvSpPr>
        <p:spPr>
          <a:xfrm>
            <a:off x="0" y="-457200"/>
            <a:ext cx="12192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Master: Sequoia_2022-01-18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Layout: Break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culty Intro">
  <p:cSld name="Faculty Intro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6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2" name="Google Shape;532;p56"/>
          <p:cNvSpPr/>
          <p:nvPr>
            <p:ph idx="2" type="pic"/>
          </p:nvPr>
        </p:nvSpPr>
        <p:spPr>
          <a:xfrm>
            <a:off x="925068" y="1840992"/>
            <a:ext cx="2572512" cy="257251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33" name="Google Shape;533;p56"/>
          <p:cNvSpPr txBox="1"/>
          <p:nvPr>
            <p:ph idx="1" type="body"/>
          </p:nvPr>
        </p:nvSpPr>
        <p:spPr>
          <a:xfrm>
            <a:off x="3890391" y="1828800"/>
            <a:ext cx="3552825" cy="4198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i="1" sz="1800"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4" name="Google Shape;534;p56"/>
          <p:cNvSpPr txBox="1"/>
          <p:nvPr>
            <p:ph idx="3" type="body"/>
          </p:nvPr>
        </p:nvSpPr>
        <p:spPr>
          <a:xfrm>
            <a:off x="7762875" y="1828800"/>
            <a:ext cx="3552825" cy="4198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i="1" sz="1800"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5" name="Google Shape;535;p56"/>
          <p:cNvSpPr txBox="1"/>
          <p:nvPr>
            <p:ph idx="4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36" name="Google Shape;536;p56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7" name="Google Shape;537;p56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ight">
  <p:cSld name="Agenda Light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7"/>
          <p:cNvSpPr/>
          <p:nvPr>
            <p:ph idx="2" type="dgm"/>
          </p:nvPr>
        </p:nvSpPr>
        <p:spPr>
          <a:xfrm>
            <a:off x="2146487" y="1828800"/>
            <a:ext cx="18288" cy="438912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0" name="Google Shape;540;p57"/>
          <p:cNvSpPr txBox="1"/>
          <p:nvPr>
            <p:ph type="title"/>
          </p:nvPr>
        </p:nvSpPr>
        <p:spPr>
          <a:xfrm>
            <a:off x="0" y="0"/>
            <a:ext cx="12192000" cy="15511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548625" lIns="548625" spcFirstLastPara="1" rIns="548625" wrap="square" tIns="5486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1" name="Google Shape;541;p57"/>
          <p:cNvSpPr txBox="1"/>
          <p:nvPr>
            <p:ph idx="1" type="body"/>
          </p:nvPr>
        </p:nvSpPr>
        <p:spPr>
          <a:xfrm>
            <a:off x="1956816" y="1828800"/>
            <a:ext cx="7796785" cy="4381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1148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●"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i="1" sz="1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2" name="Google Shape;542;p57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3" name="Google Shape;543;p57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-bleed &gt; (Title / Text) | Content">
  <p:cSld name="Pic-bleed &gt; (Title / Text) | Content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8"/>
          <p:cNvSpPr txBox="1"/>
          <p:nvPr>
            <p:ph idx="1" type="body"/>
          </p:nvPr>
        </p:nvSpPr>
        <p:spPr>
          <a:xfrm>
            <a:off x="0" y="0"/>
            <a:ext cx="4743450" cy="685800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6" name="Google Shape;546;p58"/>
          <p:cNvSpPr/>
          <p:nvPr>
            <p:ph idx="2" type="pic"/>
          </p:nvPr>
        </p:nvSpPr>
        <p:spPr>
          <a:xfrm>
            <a:off x="0" y="0"/>
            <a:ext cx="474345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58"/>
          <p:cNvSpPr txBox="1"/>
          <p:nvPr>
            <p:ph type="title"/>
          </p:nvPr>
        </p:nvSpPr>
        <p:spPr>
          <a:xfrm>
            <a:off x="457200" y="476975"/>
            <a:ext cx="3906456" cy="1089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8" name="Google Shape;548;p58"/>
          <p:cNvSpPr txBox="1"/>
          <p:nvPr>
            <p:ph idx="3" type="subTitle"/>
          </p:nvPr>
        </p:nvSpPr>
        <p:spPr>
          <a:xfrm>
            <a:off x="457200" y="1654628"/>
            <a:ext cx="390645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49" name="Google Shape;549;p58"/>
          <p:cNvSpPr txBox="1"/>
          <p:nvPr>
            <p:ph idx="4" type="body"/>
          </p:nvPr>
        </p:nvSpPr>
        <p:spPr>
          <a:xfrm>
            <a:off x="5200650" y="476250"/>
            <a:ext cx="6534150" cy="573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0" name="Google Shape;550;p58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1" name="Google Shape;551;p58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lock &gt; Sub / 3x1 ## / Text">
  <p:cSld name="Title block &gt; Sub / 3x1 ## / Text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9"/>
          <p:cNvSpPr txBox="1"/>
          <p:nvPr>
            <p:ph type="title"/>
          </p:nvPr>
        </p:nvSpPr>
        <p:spPr>
          <a:xfrm>
            <a:off x="0" y="0"/>
            <a:ext cx="12192000" cy="18281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822950" lIns="548625" spcFirstLastPara="1" rIns="548625" wrap="square" tIns="5486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4" name="Google Shape;554;p59"/>
          <p:cNvSpPr txBox="1"/>
          <p:nvPr>
            <p:ph idx="1" type="body"/>
          </p:nvPr>
        </p:nvSpPr>
        <p:spPr>
          <a:xfrm>
            <a:off x="914399" y="2286000"/>
            <a:ext cx="3017519" cy="3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b="1" sz="4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5" name="Google Shape;555;p59"/>
          <p:cNvSpPr txBox="1"/>
          <p:nvPr>
            <p:ph idx="2" type="body"/>
          </p:nvPr>
        </p:nvSpPr>
        <p:spPr>
          <a:xfrm>
            <a:off x="4587240" y="2286000"/>
            <a:ext cx="3017519" cy="3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b="1" sz="4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6" name="Google Shape;556;p59"/>
          <p:cNvSpPr txBox="1"/>
          <p:nvPr>
            <p:ph idx="3" type="body"/>
          </p:nvPr>
        </p:nvSpPr>
        <p:spPr>
          <a:xfrm>
            <a:off x="8244840" y="2286000"/>
            <a:ext cx="3017519" cy="3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b="1" sz="4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7" name="Google Shape;557;p59"/>
          <p:cNvSpPr txBox="1"/>
          <p:nvPr>
            <p:ph idx="4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58" name="Google Shape;558;p59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9" name="Google Shape;559;p59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Medium">
  <p:cSld name="Agenda - Medium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0"/>
          <p:cNvSpPr txBox="1"/>
          <p:nvPr>
            <p:ph type="title"/>
          </p:nvPr>
        </p:nvSpPr>
        <p:spPr>
          <a:xfrm>
            <a:off x="0" y="0"/>
            <a:ext cx="12192000" cy="15511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548625" lIns="548625" spcFirstLastPara="1" rIns="548625" wrap="square" tIns="5486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2" name="Google Shape;562;p60"/>
          <p:cNvSpPr txBox="1"/>
          <p:nvPr>
            <p:ph idx="1" type="body"/>
          </p:nvPr>
        </p:nvSpPr>
        <p:spPr>
          <a:xfrm>
            <a:off x="914400" y="1828800"/>
            <a:ext cx="104013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3" name="Google Shape;563;p60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4" name="Google Shape;564;p60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/ Sub / Content">
  <p:cSld name="2_Title / Sub /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subTitle"/>
          </p:nvPr>
        </p:nvSpPr>
        <p:spPr>
          <a:xfrm>
            <a:off x="457200" y="1066800"/>
            <a:ext cx="1127760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7F7F7F"/>
              </a:buClr>
              <a:buSzPts val="2100"/>
              <a:buNone/>
              <a:defRPr sz="2100"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6" name="Google Shape;56;p7"/>
          <p:cNvSpPr/>
          <p:nvPr>
            <p:ph idx="2" type="pic"/>
          </p:nvPr>
        </p:nvSpPr>
        <p:spPr>
          <a:xfrm>
            <a:off x="8167686" y="3081960"/>
            <a:ext cx="3844597" cy="3179916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7"/>
          <p:cNvSpPr/>
          <p:nvPr>
            <p:ph idx="3" type="pic"/>
          </p:nvPr>
        </p:nvSpPr>
        <p:spPr>
          <a:xfrm>
            <a:off x="6096000" y="1645858"/>
            <a:ext cx="3201665" cy="2676599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7"/>
          <p:cNvSpPr/>
          <p:nvPr>
            <p:ph idx="4" type="pic"/>
          </p:nvPr>
        </p:nvSpPr>
        <p:spPr>
          <a:xfrm>
            <a:off x="9496109" y="1046268"/>
            <a:ext cx="1903081" cy="204743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ignment">
  <p:cSld name="Assignment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1"/>
          <p:cNvSpPr txBox="1"/>
          <p:nvPr>
            <p:ph idx="1" type="body"/>
          </p:nvPr>
        </p:nvSpPr>
        <p:spPr>
          <a:xfrm>
            <a:off x="457201" y="1828800"/>
            <a:ext cx="11268522" cy="3802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AutoNum type="arabicPeriod"/>
              <a:defRPr sz="2000"/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i="1" sz="16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7" name="Google Shape;567;p61"/>
          <p:cNvSpPr txBox="1"/>
          <p:nvPr>
            <p:ph idx="2" type="body"/>
          </p:nvPr>
        </p:nvSpPr>
        <p:spPr>
          <a:xfrm>
            <a:off x="457201" y="5630862"/>
            <a:ext cx="112776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8" name="Google Shape;568;p61"/>
          <p:cNvSpPr txBox="1"/>
          <p:nvPr>
            <p:ph type="title"/>
          </p:nvPr>
        </p:nvSpPr>
        <p:spPr>
          <a:xfrm>
            <a:off x="2027236" y="468630"/>
            <a:ext cx="970756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9" name="Google Shape;569;p61"/>
          <p:cNvSpPr txBox="1"/>
          <p:nvPr>
            <p:ph idx="3" type="subTitle"/>
          </p:nvPr>
        </p:nvSpPr>
        <p:spPr>
          <a:xfrm>
            <a:off x="2027236" y="914400"/>
            <a:ext cx="97075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i="1"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570" name="Google Shape;570;p61"/>
          <p:cNvPicPr preferRelativeResize="0"/>
          <p:nvPr/>
        </p:nvPicPr>
        <p:blipFill rotWithShape="1">
          <a:blip r:embed="rId2">
            <a:alphaModFix/>
          </a:blip>
          <a:srcRect b="13477" l="0" r="0" t="13477"/>
          <a:stretch/>
        </p:blipFill>
        <p:spPr>
          <a:xfrm>
            <a:off x="438150" y="468630"/>
            <a:ext cx="1439418" cy="1051434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61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2" name="Google Shape;572;p61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ignment w / Photo">
  <p:cSld name="Assignment w / Photo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2"/>
          <p:cNvSpPr/>
          <p:nvPr>
            <p:ph idx="2" type="pic"/>
          </p:nvPr>
        </p:nvSpPr>
        <p:spPr>
          <a:xfrm>
            <a:off x="0" y="0"/>
            <a:ext cx="58674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75" name="Google Shape;575;p62"/>
          <p:cNvSpPr txBox="1"/>
          <p:nvPr>
            <p:ph type="title"/>
          </p:nvPr>
        </p:nvSpPr>
        <p:spPr>
          <a:xfrm>
            <a:off x="6286500" y="1557350"/>
            <a:ext cx="54483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6" name="Google Shape;576;p62"/>
          <p:cNvSpPr txBox="1"/>
          <p:nvPr>
            <p:ph idx="1" type="body"/>
          </p:nvPr>
        </p:nvSpPr>
        <p:spPr>
          <a:xfrm>
            <a:off x="6289368" y="3209328"/>
            <a:ext cx="5448299" cy="3000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77" name="Google Shape;577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94476" y="402882"/>
            <a:ext cx="13716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62"/>
          <p:cNvSpPr txBox="1"/>
          <p:nvPr>
            <p:ph idx="3" type="subTitle"/>
          </p:nvPr>
        </p:nvSpPr>
        <p:spPr>
          <a:xfrm>
            <a:off x="6289368" y="2698117"/>
            <a:ext cx="54211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i="1"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79" name="Google Shape;579;p62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0" name="Google Shape;580;p62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inition">
  <p:cSld name="Definition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3"/>
          <p:cNvSpPr txBox="1"/>
          <p:nvPr>
            <p:ph idx="1" type="body"/>
          </p:nvPr>
        </p:nvSpPr>
        <p:spPr>
          <a:xfrm>
            <a:off x="457200" y="3357563"/>
            <a:ext cx="11277600" cy="2852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i="1" sz="2400"/>
            </a:lvl1pPr>
            <a:lvl2pPr indent="-2286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800"/>
              <a:buNone/>
              <a:defRPr sz="2800"/>
            </a:lvl2pPr>
            <a:lvl3pPr indent="-2286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7F7F7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3" name="Google Shape;583;p63"/>
          <p:cNvSpPr txBox="1"/>
          <p:nvPr>
            <p:ph type="title"/>
          </p:nvPr>
        </p:nvSpPr>
        <p:spPr>
          <a:xfrm>
            <a:off x="457200" y="1418570"/>
            <a:ext cx="112776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b="0"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4" name="Google Shape;584;p63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5" name="Google Shape;585;p63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 v2">
  <p:cSld name="Question v2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7" name="Google Shape;587;p64"/>
          <p:cNvCxnSpPr/>
          <p:nvPr/>
        </p:nvCxnSpPr>
        <p:spPr>
          <a:xfrm>
            <a:off x="457200" y="6210300"/>
            <a:ext cx="11277600" cy="0"/>
          </a:xfrm>
          <a:prstGeom prst="straightConnector1">
            <a:avLst/>
          </a:prstGeom>
          <a:noFill/>
          <a:ln cap="flat" cmpd="sng" w="317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8" name="Google Shape;588;p64"/>
          <p:cNvSpPr txBox="1"/>
          <p:nvPr>
            <p:ph idx="1" type="body"/>
          </p:nvPr>
        </p:nvSpPr>
        <p:spPr>
          <a:xfrm>
            <a:off x="457200" y="457201"/>
            <a:ext cx="9296400" cy="56967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89" name="Google Shape;589;p64"/>
          <p:cNvGrpSpPr/>
          <p:nvPr/>
        </p:nvGrpSpPr>
        <p:grpSpPr>
          <a:xfrm>
            <a:off x="10204704" y="4597273"/>
            <a:ext cx="1920240" cy="1920240"/>
            <a:chOff x="10204704" y="4597273"/>
            <a:chExt cx="1920240" cy="1920240"/>
          </a:xfrm>
        </p:grpSpPr>
        <p:pic>
          <p:nvPicPr>
            <p:cNvPr descr="A close up of a sign&#10;&#10;Description automatically generated" id="590" name="Google Shape;590;p6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04704" y="4597273"/>
              <a:ext cx="1920240" cy="19202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1" name="Google Shape;591;p64"/>
            <p:cNvSpPr/>
            <p:nvPr/>
          </p:nvSpPr>
          <p:spPr>
            <a:xfrm>
              <a:off x="11186160" y="5623560"/>
              <a:ext cx="148590" cy="64312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2" name="Google Shape;592;p64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3" name="Google Shape;593;p64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">
  <p:cSld name="Question"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5"/>
          <p:cNvSpPr txBox="1"/>
          <p:nvPr/>
        </p:nvSpPr>
        <p:spPr>
          <a:xfrm>
            <a:off x="7387628" y="393829"/>
            <a:ext cx="4423372" cy="575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596" name="Google Shape;596;p65"/>
          <p:cNvSpPr txBox="1"/>
          <p:nvPr>
            <p:ph idx="1" type="body"/>
          </p:nvPr>
        </p:nvSpPr>
        <p:spPr>
          <a:xfrm>
            <a:off x="457200" y="457201"/>
            <a:ext cx="8229600" cy="57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0" sz="3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  <a:defRPr sz="2400"/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330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7" name="Google Shape;597;p65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8" name="Google Shape;598;p65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left line">
  <p:cSld name="Quote with left line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6"/>
          <p:cNvSpPr/>
          <p:nvPr>
            <p:ph idx="2" type="dgm"/>
          </p:nvPr>
        </p:nvSpPr>
        <p:spPr>
          <a:xfrm>
            <a:off x="916766" y="1087374"/>
            <a:ext cx="13740" cy="5120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1" name="Google Shape;601;p66"/>
          <p:cNvSpPr txBox="1"/>
          <p:nvPr>
            <p:ph idx="1" type="body"/>
          </p:nvPr>
        </p:nvSpPr>
        <p:spPr>
          <a:xfrm>
            <a:off x="1366886" y="1087374"/>
            <a:ext cx="9948813" cy="5120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600"/>
              <a:buFont typeface="Arial"/>
              <a:buNone/>
              <a:defRPr i="0" sz="16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i="0" sz="14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2" name="Google Shape;602;p66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3" name="Google Shape;603;p66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left line | Pic">
  <p:cSld name="Quote with left line | Pic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7"/>
          <p:cNvSpPr/>
          <p:nvPr>
            <p:ph idx="2" type="dgm"/>
          </p:nvPr>
        </p:nvSpPr>
        <p:spPr>
          <a:xfrm>
            <a:off x="916766" y="1087374"/>
            <a:ext cx="13740" cy="5120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6" name="Google Shape;606;p67"/>
          <p:cNvSpPr/>
          <p:nvPr>
            <p:ph idx="3" type="pic"/>
          </p:nvPr>
        </p:nvSpPr>
        <p:spPr>
          <a:xfrm>
            <a:off x="1366887" y="1123950"/>
            <a:ext cx="3941713" cy="210360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07" name="Google Shape;607;p67"/>
          <p:cNvSpPr txBox="1"/>
          <p:nvPr>
            <p:ph idx="1" type="body"/>
          </p:nvPr>
        </p:nvSpPr>
        <p:spPr>
          <a:xfrm>
            <a:off x="1366886" y="3398944"/>
            <a:ext cx="9948813" cy="2809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600"/>
              <a:buFont typeface="Arial"/>
              <a:buNone/>
              <a:defRPr i="0" sz="16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i="0" sz="14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8" name="Google Shape;608;p67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9" name="Google Shape;609;p67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v2">
  <p:cSld name="Quote v2"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8"/>
          <p:cNvSpPr txBox="1"/>
          <p:nvPr>
            <p:ph idx="1" type="body"/>
          </p:nvPr>
        </p:nvSpPr>
        <p:spPr>
          <a:xfrm>
            <a:off x="1459992" y="457200"/>
            <a:ext cx="9272016" cy="5751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457200" spcFirstLastPara="1" rIns="457200" wrap="square" tIns="1828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000"/>
              <a:buFont typeface="Calibri"/>
              <a:buChar char="–"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i="1" sz="1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2" name="Google Shape;612;p68"/>
          <p:cNvSpPr/>
          <p:nvPr>
            <p:ph idx="2" type="body"/>
          </p:nvPr>
        </p:nvSpPr>
        <p:spPr>
          <a:xfrm>
            <a:off x="914400" y="457200"/>
            <a:ext cx="533400" cy="53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3200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1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3" name="Google Shape;613;p68"/>
          <p:cNvSpPr/>
          <p:nvPr>
            <p:ph idx="3" type="body"/>
          </p:nvPr>
        </p:nvSpPr>
        <p:spPr>
          <a:xfrm>
            <a:off x="10738104" y="5675376"/>
            <a:ext cx="533400" cy="53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3200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1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4" name="Google Shape;614;p68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5" name="Google Shape;615;p68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 / Title / Pic">
  <p:cSld name="Quote w / Title / Pic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9"/>
          <p:cNvSpPr txBox="1"/>
          <p:nvPr>
            <p:ph idx="1" type="body"/>
          </p:nvPr>
        </p:nvSpPr>
        <p:spPr>
          <a:xfrm>
            <a:off x="-1" y="1828800"/>
            <a:ext cx="12191999" cy="1970088"/>
          </a:xfrm>
          <a:prstGeom prst="rect">
            <a:avLst/>
          </a:prstGeom>
          <a:solidFill>
            <a:srgbClr val="2E2D29">
              <a:alpha val="49803"/>
            </a:srgbClr>
          </a:solidFill>
          <a:ln>
            <a:noFill/>
          </a:ln>
        </p:spPr>
        <p:txBody>
          <a:bodyPr anchorCtr="0" anchor="ctr" bIns="182875" lIns="1371600" spcFirstLastPara="1" rIns="1371600" wrap="square" tIns="1828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  <a:defRPr sz="1600">
                <a:solidFill>
                  <a:schemeClr val="lt1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8" name="Google Shape;618;p69"/>
          <p:cNvSpPr/>
          <p:nvPr>
            <p:ph idx="2" type="pic"/>
          </p:nvPr>
        </p:nvSpPr>
        <p:spPr>
          <a:xfrm>
            <a:off x="0" y="1828800"/>
            <a:ext cx="12192000" cy="1970088"/>
          </a:xfrm>
          <a:prstGeom prst="rect">
            <a:avLst/>
          </a:prstGeom>
          <a:noFill/>
          <a:ln>
            <a:noFill/>
          </a:ln>
        </p:spPr>
      </p:sp>
      <p:sp>
        <p:nvSpPr>
          <p:cNvPr id="619" name="Google Shape;619;p69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0" name="Google Shape;620;p69"/>
          <p:cNvSpPr txBox="1"/>
          <p:nvPr>
            <p:ph idx="3" type="body"/>
          </p:nvPr>
        </p:nvSpPr>
        <p:spPr>
          <a:xfrm>
            <a:off x="914400" y="3903663"/>
            <a:ext cx="10363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sz="2200">
                <a:solidFill>
                  <a:schemeClr val="accen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984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1" name="Google Shape;621;p69"/>
          <p:cNvSpPr/>
          <p:nvPr>
            <p:ph idx="4" type="pic"/>
          </p:nvPr>
        </p:nvSpPr>
        <p:spPr>
          <a:xfrm>
            <a:off x="2081213" y="5230968"/>
            <a:ext cx="1511300" cy="7921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22" name="Google Shape;622;p69"/>
          <p:cNvSpPr/>
          <p:nvPr>
            <p:ph idx="5" type="pic"/>
          </p:nvPr>
        </p:nvSpPr>
        <p:spPr>
          <a:xfrm>
            <a:off x="3710781" y="5230968"/>
            <a:ext cx="1511300" cy="7921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23" name="Google Shape;623;p69"/>
          <p:cNvSpPr/>
          <p:nvPr>
            <p:ph idx="6" type="pic"/>
          </p:nvPr>
        </p:nvSpPr>
        <p:spPr>
          <a:xfrm>
            <a:off x="5340349" y="5230968"/>
            <a:ext cx="1511300" cy="7921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24" name="Google Shape;624;p69"/>
          <p:cNvSpPr/>
          <p:nvPr>
            <p:ph idx="7" type="pic"/>
          </p:nvPr>
        </p:nvSpPr>
        <p:spPr>
          <a:xfrm>
            <a:off x="6969917" y="5230968"/>
            <a:ext cx="1511300" cy="7921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25" name="Google Shape;625;p69"/>
          <p:cNvSpPr/>
          <p:nvPr>
            <p:ph idx="8" type="pic"/>
          </p:nvPr>
        </p:nvSpPr>
        <p:spPr>
          <a:xfrm>
            <a:off x="8599487" y="5230968"/>
            <a:ext cx="1511300" cy="7921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26" name="Google Shape;626;p69"/>
          <p:cNvSpPr txBox="1"/>
          <p:nvPr>
            <p:ph idx="9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27" name="Google Shape;627;p69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8" name="Google Shape;628;p69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Sub / 2x1 Text / Pic">
  <p:cSld name="Title / Sub / 2x1 Text / Pic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0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1" name="Google Shape;631;p70"/>
          <p:cNvSpPr/>
          <p:nvPr>
            <p:ph idx="2" type="pic"/>
          </p:nvPr>
        </p:nvSpPr>
        <p:spPr>
          <a:xfrm>
            <a:off x="457200" y="2926080"/>
            <a:ext cx="5448300" cy="329184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32" name="Google Shape;632;p70"/>
          <p:cNvSpPr/>
          <p:nvPr>
            <p:ph idx="3" type="pic"/>
          </p:nvPr>
        </p:nvSpPr>
        <p:spPr>
          <a:xfrm>
            <a:off x="6286500" y="2926080"/>
            <a:ext cx="5448300" cy="329184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33" name="Google Shape;633;p70"/>
          <p:cNvSpPr txBox="1"/>
          <p:nvPr>
            <p:ph idx="1" type="body"/>
          </p:nvPr>
        </p:nvSpPr>
        <p:spPr>
          <a:xfrm>
            <a:off x="457200" y="1828800"/>
            <a:ext cx="54483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4" name="Google Shape;634;p70"/>
          <p:cNvSpPr txBox="1"/>
          <p:nvPr>
            <p:ph idx="4" type="body"/>
          </p:nvPr>
        </p:nvSpPr>
        <p:spPr>
          <a:xfrm>
            <a:off x="6286501" y="1828800"/>
            <a:ext cx="54483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5" name="Google Shape;635;p70"/>
          <p:cNvSpPr txBox="1"/>
          <p:nvPr>
            <p:ph idx="5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36" name="Google Shape;636;p70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7" name="Google Shape;637;p70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/ Sub / Content">
  <p:cSld name="3_Title / Sub /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" type="subTitle"/>
          </p:nvPr>
        </p:nvSpPr>
        <p:spPr>
          <a:xfrm>
            <a:off x="457200" y="1066800"/>
            <a:ext cx="1127760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7F7F7F"/>
              </a:buClr>
              <a:buSzPts val="2100"/>
              <a:buNone/>
              <a:defRPr sz="2100"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4" name="Google Shape;64;p8"/>
          <p:cNvSpPr/>
          <p:nvPr>
            <p:ph idx="2" type="pic"/>
          </p:nvPr>
        </p:nvSpPr>
        <p:spPr>
          <a:xfrm>
            <a:off x="8486776" y="3328621"/>
            <a:ext cx="3482645" cy="3072179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8"/>
          <p:cNvSpPr/>
          <p:nvPr>
            <p:ph idx="3" type="pic"/>
          </p:nvPr>
        </p:nvSpPr>
        <p:spPr>
          <a:xfrm>
            <a:off x="420118" y="2609726"/>
            <a:ext cx="3703267" cy="3072179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8"/>
          <p:cNvSpPr/>
          <p:nvPr>
            <p:ph idx="4" type="pic"/>
          </p:nvPr>
        </p:nvSpPr>
        <p:spPr>
          <a:xfrm>
            <a:off x="9920248" y="1561833"/>
            <a:ext cx="1903081" cy="204743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1x2 Text | Pic">
  <p:cSld name="Title / 1x2 Text | Pic"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71"/>
          <p:cNvSpPr txBox="1"/>
          <p:nvPr>
            <p:ph idx="1" type="body"/>
          </p:nvPr>
        </p:nvSpPr>
        <p:spPr>
          <a:xfrm>
            <a:off x="457200" y="1378240"/>
            <a:ext cx="5295900" cy="2425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0" name="Google Shape;640;p71"/>
          <p:cNvSpPr txBox="1"/>
          <p:nvPr>
            <p:ph idx="2" type="body"/>
          </p:nvPr>
        </p:nvSpPr>
        <p:spPr>
          <a:xfrm>
            <a:off x="6444615" y="3889522"/>
            <a:ext cx="5290185" cy="2320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1" name="Google Shape;641;p71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2" name="Google Shape;642;p71"/>
          <p:cNvSpPr/>
          <p:nvPr>
            <p:ph idx="3" type="pic"/>
          </p:nvPr>
        </p:nvSpPr>
        <p:spPr>
          <a:xfrm>
            <a:off x="6096000" y="1371600"/>
            <a:ext cx="5638800" cy="243263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43" name="Google Shape;643;p71"/>
          <p:cNvSpPr/>
          <p:nvPr>
            <p:ph idx="4" type="pic"/>
          </p:nvPr>
        </p:nvSpPr>
        <p:spPr>
          <a:xfrm>
            <a:off x="457200" y="3804236"/>
            <a:ext cx="5638800" cy="237744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44" name="Google Shape;644;p71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5" name="Google Shape;645;p71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Sub / (2x2 Pic | ## | Text)">
  <p:cSld name="Title / Sub / (2x2 Pic | ## | Text)"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2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8" name="Google Shape;648;p72"/>
          <p:cNvSpPr/>
          <p:nvPr>
            <p:ph idx="2" type="pic"/>
          </p:nvPr>
        </p:nvSpPr>
        <p:spPr>
          <a:xfrm>
            <a:off x="914400" y="1840992"/>
            <a:ext cx="1352550" cy="155448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49" name="Google Shape;649;p72"/>
          <p:cNvSpPr txBox="1"/>
          <p:nvPr>
            <p:ph idx="1" type="body"/>
          </p:nvPr>
        </p:nvSpPr>
        <p:spPr>
          <a:xfrm>
            <a:off x="2828925" y="2002917"/>
            <a:ext cx="3089909" cy="1392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0" name="Google Shape;650;p72"/>
          <p:cNvSpPr/>
          <p:nvPr>
            <p:ph idx="3" type="pic"/>
          </p:nvPr>
        </p:nvSpPr>
        <p:spPr>
          <a:xfrm>
            <a:off x="914400" y="3872972"/>
            <a:ext cx="1352550" cy="155448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51" name="Google Shape;651;p72"/>
          <p:cNvSpPr txBox="1"/>
          <p:nvPr>
            <p:ph idx="4" type="body"/>
          </p:nvPr>
        </p:nvSpPr>
        <p:spPr>
          <a:xfrm>
            <a:off x="2828925" y="4034897"/>
            <a:ext cx="3089909" cy="1392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2" name="Google Shape;652;p72"/>
          <p:cNvSpPr/>
          <p:nvPr>
            <p:ph idx="5" type="pic"/>
          </p:nvPr>
        </p:nvSpPr>
        <p:spPr>
          <a:xfrm>
            <a:off x="6299835" y="1840992"/>
            <a:ext cx="1352550" cy="155448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53" name="Google Shape;653;p72"/>
          <p:cNvSpPr txBox="1"/>
          <p:nvPr>
            <p:ph idx="6" type="body"/>
          </p:nvPr>
        </p:nvSpPr>
        <p:spPr>
          <a:xfrm>
            <a:off x="8214360" y="2002917"/>
            <a:ext cx="3089909" cy="1392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4" name="Google Shape;654;p72"/>
          <p:cNvSpPr/>
          <p:nvPr>
            <p:ph idx="7" type="pic"/>
          </p:nvPr>
        </p:nvSpPr>
        <p:spPr>
          <a:xfrm>
            <a:off x="6299835" y="3872972"/>
            <a:ext cx="1352550" cy="155448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55" name="Google Shape;655;p72"/>
          <p:cNvSpPr txBox="1"/>
          <p:nvPr>
            <p:ph idx="8" type="body"/>
          </p:nvPr>
        </p:nvSpPr>
        <p:spPr>
          <a:xfrm>
            <a:off x="8214360" y="4034897"/>
            <a:ext cx="3089909" cy="1392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6" name="Google Shape;656;p72"/>
          <p:cNvSpPr/>
          <p:nvPr>
            <p:ph idx="9" type="body"/>
          </p:nvPr>
        </p:nvSpPr>
        <p:spPr>
          <a:xfrm>
            <a:off x="1885950" y="1840992"/>
            <a:ext cx="762000" cy="762000"/>
          </a:xfrm>
          <a:prstGeom prst="ellipse">
            <a:avLst/>
          </a:prstGeom>
          <a:solidFill>
            <a:schemeClr val="accent1">
              <a:alpha val="6392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7" name="Google Shape;657;p72"/>
          <p:cNvSpPr/>
          <p:nvPr>
            <p:ph idx="13" type="body"/>
          </p:nvPr>
        </p:nvSpPr>
        <p:spPr>
          <a:xfrm>
            <a:off x="1885950" y="3863447"/>
            <a:ext cx="762000" cy="762000"/>
          </a:xfrm>
          <a:prstGeom prst="ellipse">
            <a:avLst/>
          </a:prstGeom>
          <a:solidFill>
            <a:schemeClr val="accent1">
              <a:alpha val="6392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8" name="Google Shape;658;p72"/>
          <p:cNvSpPr/>
          <p:nvPr>
            <p:ph idx="14" type="body"/>
          </p:nvPr>
        </p:nvSpPr>
        <p:spPr>
          <a:xfrm>
            <a:off x="7271385" y="1840992"/>
            <a:ext cx="762000" cy="762000"/>
          </a:xfrm>
          <a:prstGeom prst="ellipse">
            <a:avLst/>
          </a:prstGeom>
          <a:solidFill>
            <a:schemeClr val="accent1">
              <a:alpha val="6392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9" name="Google Shape;659;p72"/>
          <p:cNvSpPr/>
          <p:nvPr>
            <p:ph idx="15" type="body"/>
          </p:nvPr>
        </p:nvSpPr>
        <p:spPr>
          <a:xfrm>
            <a:off x="7271385" y="3878443"/>
            <a:ext cx="762000" cy="762000"/>
          </a:xfrm>
          <a:prstGeom prst="ellipse">
            <a:avLst/>
          </a:prstGeom>
          <a:solidFill>
            <a:schemeClr val="accent1">
              <a:alpha val="6392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0" name="Google Shape;660;p72"/>
          <p:cNvSpPr txBox="1"/>
          <p:nvPr>
            <p:ph idx="16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61" name="Google Shape;661;p72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2" name="Google Shape;662;p72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Sub / (3x1 Text) / Pano">
  <p:cSld name="Title / Sub / (3x1 Text) / Pano"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73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5" name="Google Shape;665;p73"/>
          <p:cNvSpPr txBox="1"/>
          <p:nvPr>
            <p:ph idx="1" type="body"/>
          </p:nvPr>
        </p:nvSpPr>
        <p:spPr>
          <a:xfrm>
            <a:off x="457200" y="1828800"/>
            <a:ext cx="3291840" cy="2011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6" name="Google Shape;666;p73"/>
          <p:cNvSpPr txBox="1"/>
          <p:nvPr>
            <p:ph idx="2" type="body"/>
          </p:nvPr>
        </p:nvSpPr>
        <p:spPr>
          <a:xfrm>
            <a:off x="4447222" y="1828800"/>
            <a:ext cx="3291840" cy="2011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7" name="Google Shape;667;p73"/>
          <p:cNvSpPr txBox="1"/>
          <p:nvPr>
            <p:ph idx="3" type="body"/>
          </p:nvPr>
        </p:nvSpPr>
        <p:spPr>
          <a:xfrm>
            <a:off x="8437245" y="1828800"/>
            <a:ext cx="3291840" cy="2011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8" name="Google Shape;668;p73"/>
          <p:cNvSpPr/>
          <p:nvPr>
            <p:ph idx="4" type="pic"/>
          </p:nvPr>
        </p:nvSpPr>
        <p:spPr>
          <a:xfrm>
            <a:off x="0" y="4086225"/>
            <a:ext cx="12192000" cy="277177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69" name="Google Shape;669;p73"/>
          <p:cNvSpPr txBox="1"/>
          <p:nvPr>
            <p:ph idx="5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70" name="Google Shape;670;p73"/>
          <p:cNvSpPr/>
          <p:nvPr>
            <p:ph idx="6" type="dgm"/>
          </p:nvPr>
        </p:nvSpPr>
        <p:spPr>
          <a:xfrm>
            <a:off x="4088987" y="1814215"/>
            <a:ext cx="18288" cy="205422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1" name="Google Shape;671;p73"/>
          <p:cNvSpPr/>
          <p:nvPr>
            <p:ph idx="7" type="dgm"/>
          </p:nvPr>
        </p:nvSpPr>
        <p:spPr>
          <a:xfrm>
            <a:off x="8069865" y="1814215"/>
            <a:ext cx="18288" cy="205422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2" name="Google Shape;672;p73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3" name="Google Shape;673;p73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Sub / 4x1 (Pic / Text)">
  <p:cSld name="Title / Sub / 4x1 (Pic / Text)"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4"/>
          <p:cNvSpPr/>
          <p:nvPr>
            <p:ph idx="2" type="pic"/>
          </p:nvPr>
        </p:nvSpPr>
        <p:spPr>
          <a:xfrm>
            <a:off x="457199" y="1828799"/>
            <a:ext cx="2468880" cy="310896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76" name="Google Shape;676;p74"/>
          <p:cNvSpPr/>
          <p:nvPr>
            <p:ph idx="3" type="pic"/>
          </p:nvPr>
        </p:nvSpPr>
        <p:spPr>
          <a:xfrm>
            <a:off x="3396826" y="1828799"/>
            <a:ext cx="2468880" cy="310896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77" name="Google Shape;677;p74"/>
          <p:cNvSpPr txBox="1"/>
          <p:nvPr>
            <p:ph idx="1" type="body"/>
          </p:nvPr>
        </p:nvSpPr>
        <p:spPr>
          <a:xfrm>
            <a:off x="457199" y="5015345"/>
            <a:ext cx="2468880" cy="120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8" name="Google Shape;678;p74"/>
          <p:cNvSpPr txBox="1"/>
          <p:nvPr>
            <p:ph idx="4" type="body"/>
          </p:nvPr>
        </p:nvSpPr>
        <p:spPr>
          <a:xfrm>
            <a:off x="3393439" y="5015345"/>
            <a:ext cx="2468880" cy="120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9" name="Google Shape;679;p74"/>
          <p:cNvSpPr/>
          <p:nvPr>
            <p:ph idx="5" type="pic"/>
          </p:nvPr>
        </p:nvSpPr>
        <p:spPr>
          <a:xfrm>
            <a:off x="6336453" y="1828799"/>
            <a:ext cx="2468880" cy="310896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80" name="Google Shape;680;p74"/>
          <p:cNvSpPr txBox="1"/>
          <p:nvPr>
            <p:ph idx="6" type="body"/>
          </p:nvPr>
        </p:nvSpPr>
        <p:spPr>
          <a:xfrm>
            <a:off x="6329679" y="5015345"/>
            <a:ext cx="2468880" cy="120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1" name="Google Shape;681;p74"/>
          <p:cNvSpPr/>
          <p:nvPr>
            <p:ph idx="7" type="pic"/>
          </p:nvPr>
        </p:nvSpPr>
        <p:spPr>
          <a:xfrm>
            <a:off x="9276080" y="1828799"/>
            <a:ext cx="2468880" cy="310896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82" name="Google Shape;682;p74"/>
          <p:cNvSpPr txBox="1"/>
          <p:nvPr>
            <p:ph idx="8" type="body"/>
          </p:nvPr>
        </p:nvSpPr>
        <p:spPr>
          <a:xfrm>
            <a:off x="9265920" y="5015345"/>
            <a:ext cx="2468880" cy="120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3" name="Google Shape;683;p74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4" name="Google Shape;684;p74"/>
          <p:cNvSpPr txBox="1"/>
          <p:nvPr>
            <p:ph idx="9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85" name="Google Shape;685;p74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6" name="Google Shape;686;p74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Sub / 5x1 (Pic / Text)">
  <p:cSld name="Title / Sub / 5x1 (Pic / Text)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75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9" name="Google Shape;689;p75"/>
          <p:cNvSpPr/>
          <p:nvPr>
            <p:ph idx="2" type="pic"/>
          </p:nvPr>
        </p:nvSpPr>
        <p:spPr>
          <a:xfrm>
            <a:off x="457199" y="1828799"/>
            <a:ext cx="2103120" cy="310896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90" name="Google Shape;690;p75"/>
          <p:cNvSpPr/>
          <p:nvPr>
            <p:ph idx="3" type="pic"/>
          </p:nvPr>
        </p:nvSpPr>
        <p:spPr>
          <a:xfrm>
            <a:off x="2750819" y="1828799"/>
            <a:ext cx="2103120" cy="310896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91" name="Google Shape;691;p75"/>
          <p:cNvSpPr txBox="1"/>
          <p:nvPr>
            <p:ph idx="1" type="body"/>
          </p:nvPr>
        </p:nvSpPr>
        <p:spPr>
          <a:xfrm>
            <a:off x="457199" y="5006109"/>
            <a:ext cx="2103120" cy="1211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2" name="Google Shape;692;p75"/>
          <p:cNvSpPr txBox="1"/>
          <p:nvPr>
            <p:ph idx="4" type="body"/>
          </p:nvPr>
        </p:nvSpPr>
        <p:spPr>
          <a:xfrm>
            <a:off x="2746432" y="5006109"/>
            <a:ext cx="2103120" cy="1211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3" name="Google Shape;693;p75"/>
          <p:cNvSpPr/>
          <p:nvPr>
            <p:ph idx="5" type="pic"/>
          </p:nvPr>
        </p:nvSpPr>
        <p:spPr>
          <a:xfrm>
            <a:off x="5044439" y="1828799"/>
            <a:ext cx="2103120" cy="310896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94" name="Google Shape;694;p75"/>
          <p:cNvSpPr txBox="1"/>
          <p:nvPr>
            <p:ph idx="6" type="body"/>
          </p:nvPr>
        </p:nvSpPr>
        <p:spPr>
          <a:xfrm>
            <a:off x="5035665" y="5006109"/>
            <a:ext cx="2103120" cy="1211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5" name="Google Shape;695;p75"/>
          <p:cNvSpPr/>
          <p:nvPr>
            <p:ph idx="7" type="pic"/>
          </p:nvPr>
        </p:nvSpPr>
        <p:spPr>
          <a:xfrm>
            <a:off x="7338059" y="1828799"/>
            <a:ext cx="2103120" cy="310896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96" name="Google Shape;696;p75"/>
          <p:cNvSpPr txBox="1"/>
          <p:nvPr>
            <p:ph idx="8" type="body"/>
          </p:nvPr>
        </p:nvSpPr>
        <p:spPr>
          <a:xfrm>
            <a:off x="7324898" y="5006109"/>
            <a:ext cx="2103120" cy="1211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7" name="Google Shape;697;p75"/>
          <p:cNvSpPr/>
          <p:nvPr>
            <p:ph idx="9" type="pic"/>
          </p:nvPr>
        </p:nvSpPr>
        <p:spPr>
          <a:xfrm>
            <a:off x="9631680" y="1828799"/>
            <a:ext cx="2103120" cy="310896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98" name="Google Shape;698;p75"/>
          <p:cNvSpPr txBox="1"/>
          <p:nvPr>
            <p:ph idx="13" type="body"/>
          </p:nvPr>
        </p:nvSpPr>
        <p:spPr>
          <a:xfrm>
            <a:off x="9614131" y="5006109"/>
            <a:ext cx="2103120" cy="1211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9" name="Google Shape;699;p75"/>
          <p:cNvSpPr txBox="1"/>
          <p:nvPr>
            <p:ph idx="14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00" name="Google Shape;700;p75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1" name="Google Shape;701;p75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Sub / Text / (Pic | Text)">
  <p:cSld name="Title / Sub / Text / (Pic | Text)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6"/>
          <p:cNvSpPr/>
          <p:nvPr>
            <p:ph idx="2" type="pic"/>
          </p:nvPr>
        </p:nvSpPr>
        <p:spPr>
          <a:xfrm>
            <a:off x="457198" y="2926080"/>
            <a:ext cx="5448301" cy="329184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04" name="Google Shape;704;p76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5" name="Google Shape;705;p76"/>
          <p:cNvSpPr txBox="1"/>
          <p:nvPr>
            <p:ph idx="1" type="body"/>
          </p:nvPr>
        </p:nvSpPr>
        <p:spPr>
          <a:xfrm>
            <a:off x="6286500" y="2925763"/>
            <a:ext cx="5448299" cy="328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55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6" name="Google Shape;706;p76"/>
          <p:cNvSpPr txBox="1"/>
          <p:nvPr>
            <p:ph idx="3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07" name="Google Shape;707;p76"/>
          <p:cNvSpPr txBox="1"/>
          <p:nvPr>
            <p:ph idx="4" type="body"/>
          </p:nvPr>
        </p:nvSpPr>
        <p:spPr>
          <a:xfrm>
            <a:off x="457200" y="1828800"/>
            <a:ext cx="112776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55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8" name="Google Shape;708;p76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9" name="Google Shape;709;p76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Sub / Text / (Pic | (2x2 Icon | Text))">
  <p:cSld name="Title / Sub / Text / (Pic | (2x2 Icon | Text))"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77"/>
          <p:cNvSpPr/>
          <p:nvPr>
            <p:ph idx="2" type="pic"/>
          </p:nvPr>
        </p:nvSpPr>
        <p:spPr>
          <a:xfrm>
            <a:off x="457199" y="2926080"/>
            <a:ext cx="2556164" cy="329184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12" name="Google Shape;712;p77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3" name="Google Shape;713;p77"/>
          <p:cNvSpPr txBox="1"/>
          <p:nvPr>
            <p:ph idx="1" type="body"/>
          </p:nvPr>
        </p:nvSpPr>
        <p:spPr>
          <a:xfrm>
            <a:off x="4842159" y="2933781"/>
            <a:ext cx="2556164" cy="1465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1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b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4" name="Google Shape;714;p77"/>
          <p:cNvSpPr txBox="1"/>
          <p:nvPr>
            <p:ph idx="3" type="body"/>
          </p:nvPr>
        </p:nvSpPr>
        <p:spPr>
          <a:xfrm>
            <a:off x="4842159" y="4753199"/>
            <a:ext cx="2556164" cy="1465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1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b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5" name="Google Shape;715;p77"/>
          <p:cNvSpPr/>
          <p:nvPr>
            <p:ph idx="4" type="pic"/>
          </p:nvPr>
        </p:nvSpPr>
        <p:spPr>
          <a:xfrm>
            <a:off x="3478279" y="3125075"/>
            <a:ext cx="1082530" cy="10825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716" name="Google Shape;716;p77"/>
          <p:cNvSpPr/>
          <p:nvPr>
            <p:ph idx="5" type="pic"/>
          </p:nvPr>
        </p:nvSpPr>
        <p:spPr>
          <a:xfrm>
            <a:off x="3478279" y="4855783"/>
            <a:ext cx="1082530" cy="1082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717" name="Google Shape;717;p77"/>
          <p:cNvSpPr txBox="1"/>
          <p:nvPr>
            <p:ph idx="6" type="body"/>
          </p:nvPr>
        </p:nvSpPr>
        <p:spPr>
          <a:xfrm>
            <a:off x="9178636" y="2933384"/>
            <a:ext cx="2556164" cy="1465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1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b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8" name="Google Shape;718;p77"/>
          <p:cNvSpPr txBox="1"/>
          <p:nvPr>
            <p:ph idx="7" type="body"/>
          </p:nvPr>
        </p:nvSpPr>
        <p:spPr>
          <a:xfrm>
            <a:off x="9178636" y="4752802"/>
            <a:ext cx="2556164" cy="1465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1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b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9" name="Google Shape;719;p77"/>
          <p:cNvSpPr/>
          <p:nvPr>
            <p:ph idx="8" type="pic"/>
          </p:nvPr>
        </p:nvSpPr>
        <p:spPr>
          <a:xfrm>
            <a:off x="7814756" y="3124678"/>
            <a:ext cx="1082530" cy="108253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720" name="Google Shape;720;p77"/>
          <p:cNvSpPr/>
          <p:nvPr>
            <p:ph idx="9" type="pic"/>
          </p:nvPr>
        </p:nvSpPr>
        <p:spPr>
          <a:xfrm>
            <a:off x="7814756" y="4855386"/>
            <a:ext cx="1082530" cy="108253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721" name="Google Shape;721;p77"/>
          <p:cNvSpPr txBox="1"/>
          <p:nvPr>
            <p:ph idx="13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22" name="Google Shape;722;p77"/>
          <p:cNvSpPr txBox="1"/>
          <p:nvPr>
            <p:ph idx="14" type="body"/>
          </p:nvPr>
        </p:nvSpPr>
        <p:spPr>
          <a:xfrm>
            <a:off x="457200" y="1828800"/>
            <a:ext cx="11277600" cy="896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55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3" name="Google Shape;723;p77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4" name="Google Shape;724;p77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 / Text / Text">
  <p:cSld name="Pic / Text / Text"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78"/>
          <p:cNvSpPr txBox="1"/>
          <p:nvPr>
            <p:ph idx="1" type="subTitle"/>
          </p:nvPr>
        </p:nvSpPr>
        <p:spPr>
          <a:xfrm>
            <a:off x="3327610" y="4251194"/>
            <a:ext cx="55367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27" name="Google Shape;727;p78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8" name="Google Shape;728;p78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29" name="Google Shape;729;p78"/>
          <p:cNvSpPr/>
          <p:nvPr>
            <p:ph idx="2" type="pic"/>
          </p:nvPr>
        </p:nvSpPr>
        <p:spPr>
          <a:xfrm>
            <a:off x="4825200" y="943385"/>
            <a:ext cx="2541600" cy="2541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grpSp>
        <p:nvGrpSpPr>
          <p:cNvPr id="730" name="Google Shape;730;p78"/>
          <p:cNvGrpSpPr/>
          <p:nvPr/>
        </p:nvGrpSpPr>
        <p:grpSpPr>
          <a:xfrm>
            <a:off x="3918927" y="45462"/>
            <a:ext cx="4354149" cy="4337449"/>
            <a:chOff x="4805545" y="640079"/>
            <a:chExt cx="2449922" cy="2400103"/>
          </a:xfrm>
        </p:grpSpPr>
        <p:sp>
          <p:nvSpPr>
            <p:cNvPr id="731" name="Google Shape;731;p78"/>
            <p:cNvSpPr/>
            <p:nvPr/>
          </p:nvSpPr>
          <p:spPr>
            <a:xfrm>
              <a:off x="5256876" y="1066500"/>
              <a:ext cx="1547260" cy="1547260"/>
            </a:xfrm>
            <a:prstGeom prst="ellipse">
              <a:avLst/>
            </a:prstGeom>
            <a:noFill/>
            <a:ln cap="flat" cmpd="sng" w="127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32" name="Google Shape;732;p78"/>
            <p:cNvGrpSpPr/>
            <p:nvPr/>
          </p:nvGrpSpPr>
          <p:grpSpPr>
            <a:xfrm rot="3600000">
              <a:off x="5176917" y="918487"/>
              <a:ext cx="1707178" cy="1843287"/>
              <a:chOff x="0" y="-3175"/>
              <a:chExt cx="3265488" cy="3525838"/>
            </a:xfrm>
          </p:grpSpPr>
          <p:sp>
            <p:nvSpPr>
              <p:cNvPr id="733" name="Google Shape;733;p78"/>
              <p:cNvSpPr/>
              <p:nvPr/>
            </p:nvSpPr>
            <p:spPr>
              <a:xfrm>
                <a:off x="2652713" y="1765300"/>
                <a:ext cx="612775" cy="1238250"/>
              </a:xfrm>
              <a:custGeom>
                <a:rect b="b" l="l" r="r" t="t"/>
                <a:pathLst>
                  <a:path extrusionOk="0" h="329" w="163">
                    <a:moveTo>
                      <a:pt x="0" y="318"/>
                    </a:moveTo>
                    <a:cubicBezTo>
                      <a:pt x="12" y="329"/>
                      <a:pt x="12" y="329"/>
                      <a:pt x="12" y="329"/>
                    </a:cubicBezTo>
                    <a:cubicBezTo>
                      <a:pt x="104" y="249"/>
                      <a:pt x="163" y="131"/>
                      <a:pt x="163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47" y="127"/>
                      <a:pt x="90" y="241"/>
                      <a:pt x="0" y="318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78"/>
              <p:cNvSpPr/>
              <p:nvPr/>
            </p:nvSpPr>
            <p:spPr>
              <a:xfrm>
                <a:off x="2697163" y="565150"/>
                <a:ext cx="568325" cy="1200150"/>
              </a:xfrm>
              <a:custGeom>
                <a:rect b="b" l="l" r="r" t="t"/>
                <a:pathLst>
                  <a:path extrusionOk="0" h="319" w="151">
                    <a:moveTo>
                      <a:pt x="11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83" y="88"/>
                      <a:pt x="135" y="197"/>
                      <a:pt x="135" y="319"/>
                    </a:cubicBezTo>
                    <a:cubicBezTo>
                      <a:pt x="151" y="319"/>
                      <a:pt x="151" y="319"/>
                      <a:pt x="151" y="319"/>
                    </a:cubicBezTo>
                    <a:cubicBezTo>
                      <a:pt x="151" y="193"/>
                      <a:pt x="97" y="79"/>
                      <a:pt x="11" y="0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78"/>
              <p:cNvSpPr/>
              <p:nvPr/>
            </p:nvSpPr>
            <p:spPr>
              <a:xfrm>
                <a:off x="0" y="-3175"/>
                <a:ext cx="1647825" cy="3525838"/>
              </a:xfrm>
              <a:custGeom>
                <a:rect b="b" l="l" r="r" t="t"/>
                <a:pathLst>
                  <a:path extrusionOk="0" h="937" w="438">
                    <a:moveTo>
                      <a:pt x="434" y="52"/>
                    </a:moveTo>
                    <a:cubicBezTo>
                      <a:pt x="435" y="52"/>
                      <a:pt x="437" y="52"/>
                      <a:pt x="438" y="52"/>
                    </a:cubicBezTo>
                    <a:cubicBezTo>
                      <a:pt x="438" y="52"/>
                      <a:pt x="438" y="52"/>
                      <a:pt x="438" y="52"/>
                    </a:cubicBezTo>
                    <a:cubicBezTo>
                      <a:pt x="438" y="52"/>
                      <a:pt x="438" y="52"/>
                      <a:pt x="438" y="52"/>
                    </a:cubicBezTo>
                    <a:cubicBezTo>
                      <a:pt x="402" y="0"/>
                      <a:pt x="402" y="0"/>
                      <a:pt x="402" y="0"/>
                    </a:cubicBezTo>
                    <a:cubicBezTo>
                      <a:pt x="402" y="0"/>
                      <a:pt x="152" y="16"/>
                      <a:pt x="44" y="208"/>
                    </a:cubicBezTo>
                    <a:cubicBezTo>
                      <a:pt x="61" y="248"/>
                      <a:pt x="61" y="248"/>
                      <a:pt x="61" y="248"/>
                    </a:cubicBezTo>
                    <a:cubicBezTo>
                      <a:pt x="22" y="313"/>
                      <a:pt x="0" y="389"/>
                      <a:pt x="0" y="470"/>
                    </a:cubicBezTo>
                    <a:cubicBezTo>
                      <a:pt x="0" y="614"/>
                      <a:pt x="70" y="741"/>
                      <a:pt x="178" y="820"/>
                    </a:cubicBezTo>
                    <a:cubicBezTo>
                      <a:pt x="178" y="856"/>
                      <a:pt x="178" y="856"/>
                      <a:pt x="178" y="856"/>
                    </a:cubicBezTo>
                    <a:cubicBezTo>
                      <a:pt x="254" y="926"/>
                      <a:pt x="393" y="937"/>
                      <a:pt x="393" y="937"/>
                    </a:cubicBezTo>
                    <a:cubicBezTo>
                      <a:pt x="435" y="888"/>
                      <a:pt x="435" y="888"/>
                      <a:pt x="435" y="888"/>
                    </a:cubicBezTo>
                    <a:cubicBezTo>
                      <a:pt x="434" y="888"/>
                      <a:pt x="434" y="888"/>
                      <a:pt x="433" y="888"/>
                    </a:cubicBezTo>
                    <a:cubicBezTo>
                      <a:pt x="203" y="888"/>
                      <a:pt x="16" y="700"/>
                      <a:pt x="16" y="470"/>
                    </a:cubicBezTo>
                    <a:cubicBezTo>
                      <a:pt x="16" y="240"/>
                      <a:pt x="204" y="52"/>
                      <a:pt x="434" y="52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Sub / (2x1 Content | Pic)">
  <p:cSld name="Title / Sub / (2x1 Content | Pic)"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79"/>
          <p:cNvSpPr/>
          <p:nvPr>
            <p:ph idx="2" type="pic"/>
          </p:nvPr>
        </p:nvSpPr>
        <p:spPr>
          <a:xfrm>
            <a:off x="6286500" y="1828800"/>
            <a:ext cx="5448300" cy="438912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38" name="Google Shape;738;p79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9" name="Google Shape;739;p79"/>
          <p:cNvSpPr txBox="1"/>
          <p:nvPr>
            <p:ph idx="1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40" name="Google Shape;740;p79"/>
          <p:cNvSpPr txBox="1"/>
          <p:nvPr>
            <p:ph idx="3" type="body"/>
          </p:nvPr>
        </p:nvSpPr>
        <p:spPr>
          <a:xfrm>
            <a:off x="457200" y="1828800"/>
            <a:ext cx="54483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1" name="Google Shape;741;p79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2" name="Google Shape;742;p79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Sub / Pano v3">
  <p:cSld name="Title / Sub / Pano v3"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80"/>
          <p:cNvSpPr/>
          <p:nvPr>
            <p:ph idx="2" type="pic"/>
          </p:nvPr>
        </p:nvSpPr>
        <p:spPr>
          <a:xfrm>
            <a:off x="457200" y="1828800"/>
            <a:ext cx="11277600" cy="4381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45" name="Google Shape;745;p80"/>
          <p:cNvSpPr txBox="1"/>
          <p:nvPr>
            <p:ph idx="1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46" name="Google Shape;746;p80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7" name="Google Shape;747;p80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8" name="Google Shape;748;p80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/ Sub / Content">
  <p:cSld name="1_Title / Sub /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subTitle"/>
          </p:nvPr>
        </p:nvSpPr>
        <p:spPr>
          <a:xfrm>
            <a:off x="457200" y="1066800"/>
            <a:ext cx="1127760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7F7F7F"/>
              </a:buClr>
              <a:buSzPts val="2100"/>
              <a:buNone/>
              <a:defRPr sz="2100"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2" name="Google Shape;72;p9"/>
          <p:cNvSpPr/>
          <p:nvPr>
            <p:ph idx="2" type="pic"/>
          </p:nvPr>
        </p:nvSpPr>
        <p:spPr>
          <a:xfrm>
            <a:off x="6800850" y="2524468"/>
            <a:ext cx="4933948" cy="2418663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sp>
      <p:sp>
        <p:nvSpPr>
          <p:cNvPr id="73" name="Google Shape;73;p9"/>
          <p:cNvSpPr/>
          <p:nvPr>
            <p:ph idx="3" type="pic"/>
          </p:nvPr>
        </p:nvSpPr>
        <p:spPr>
          <a:xfrm>
            <a:off x="1822176" y="1676401"/>
            <a:ext cx="5854770" cy="3979196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sp>
      <p:sp>
        <p:nvSpPr>
          <p:cNvPr id="74" name="Google Shape;74;p9"/>
          <p:cNvSpPr/>
          <p:nvPr>
            <p:ph idx="4" type="pic"/>
          </p:nvPr>
        </p:nvSpPr>
        <p:spPr>
          <a:xfrm>
            <a:off x="457202" y="1676400"/>
            <a:ext cx="2928936" cy="128932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sp>
      <p:sp>
        <p:nvSpPr>
          <p:cNvPr id="75" name="Google Shape;75;p9"/>
          <p:cNvSpPr/>
          <p:nvPr>
            <p:ph idx="5" type="pic"/>
          </p:nvPr>
        </p:nvSpPr>
        <p:spPr>
          <a:xfrm>
            <a:off x="457202" y="1676401"/>
            <a:ext cx="9429748" cy="389126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Sub / Pano">
  <p:cSld name="Title / Sub / Pano"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81"/>
          <p:cNvSpPr/>
          <p:nvPr>
            <p:ph idx="2" type="pic"/>
          </p:nvPr>
        </p:nvSpPr>
        <p:spPr>
          <a:xfrm>
            <a:off x="0" y="1828800"/>
            <a:ext cx="12192000" cy="5029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51" name="Google Shape;751;p81"/>
          <p:cNvSpPr txBox="1"/>
          <p:nvPr>
            <p:ph idx="1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52" name="Google Shape;752;p81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3" name="Google Shape;753;p81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4" name="Google Shape;754;p81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Sub / Pano / (2x1 Text)">
  <p:cSld name="Title / Sub / Pano / (2x1 Text)"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82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7" name="Google Shape;757;p82"/>
          <p:cNvSpPr/>
          <p:nvPr>
            <p:ph idx="2" type="pic"/>
          </p:nvPr>
        </p:nvSpPr>
        <p:spPr>
          <a:xfrm>
            <a:off x="0" y="1839913"/>
            <a:ext cx="12188952" cy="219456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58" name="Google Shape;758;p82"/>
          <p:cNvSpPr txBox="1"/>
          <p:nvPr>
            <p:ph idx="1" type="body"/>
          </p:nvPr>
        </p:nvSpPr>
        <p:spPr>
          <a:xfrm>
            <a:off x="914400" y="4171950"/>
            <a:ext cx="4991100" cy="2045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9" name="Google Shape;759;p82"/>
          <p:cNvSpPr txBox="1"/>
          <p:nvPr>
            <p:ph idx="3" type="body"/>
          </p:nvPr>
        </p:nvSpPr>
        <p:spPr>
          <a:xfrm>
            <a:off x="6286502" y="4171950"/>
            <a:ext cx="5029198" cy="2045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0" name="Google Shape;760;p82"/>
          <p:cNvSpPr txBox="1"/>
          <p:nvPr>
            <p:ph idx="4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61" name="Google Shape;761;p82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2" name="Google Shape;762;p82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 / ((Title / Text) | (1x3 Icon | Text))">
  <p:cSld name="Pano / ((Title / Text) | (1x3 Icon | Text))"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83"/>
          <p:cNvSpPr txBox="1"/>
          <p:nvPr>
            <p:ph type="title"/>
          </p:nvPr>
        </p:nvSpPr>
        <p:spPr>
          <a:xfrm>
            <a:off x="457200" y="3657600"/>
            <a:ext cx="5448300" cy="590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5" name="Google Shape;765;p83"/>
          <p:cNvSpPr/>
          <p:nvPr>
            <p:ph idx="2" type="pic"/>
          </p:nvPr>
        </p:nvSpPr>
        <p:spPr>
          <a:xfrm>
            <a:off x="0" y="0"/>
            <a:ext cx="12188952" cy="333228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66" name="Google Shape;766;p83"/>
          <p:cNvSpPr txBox="1"/>
          <p:nvPr>
            <p:ph idx="1" type="body"/>
          </p:nvPr>
        </p:nvSpPr>
        <p:spPr>
          <a:xfrm>
            <a:off x="474980" y="4248531"/>
            <a:ext cx="5422206" cy="1969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7" name="Google Shape;767;p83"/>
          <p:cNvSpPr txBox="1"/>
          <p:nvPr>
            <p:ph idx="3" type="body"/>
          </p:nvPr>
        </p:nvSpPr>
        <p:spPr>
          <a:xfrm>
            <a:off x="7307580" y="3657600"/>
            <a:ext cx="4427220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</a:defRPr>
            </a:lvl4pPr>
            <a:lvl5pPr indent="-295275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Char char="•"/>
              <a:defRPr sz="105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8" name="Google Shape;768;p83"/>
          <p:cNvSpPr/>
          <p:nvPr>
            <p:ph idx="4" type="pic"/>
          </p:nvPr>
        </p:nvSpPr>
        <p:spPr>
          <a:xfrm>
            <a:off x="6309041" y="3657600"/>
            <a:ext cx="782637" cy="7826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769" name="Google Shape;769;p83"/>
          <p:cNvSpPr/>
          <p:nvPr>
            <p:ph idx="5" type="pic"/>
          </p:nvPr>
        </p:nvSpPr>
        <p:spPr>
          <a:xfrm>
            <a:off x="6309041" y="4542631"/>
            <a:ext cx="782637" cy="7826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770" name="Google Shape;770;p83"/>
          <p:cNvSpPr/>
          <p:nvPr>
            <p:ph idx="6" type="pic"/>
          </p:nvPr>
        </p:nvSpPr>
        <p:spPr>
          <a:xfrm>
            <a:off x="6309041" y="5427662"/>
            <a:ext cx="782637" cy="7826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771" name="Google Shape;771;p83"/>
          <p:cNvSpPr txBox="1"/>
          <p:nvPr>
            <p:ph idx="7" type="body"/>
          </p:nvPr>
        </p:nvSpPr>
        <p:spPr>
          <a:xfrm>
            <a:off x="7307579" y="4542631"/>
            <a:ext cx="4427220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</a:defRPr>
            </a:lvl4pPr>
            <a:lvl5pPr indent="-295275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Char char="•"/>
              <a:defRPr sz="105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2" name="Google Shape;772;p83"/>
          <p:cNvSpPr txBox="1"/>
          <p:nvPr>
            <p:ph idx="8" type="body"/>
          </p:nvPr>
        </p:nvSpPr>
        <p:spPr>
          <a:xfrm>
            <a:off x="7307578" y="5427662"/>
            <a:ext cx="4427220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</a:defRPr>
            </a:lvl4pPr>
            <a:lvl5pPr indent="-295275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Char char="•"/>
              <a:defRPr sz="105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3" name="Google Shape;773;p83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4" name="Google Shape;774;p83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Sub / Pano v2">
  <p:cSld name="Title / Sub / Pano v2"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84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7" name="Google Shape;777;p84"/>
          <p:cNvSpPr/>
          <p:nvPr>
            <p:ph idx="2" type="pic"/>
          </p:nvPr>
        </p:nvSpPr>
        <p:spPr>
          <a:xfrm>
            <a:off x="914400" y="1828800"/>
            <a:ext cx="10401300" cy="438912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78" name="Google Shape;778;p84"/>
          <p:cNvSpPr txBox="1"/>
          <p:nvPr>
            <p:ph idx="1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79" name="Google Shape;779;p84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0" name="Google Shape;780;p84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Sub / (Pic | (2x1 bullet list))">
  <p:cSld name="Title / Sub / (Pic | (2x1 bullet list))"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85"/>
          <p:cNvSpPr/>
          <p:nvPr>
            <p:ph idx="2" type="dgm"/>
          </p:nvPr>
        </p:nvSpPr>
        <p:spPr>
          <a:xfrm>
            <a:off x="4449318" y="2036763"/>
            <a:ext cx="18288" cy="417353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3" name="Google Shape;783;p85"/>
          <p:cNvSpPr/>
          <p:nvPr>
            <p:ph idx="3" type="dgm"/>
          </p:nvPr>
        </p:nvSpPr>
        <p:spPr>
          <a:xfrm>
            <a:off x="8392668" y="2036762"/>
            <a:ext cx="18288" cy="417353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4" name="Google Shape;784;p85"/>
          <p:cNvSpPr/>
          <p:nvPr>
            <p:ph idx="4" type="pic"/>
          </p:nvPr>
        </p:nvSpPr>
        <p:spPr>
          <a:xfrm>
            <a:off x="457200" y="1828800"/>
            <a:ext cx="3291840" cy="438912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85" name="Google Shape;785;p85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6" name="Google Shape;786;p85"/>
          <p:cNvSpPr txBox="1"/>
          <p:nvPr>
            <p:ph idx="1" type="body"/>
          </p:nvPr>
        </p:nvSpPr>
        <p:spPr>
          <a:xfrm>
            <a:off x="4248150" y="1828991"/>
            <a:ext cx="3524250" cy="212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●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7" name="Google Shape;787;p85"/>
          <p:cNvSpPr txBox="1"/>
          <p:nvPr>
            <p:ph idx="5" type="body"/>
          </p:nvPr>
        </p:nvSpPr>
        <p:spPr>
          <a:xfrm>
            <a:off x="8191500" y="1828800"/>
            <a:ext cx="3524250" cy="212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●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8" name="Google Shape;788;p85"/>
          <p:cNvSpPr txBox="1"/>
          <p:nvPr>
            <p:ph idx="6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89" name="Google Shape;789;p85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0" name="Google Shape;790;p85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Sub / (Pic | Text)">
  <p:cSld name="Title / Sub / (Pic | Text)"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86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3" name="Google Shape;793;p86"/>
          <p:cNvSpPr/>
          <p:nvPr>
            <p:ph idx="2" type="pic"/>
          </p:nvPr>
        </p:nvSpPr>
        <p:spPr>
          <a:xfrm>
            <a:off x="457198" y="1828800"/>
            <a:ext cx="5448301" cy="438912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94" name="Google Shape;794;p86"/>
          <p:cNvSpPr txBox="1"/>
          <p:nvPr>
            <p:ph idx="1" type="body"/>
          </p:nvPr>
        </p:nvSpPr>
        <p:spPr>
          <a:xfrm>
            <a:off x="6280784" y="1828800"/>
            <a:ext cx="5448301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5" name="Google Shape;795;p86"/>
          <p:cNvSpPr txBox="1"/>
          <p:nvPr>
            <p:ph idx="3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96" name="Google Shape;796;p86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7" name="Google Shape;797;p86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Sub / (block &gt; Pic | Text)">
  <p:cSld name="Title / Sub / (block &gt; Pic | Text)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87"/>
          <p:cNvSpPr txBox="1"/>
          <p:nvPr>
            <p:ph idx="1" type="body"/>
          </p:nvPr>
        </p:nvSpPr>
        <p:spPr>
          <a:xfrm>
            <a:off x="451485" y="2189285"/>
            <a:ext cx="11277600" cy="36681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200" lIns="6492225" spcFirstLastPara="1" rIns="548625" wrap="square" tIns="4572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 sz="1800">
                <a:solidFill>
                  <a:schemeClr val="lt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0" name="Google Shape;800;p87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1" name="Google Shape;801;p87"/>
          <p:cNvSpPr/>
          <p:nvPr>
            <p:ph idx="2" type="pic"/>
          </p:nvPr>
        </p:nvSpPr>
        <p:spPr>
          <a:xfrm>
            <a:off x="536331" y="2268415"/>
            <a:ext cx="5794131" cy="349230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02" name="Google Shape;802;p87"/>
          <p:cNvSpPr/>
          <p:nvPr>
            <p:ph idx="3" type="pic"/>
          </p:nvPr>
        </p:nvSpPr>
        <p:spPr>
          <a:xfrm>
            <a:off x="7016750" y="4424104"/>
            <a:ext cx="914400" cy="914400"/>
          </a:xfrm>
          <a:prstGeom prst="rect">
            <a:avLst/>
          </a:prstGeom>
          <a:noFill/>
          <a:ln>
            <a:noFill/>
          </a:ln>
        </p:spPr>
      </p:sp>
      <p:sp>
        <p:nvSpPr>
          <p:cNvPr id="803" name="Google Shape;803;p87"/>
          <p:cNvSpPr txBox="1"/>
          <p:nvPr>
            <p:ph idx="4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4" name="Google Shape;804;p87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5" name="Google Shape;805;p87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Sub / (Pic | Text)">
  <p:cSld name="Title / Sub / (Pic | Text) 2"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88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8" name="Google Shape;808;p88"/>
          <p:cNvSpPr/>
          <p:nvPr>
            <p:ph idx="2" type="pic"/>
          </p:nvPr>
        </p:nvSpPr>
        <p:spPr>
          <a:xfrm>
            <a:off x="914400" y="1828800"/>
            <a:ext cx="3291840" cy="438912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09" name="Google Shape;809;p88"/>
          <p:cNvSpPr txBox="1"/>
          <p:nvPr>
            <p:ph idx="1" type="body"/>
          </p:nvPr>
        </p:nvSpPr>
        <p:spPr>
          <a:xfrm>
            <a:off x="4619624" y="1828800"/>
            <a:ext cx="6696076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0" name="Google Shape;810;p88"/>
          <p:cNvSpPr txBox="1"/>
          <p:nvPr>
            <p:ph idx="3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11" name="Google Shape;811;p88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2" name="Google Shape;812;p88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-m | Pic-bleed; 1:2">
  <p:cSld name="Text-m | Pic-bleed; 1:2"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89"/>
          <p:cNvSpPr/>
          <p:nvPr>
            <p:ph idx="2" type="pic"/>
          </p:nvPr>
        </p:nvSpPr>
        <p:spPr>
          <a:xfrm>
            <a:off x="4480560" y="0"/>
            <a:ext cx="771144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15" name="Google Shape;815;p89"/>
          <p:cNvSpPr txBox="1"/>
          <p:nvPr>
            <p:ph idx="1" type="body"/>
          </p:nvPr>
        </p:nvSpPr>
        <p:spPr>
          <a:xfrm>
            <a:off x="457200" y="1828800"/>
            <a:ext cx="3686175" cy="438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6" name="Google Shape;816;p89"/>
          <p:cNvSpPr txBox="1"/>
          <p:nvPr>
            <p:ph type="title"/>
          </p:nvPr>
        </p:nvSpPr>
        <p:spPr>
          <a:xfrm>
            <a:off x="457200" y="457200"/>
            <a:ext cx="3686175" cy="590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7" name="Google Shape;817;p89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8" name="Google Shape;818;p89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(Text | Pic | Text)">
  <p:cSld name="Title / (Text | Pic | Text)"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90"/>
          <p:cNvSpPr txBox="1"/>
          <p:nvPr>
            <p:ph idx="1" type="body"/>
          </p:nvPr>
        </p:nvSpPr>
        <p:spPr>
          <a:xfrm>
            <a:off x="457200" y="1371549"/>
            <a:ext cx="3291840" cy="4846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1" name="Google Shape;821;p90"/>
          <p:cNvSpPr txBox="1"/>
          <p:nvPr>
            <p:ph idx="2" type="body"/>
          </p:nvPr>
        </p:nvSpPr>
        <p:spPr>
          <a:xfrm>
            <a:off x="8442960" y="1371549"/>
            <a:ext cx="3291840" cy="4846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2" name="Google Shape;822;p90"/>
          <p:cNvSpPr/>
          <p:nvPr>
            <p:ph idx="3" type="pic"/>
          </p:nvPr>
        </p:nvSpPr>
        <p:spPr>
          <a:xfrm>
            <a:off x="4076700" y="1371600"/>
            <a:ext cx="4038600" cy="484663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23" name="Google Shape;823;p90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4" name="Google Shape;824;p90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5" name="Google Shape;825;p90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0" name="Google Shape;80;p10"/>
          <p:cNvSpPr/>
          <p:nvPr>
            <p:ph idx="2" type="pic"/>
          </p:nvPr>
        </p:nvSpPr>
        <p:spPr>
          <a:xfrm>
            <a:off x="457200" y="1362807"/>
            <a:ext cx="1351085" cy="133245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Sub / (Content | Pic)">
  <p:cSld name="Title / Sub / (Content | Pic)"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91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8" name="Google Shape;828;p91"/>
          <p:cNvSpPr/>
          <p:nvPr>
            <p:ph idx="2" type="pic"/>
          </p:nvPr>
        </p:nvSpPr>
        <p:spPr>
          <a:xfrm>
            <a:off x="7412736" y="1828799"/>
            <a:ext cx="3864863" cy="3864865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29" name="Google Shape;829;p91"/>
          <p:cNvSpPr txBox="1"/>
          <p:nvPr>
            <p:ph idx="1" type="body"/>
          </p:nvPr>
        </p:nvSpPr>
        <p:spPr>
          <a:xfrm>
            <a:off x="914401" y="1828800"/>
            <a:ext cx="6089514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0" name="Google Shape;830;p91"/>
          <p:cNvSpPr txBox="1"/>
          <p:nvPr>
            <p:ph idx="3" type="subTitle"/>
          </p:nvPr>
        </p:nvSpPr>
        <p:spPr>
          <a:xfrm>
            <a:off x="457200" y="1066800"/>
            <a:ext cx="1127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91919"/>
              </a:buClr>
              <a:buSzPts val="2400"/>
              <a:buNone/>
              <a:defRPr sz="24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31" name="Google Shape;831;p91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2" name="Google Shape;832;p91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(Text | Pic)">
  <p:cSld name="Title / (Text | Pic)"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92"/>
          <p:cNvSpPr txBox="1"/>
          <p:nvPr>
            <p:ph idx="1" type="body"/>
          </p:nvPr>
        </p:nvSpPr>
        <p:spPr>
          <a:xfrm>
            <a:off x="457200" y="1371550"/>
            <a:ext cx="7658100" cy="4846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5" name="Google Shape;835;p92"/>
          <p:cNvSpPr/>
          <p:nvPr>
            <p:ph idx="2" type="pic"/>
          </p:nvPr>
        </p:nvSpPr>
        <p:spPr>
          <a:xfrm>
            <a:off x="8442960" y="1371600"/>
            <a:ext cx="3291840" cy="484663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36" name="Google Shape;836;p92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7" name="Google Shape;837;p92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8" name="Google Shape;838;p92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(Title / Text) | Pic-bleed">
  <p:cSld name="(Title / Text) | Pic-bleed"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93"/>
          <p:cNvSpPr/>
          <p:nvPr>
            <p:ph idx="2" type="pic"/>
          </p:nvPr>
        </p:nvSpPr>
        <p:spPr>
          <a:xfrm>
            <a:off x="6438900" y="0"/>
            <a:ext cx="57531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41" name="Google Shape;841;p93"/>
          <p:cNvSpPr txBox="1"/>
          <p:nvPr>
            <p:ph type="title"/>
          </p:nvPr>
        </p:nvSpPr>
        <p:spPr>
          <a:xfrm>
            <a:off x="457200" y="457200"/>
            <a:ext cx="54483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2" name="Google Shape;842;p93"/>
          <p:cNvSpPr txBox="1"/>
          <p:nvPr>
            <p:ph idx="1" type="body"/>
          </p:nvPr>
        </p:nvSpPr>
        <p:spPr>
          <a:xfrm>
            <a:off x="457200" y="1716833"/>
            <a:ext cx="5448300" cy="4506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3" name="Google Shape;843;p93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4" name="Google Shape;844;p93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(Title / Text)-m | Pic">
  <p:cSld name="(Title / Text)-m | Pic"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94"/>
          <p:cNvSpPr/>
          <p:nvPr>
            <p:ph idx="2" type="pic"/>
          </p:nvPr>
        </p:nvSpPr>
        <p:spPr>
          <a:xfrm>
            <a:off x="4480560" y="457199"/>
            <a:ext cx="7254240" cy="576072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47" name="Google Shape;847;p94"/>
          <p:cNvSpPr txBox="1"/>
          <p:nvPr>
            <p:ph idx="1" type="body"/>
          </p:nvPr>
        </p:nvSpPr>
        <p:spPr>
          <a:xfrm>
            <a:off x="457200" y="457200"/>
            <a:ext cx="3781425" cy="57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400"/>
              <a:buNone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i="0" sz="20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8" name="Google Shape;848;p94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9" name="Google Shape;849;p94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-bleed &gt; Text">
  <p:cSld name="Pic-bleed &gt; Text">
    <p:bg>
      <p:bgPr>
        <a:solidFill>
          <a:schemeClr val="lt1"/>
        </a:solidFill>
      </p:bgPr>
    </p:bg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95"/>
          <p:cNvSpPr txBox="1"/>
          <p:nvPr>
            <p:ph idx="1" type="body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2" name="Google Shape;852;p95"/>
          <p:cNvSpPr txBox="1"/>
          <p:nvPr>
            <p:ph idx="2" type="body"/>
          </p:nvPr>
        </p:nvSpPr>
        <p:spPr>
          <a:xfrm>
            <a:off x="457200" y="457200"/>
            <a:ext cx="5638800" cy="57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800"/>
              <a:buNone/>
              <a:defRPr sz="2800"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i="0" sz="20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3" name="Google Shape;853;p95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4" name="Google Shape;854;p95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55" name="Google Shape;855;p95"/>
          <p:cNvSpPr txBox="1"/>
          <p:nvPr/>
        </p:nvSpPr>
        <p:spPr>
          <a:xfrm>
            <a:off x="0" y="-457200"/>
            <a:ext cx="12192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Master: Sequoia_2022-01-18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Layout: Pic-bleed &gt; Text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x2 Pic / Text">
  <p:cSld name="4x2 Pic / Text"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96"/>
          <p:cNvSpPr/>
          <p:nvPr>
            <p:ph idx="2" type="pic"/>
          </p:nvPr>
        </p:nvSpPr>
        <p:spPr>
          <a:xfrm>
            <a:off x="468351" y="457200"/>
            <a:ext cx="2560320" cy="1963039"/>
          </a:xfrm>
          <a:prstGeom prst="rect">
            <a:avLst/>
          </a:prstGeom>
          <a:noFill/>
          <a:ln>
            <a:noFill/>
          </a:ln>
        </p:spPr>
      </p:sp>
      <p:sp>
        <p:nvSpPr>
          <p:cNvPr id="858" name="Google Shape;858;p96"/>
          <p:cNvSpPr/>
          <p:nvPr>
            <p:ph idx="3" type="pic"/>
          </p:nvPr>
        </p:nvSpPr>
        <p:spPr>
          <a:xfrm>
            <a:off x="3366677" y="457200"/>
            <a:ext cx="2560320" cy="1963039"/>
          </a:xfrm>
          <a:prstGeom prst="rect">
            <a:avLst/>
          </a:prstGeom>
          <a:noFill/>
          <a:ln>
            <a:noFill/>
          </a:ln>
        </p:spPr>
      </p:sp>
      <p:sp>
        <p:nvSpPr>
          <p:cNvPr id="859" name="Google Shape;859;p96"/>
          <p:cNvSpPr/>
          <p:nvPr>
            <p:ph idx="4" type="pic"/>
          </p:nvPr>
        </p:nvSpPr>
        <p:spPr>
          <a:xfrm>
            <a:off x="6265003" y="457200"/>
            <a:ext cx="2560320" cy="1963039"/>
          </a:xfrm>
          <a:prstGeom prst="rect">
            <a:avLst/>
          </a:prstGeom>
          <a:noFill/>
          <a:ln>
            <a:noFill/>
          </a:ln>
        </p:spPr>
      </p:sp>
      <p:sp>
        <p:nvSpPr>
          <p:cNvPr id="860" name="Google Shape;860;p96"/>
          <p:cNvSpPr/>
          <p:nvPr>
            <p:ph idx="5" type="pic"/>
          </p:nvPr>
        </p:nvSpPr>
        <p:spPr>
          <a:xfrm>
            <a:off x="9163329" y="457200"/>
            <a:ext cx="2560320" cy="1963039"/>
          </a:xfrm>
          <a:prstGeom prst="rect">
            <a:avLst/>
          </a:prstGeom>
          <a:noFill/>
          <a:ln>
            <a:noFill/>
          </a:ln>
        </p:spPr>
      </p:sp>
      <p:sp>
        <p:nvSpPr>
          <p:cNvPr id="861" name="Google Shape;861;p96"/>
          <p:cNvSpPr/>
          <p:nvPr>
            <p:ph idx="6" type="pic"/>
          </p:nvPr>
        </p:nvSpPr>
        <p:spPr>
          <a:xfrm>
            <a:off x="468351" y="3474720"/>
            <a:ext cx="2560320" cy="2030730"/>
          </a:xfrm>
          <a:prstGeom prst="rect">
            <a:avLst/>
          </a:prstGeom>
          <a:noFill/>
          <a:ln>
            <a:noFill/>
          </a:ln>
        </p:spPr>
      </p:sp>
      <p:sp>
        <p:nvSpPr>
          <p:cNvPr id="862" name="Google Shape;862;p96"/>
          <p:cNvSpPr/>
          <p:nvPr>
            <p:ph idx="7" type="pic"/>
          </p:nvPr>
        </p:nvSpPr>
        <p:spPr>
          <a:xfrm>
            <a:off x="3366677" y="3474720"/>
            <a:ext cx="2560320" cy="2030730"/>
          </a:xfrm>
          <a:prstGeom prst="rect">
            <a:avLst/>
          </a:prstGeom>
          <a:noFill/>
          <a:ln>
            <a:noFill/>
          </a:ln>
        </p:spPr>
      </p:sp>
      <p:sp>
        <p:nvSpPr>
          <p:cNvPr id="863" name="Google Shape;863;p96"/>
          <p:cNvSpPr/>
          <p:nvPr>
            <p:ph idx="8" type="pic"/>
          </p:nvPr>
        </p:nvSpPr>
        <p:spPr>
          <a:xfrm>
            <a:off x="6265003" y="3474720"/>
            <a:ext cx="2560320" cy="2030730"/>
          </a:xfrm>
          <a:prstGeom prst="rect">
            <a:avLst/>
          </a:prstGeom>
          <a:noFill/>
          <a:ln>
            <a:noFill/>
          </a:ln>
        </p:spPr>
      </p:sp>
      <p:sp>
        <p:nvSpPr>
          <p:cNvPr id="864" name="Google Shape;864;p96"/>
          <p:cNvSpPr/>
          <p:nvPr>
            <p:ph idx="9" type="pic"/>
          </p:nvPr>
        </p:nvSpPr>
        <p:spPr>
          <a:xfrm>
            <a:off x="9163329" y="3474720"/>
            <a:ext cx="2560320" cy="2030730"/>
          </a:xfrm>
          <a:prstGeom prst="rect">
            <a:avLst/>
          </a:prstGeom>
          <a:noFill/>
          <a:ln>
            <a:noFill/>
          </a:ln>
        </p:spPr>
      </p:sp>
      <p:sp>
        <p:nvSpPr>
          <p:cNvPr id="865" name="Google Shape;865;p96"/>
          <p:cNvSpPr txBox="1"/>
          <p:nvPr>
            <p:ph idx="1" type="body"/>
          </p:nvPr>
        </p:nvSpPr>
        <p:spPr>
          <a:xfrm>
            <a:off x="468313" y="2420238"/>
            <a:ext cx="25606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b="0"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6" name="Google Shape;866;p96"/>
          <p:cNvSpPr txBox="1"/>
          <p:nvPr>
            <p:ph idx="13" type="body"/>
          </p:nvPr>
        </p:nvSpPr>
        <p:spPr>
          <a:xfrm>
            <a:off x="3370731" y="2420238"/>
            <a:ext cx="25606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b="0"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7" name="Google Shape;867;p96"/>
          <p:cNvSpPr txBox="1"/>
          <p:nvPr>
            <p:ph idx="14" type="body"/>
          </p:nvPr>
        </p:nvSpPr>
        <p:spPr>
          <a:xfrm>
            <a:off x="6268778" y="2420238"/>
            <a:ext cx="25606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b="0"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8" name="Google Shape;868;p96"/>
          <p:cNvSpPr txBox="1"/>
          <p:nvPr>
            <p:ph idx="15" type="body"/>
          </p:nvPr>
        </p:nvSpPr>
        <p:spPr>
          <a:xfrm>
            <a:off x="9163012" y="2420238"/>
            <a:ext cx="25606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b="0"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9" name="Google Shape;869;p96"/>
          <p:cNvSpPr txBox="1"/>
          <p:nvPr>
            <p:ph idx="16" type="body"/>
          </p:nvPr>
        </p:nvSpPr>
        <p:spPr>
          <a:xfrm>
            <a:off x="457200" y="5497641"/>
            <a:ext cx="25606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b="0"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0" name="Google Shape;870;p96"/>
          <p:cNvSpPr txBox="1"/>
          <p:nvPr>
            <p:ph idx="17" type="body"/>
          </p:nvPr>
        </p:nvSpPr>
        <p:spPr>
          <a:xfrm>
            <a:off x="3359618" y="5497641"/>
            <a:ext cx="25606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b="0"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1" name="Google Shape;871;p96"/>
          <p:cNvSpPr txBox="1"/>
          <p:nvPr>
            <p:ph idx="18" type="body"/>
          </p:nvPr>
        </p:nvSpPr>
        <p:spPr>
          <a:xfrm>
            <a:off x="6257665" y="5497641"/>
            <a:ext cx="25606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b="0"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2" name="Google Shape;872;p96"/>
          <p:cNvSpPr txBox="1"/>
          <p:nvPr>
            <p:ph idx="19" type="body"/>
          </p:nvPr>
        </p:nvSpPr>
        <p:spPr>
          <a:xfrm>
            <a:off x="9151899" y="5497641"/>
            <a:ext cx="25606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b="0"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3" name="Google Shape;873;p96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4" name="Google Shape;874;p96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">
  <p:cSld name="Picture"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97"/>
          <p:cNvSpPr/>
          <p:nvPr>
            <p:ph idx="2" type="pic"/>
          </p:nvPr>
        </p:nvSpPr>
        <p:spPr>
          <a:xfrm>
            <a:off x="457200" y="457200"/>
            <a:ext cx="11277600" cy="576072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77" name="Google Shape;877;p97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8" name="Google Shape;878;p97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 | (Title / Text)-m">
  <p:cSld name="Pic | (Title / Text)-m"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98"/>
          <p:cNvSpPr/>
          <p:nvPr>
            <p:ph idx="2" type="pic"/>
          </p:nvPr>
        </p:nvSpPr>
        <p:spPr>
          <a:xfrm>
            <a:off x="457200" y="457199"/>
            <a:ext cx="5448300" cy="576072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81" name="Google Shape;881;p98"/>
          <p:cNvSpPr txBox="1"/>
          <p:nvPr>
            <p:ph idx="1" type="body"/>
          </p:nvPr>
        </p:nvSpPr>
        <p:spPr>
          <a:xfrm>
            <a:off x="6286500" y="449262"/>
            <a:ext cx="5448300" cy="5761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2" name="Google Shape;882;p98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3" name="Google Shape;883;p98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99"/>
          <p:cNvSpPr/>
          <p:nvPr>
            <p:ph idx="2" type="pic"/>
          </p:nvPr>
        </p:nvSpPr>
        <p:spPr>
          <a:xfrm>
            <a:off x="914400" y="1371600"/>
            <a:ext cx="10363200" cy="356616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86" name="Google Shape;886;p99"/>
          <p:cNvSpPr txBox="1"/>
          <p:nvPr>
            <p:ph idx="1" type="body"/>
          </p:nvPr>
        </p:nvSpPr>
        <p:spPr>
          <a:xfrm>
            <a:off x="914400" y="5093970"/>
            <a:ext cx="10363200" cy="1116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i="1"/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7" name="Google Shape;887;p99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 | Pic | (Title / Text)-m">
  <p:cSld name="Pic | Pic | (Title / Text)-m"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100"/>
          <p:cNvSpPr/>
          <p:nvPr>
            <p:ph idx="2" type="pic"/>
          </p:nvPr>
        </p:nvSpPr>
        <p:spPr>
          <a:xfrm>
            <a:off x="457200" y="456564"/>
            <a:ext cx="3291840" cy="576103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90" name="Google Shape;890;p100"/>
          <p:cNvSpPr/>
          <p:nvPr>
            <p:ph idx="3" type="pic"/>
          </p:nvPr>
        </p:nvSpPr>
        <p:spPr>
          <a:xfrm>
            <a:off x="4030980" y="449262"/>
            <a:ext cx="3291840" cy="576103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91" name="Google Shape;891;p100"/>
          <p:cNvSpPr txBox="1"/>
          <p:nvPr>
            <p:ph idx="1" type="body"/>
          </p:nvPr>
        </p:nvSpPr>
        <p:spPr>
          <a:xfrm>
            <a:off x="7604760" y="449262"/>
            <a:ext cx="4130040" cy="5761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2" name="Google Shape;892;p100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3" name="Google Shape;893;p100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07" Type="http://schemas.openxmlformats.org/officeDocument/2006/relationships/slideLayout" Target="../slideLayouts/slideLayout107.xml"/><Relationship Id="rId106" Type="http://schemas.openxmlformats.org/officeDocument/2006/relationships/slideLayout" Target="../slideLayouts/slideLayout106.xml"/><Relationship Id="rId105" Type="http://schemas.openxmlformats.org/officeDocument/2006/relationships/slideLayout" Target="../slideLayouts/slideLayout105.xml"/><Relationship Id="rId104" Type="http://schemas.openxmlformats.org/officeDocument/2006/relationships/slideLayout" Target="../slideLayouts/slideLayout104.xml"/><Relationship Id="rId109" Type="http://schemas.openxmlformats.org/officeDocument/2006/relationships/slideLayout" Target="../slideLayouts/slideLayout109.xml"/><Relationship Id="rId108" Type="http://schemas.openxmlformats.org/officeDocument/2006/relationships/slideLayout" Target="../slideLayouts/slideLayout108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103" Type="http://schemas.openxmlformats.org/officeDocument/2006/relationships/slideLayout" Target="../slideLayouts/slideLayout103.xml"/><Relationship Id="rId102" Type="http://schemas.openxmlformats.org/officeDocument/2006/relationships/slideLayout" Target="../slideLayouts/slideLayout102.xml"/><Relationship Id="rId101" Type="http://schemas.openxmlformats.org/officeDocument/2006/relationships/slideLayout" Target="../slideLayouts/slideLayout101.xml"/><Relationship Id="rId100" Type="http://schemas.openxmlformats.org/officeDocument/2006/relationships/slideLayout" Target="../slideLayouts/slideLayout100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120" Type="http://schemas.openxmlformats.org/officeDocument/2006/relationships/theme" Target="../theme/theme1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95" Type="http://schemas.openxmlformats.org/officeDocument/2006/relationships/slideLayout" Target="../slideLayouts/slideLayout95.xml"/><Relationship Id="rId94" Type="http://schemas.openxmlformats.org/officeDocument/2006/relationships/slideLayout" Target="../slideLayouts/slideLayout94.xml"/><Relationship Id="rId97" Type="http://schemas.openxmlformats.org/officeDocument/2006/relationships/slideLayout" Target="../slideLayouts/slideLayout97.xml"/><Relationship Id="rId9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1.xml"/><Relationship Id="rId99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.xml"/><Relationship Id="rId98" Type="http://schemas.openxmlformats.org/officeDocument/2006/relationships/slideLayout" Target="../slideLayouts/slideLayout98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91" Type="http://schemas.openxmlformats.org/officeDocument/2006/relationships/slideLayout" Target="../slideLayouts/slideLayout91.xml"/><Relationship Id="rId90" Type="http://schemas.openxmlformats.org/officeDocument/2006/relationships/slideLayout" Target="../slideLayouts/slideLayout90.xml"/><Relationship Id="rId93" Type="http://schemas.openxmlformats.org/officeDocument/2006/relationships/slideLayout" Target="../slideLayouts/slideLayout93.xml"/><Relationship Id="rId92" Type="http://schemas.openxmlformats.org/officeDocument/2006/relationships/slideLayout" Target="../slideLayouts/slideLayout92.xml"/><Relationship Id="rId118" Type="http://schemas.openxmlformats.org/officeDocument/2006/relationships/slideLayout" Target="../slideLayouts/slideLayout118.xml"/><Relationship Id="rId117" Type="http://schemas.openxmlformats.org/officeDocument/2006/relationships/slideLayout" Target="../slideLayouts/slideLayout117.xml"/><Relationship Id="rId116" Type="http://schemas.openxmlformats.org/officeDocument/2006/relationships/slideLayout" Target="../slideLayouts/slideLayout116.xml"/><Relationship Id="rId115" Type="http://schemas.openxmlformats.org/officeDocument/2006/relationships/slideLayout" Target="../slideLayouts/slideLayout115.xml"/><Relationship Id="rId119" Type="http://schemas.openxmlformats.org/officeDocument/2006/relationships/slideLayout" Target="../slideLayouts/slideLayout119.xml"/><Relationship Id="rId15" Type="http://schemas.openxmlformats.org/officeDocument/2006/relationships/slideLayout" Target="../slideLayouts/slideLayout15.xml"/><Relationship Id="rId110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14" Type="http://schemas.openxmlformats.org/officeDocument/2006/relationships/slideLayout" Target="../slideLayouts/slideLayout114.xml"/><Relationship Id="rId18" Type="http://schemas.openxmlformats.org/officeDocument/2006/relationships/slideLayout" Target="../slideLayouts/slideLayout18.xml"/><Relationship Id="rId113" Type="http://schemas.openxmlformats.org/officeDocument/2006/relationships/slideLayout" Target="../slideLayouts/slideLayout113.xml"/><Relationship Id="rId112" Type="http://schemas.openxmlformats.org/officeDocument/2006/relationships/slideLayout" Target="../slideLayouts/slideLayout112.xml"/><Relationship Id="rId111" Type="http://schemas.openxmlformats.org/officeDocument/2006/relationships/slideLayout" Target="../slideLayouts/slideLayout111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8" Type="http://schemas.openxmlformats.org/officeDocument/2006/relationships/slideLayout" Target="../slideLayouts/slideLayout88.xml"/><Relationship Id="rId87" Type="http://schemas.openxmlformats.org/officeDocument/2006/relationships/slideLayout" Target="../slideLayouts/slideLayout87.xml"/><Relationship Id="rId89" Type="http://schemas.openxmlformats.org/officeDocument/2006/relationships/slideLayout" Target="../slideLayouts/slideLayout89.xml"/><Relationship Id="rId80" Type="http://schemas.openxmlformats.org/officeDocument/2006/relationships/slideLayout" Target="../slideLayouts/slideLayout80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0" Type="http://schemas.openxmlformats.org/officeDocument/2006/relationships/slideLayout" Target="../slideLayouts/slideLayout60.xml"/><Relationship Id="rId69" Type="http://schemas.openxmlformats.org/officeDocument/2006/relationships/slideLayout" Target="../slideLayouts/slideLayout6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29.xml"/><Relationship Id="rId13" Type="http://schemas.openxmlformats.org/officeDocument/2006/relationships/slideLayout" Target="../slideLayouts/slideLayout132.xml"/><Relationship Id="rId12" Type="http://schemas.openxmlformats.org/officeDocument/2006/relationships/slideLayout" Target="../slideLayouts/slideLayout131.xml"/><Relationship Id="rId14" Type="http://schemas.openxmlformats.org/officeDocument/2006/relationships/theme" Target="../theme/theme3.xml"/><Relationship Id="rId1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371600"/>
            <a:ext cx="112776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279530" y="6408420"/>
            <a:ext cx="7995022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  <p:sldLayoutId id="2147483728" r:id="rId81"/>
    <p:sldLayoutId id="2147483729" r:id="rId82"/>
    <p:sldLayoutId id="2147483730" r:id="rId83"/>
    <p:sldLayoutId id="2147483731" r:id="rId84"/>
    <p:sldLayoutId id="2147483732" r:id="rId85"/>
    <p:sldLayoutId id="2147483733" r:id="rId86"/>
    <p:sldLayoutId id="2147483734" r:id="rId87"/>
    <p:sldLayoutId id="2147483735" r:id="rId88"/>
    <p:sldLayoutId id="2147483736" r:id="rId89"/>
    <p:sldLayoutId id="2147483737" r:id="rId90"/>
    <p:sldLayoutId id="2147483738" r:id="rId91"/>
    <p:sldLayoutId id="2147483739" r:id="rId92"/>
    <p:sldLayoutId id="2147483740" r:id="rId93"/>
    <p:sldLayoutId id="2147483741" r:id="rId94"/>
    <p:sldLayoutId id="2147483742" r:id="rId95"/>
    <p:sldLayoutId id="2147483743" r:id="rId96"/>
    <p:sldLayoutId id="2147483744" r:id="rId97"/>
    <p:sldLayoutId id="2147483745" r:id="rId98"/>
    <p:sldLayoutId id="2147483746" r:id="rId99"/>
    <p:sldLayoutId id="2147483747" r:id="rId100"/>
    <p:sldLayoutId id="2147483748" r:id="rId101"/>
    <p:sldLayoutId id="2147483749" r:id="rId102"/>
    <p:sldLayoutId id="2147483750" r:id="rId103"/>
    <p:sldLayoutId id="2147483751" r:id="rId104"/>
    <p:sldLayoutId id="2147483752" r:id="rId105"/>
    <p:sldLayoutId id="2147483753" r:id="rId106"/>
    <p:sldLayoutId id="2147483754" r:id="rId107"/>
    <p:sldLayoutId id="2147483755" r:id="rId108"/>
    <p:sldLayoutId id="2147483756" r:id="rId109"/>
    <p:sldLayoutId id="2147483757" r:id="rId110"/>
    <p:sldLayoutId id="2147483758" r:id="rId111"/>
    <p:sldLayoutId id="2147483759" r:id="rId112"/>
    <p:sldLayoutId id="2147483760" r:id="rId113"/>
    <p:sldLayoutId id="2147483761" r:id="rId114"/>
    <p:sldLayoutId id="2147483762" r:id="rId115"/>
    <p:sldLayoutId id="2147483763" r:id="rId116"/>
    <p:sldLayoutId id="2147483764" r:id="rId117"/>
    <p:sldLayoutId id="2147483765" r:id="rId118"/>
    <p:sldLayoutId id="2147483766" r:id="rId119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88">
          <p15:clr>
            <a:srgbClr val="F26B43"/>
          </p15:clr>
        </p15:guide>
        <p15:guide id="2" pos="288">
          <p15:clr>
            <a:srgbClr val="F26B43"/>
          </p15:clr>
        </p15:guide>
        <p15:guide id="3" pos="7392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pos="576">
          <p15:clr>
            <a:srgbClr val="F26B43"/>
          </p15:clr>
        </p15:guide>
        <p15:guide id="6" pos="3840">
          <p15:clr>
            <a:srgbClr val="F26B43"/>
          </p15:clr>
        </p15:guide>
        <p15:guide id="7" pos="7128">
          <p15:clr>
            <a:srgbClr val="F26B43"/>
          </p15:clr>
        </p15:guide>
        <p15:guide id="8" orient="horz" pos="864">
          <p15:clr>
            <a:srgbClr val="F26B43"/>
          </p15:clr>
        </p15:guide>
        <p15:guide id="9" orient="horz" pos="4032">
          <p15:clr>
            <a:srgbClr val="F26B43"/>
          </p15:clr>
        </p15:guide>
        <p15:guide id="10" orient="horz" pos="672">
          <p15:clr>
            <a:srgbClr val="F26B43"/>
          </p15:clr>
        </p15:guide>
        <p15:guide id="11" orient="horz" pos="1152">
          <p15:clr>
            <a:srgbClr val="F26B43"/>
          </p15:clr>
        </p15:guide>
        <p15:guide id="12" pos="3960">
          <p15:clr>
            <a:srgbClr val="F26B43"/>
          </p15:clr>
        </p15:guide>
        <p15:guide id="13" pos="372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12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4" name="Google Shape;1124;p12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5" name="Google Shape;1125;p1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olab.research.google.com/drive/1q095DQ_he4MknFxc2qX0ivPoMBuKrvxv#scrollTo=qUCED78LOa48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sivavignesh2902/FY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jpg"/><Relationship Id="rId4" Type="http://schemas.openxmlformats.org/officeDocument/2006/relationships/image" Target="../media/image1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135"/>
          <p:cNvSpPr txBox="1"/>
          <p:nvPr/>
        </p:nvSpPr>
        <p:spPr>
          <a:xfrm>
            <a:off x="428196" y="3639810"/>
            <a:ext cx="5013326" cy="143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Team Members: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Athiraj V.S (2020115016),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Siva Vignesh S (2020115086),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Someshwar J (2020115088)</a:t>
            </a:r>
            <a:endParaRPr/>
          </a:p>
        </p:txBody>
      </p:sp>
      <p:pic>
        <p:nvPicPr>
          <p:cNvPr descr="Logo&#10;&#10;Description automatically generated" id="1181" name="Google Shape;1181;p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484" y="450215"/>
            <a:ext cx="753112" cy="7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2" name="Google Shape;1182;p135"/>
          <p:cNvSpPr txBox="1"/>
          <p:nvPr/>
        </p:nvSpPr>
        <p:spPr>
          <a:xfrm>
            <a:off x="428196" y="5495813"/>
            <a:ext cx="6197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Under the Guidance of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M. Deivamani, Assistant Professo</a:t>
            </a:r>
            <a:r>
              <a:rPr lang="en-IN" sz="1800">
                <a:solidFill>
                  <a:schemeClr val="dk1"/>
                </a:solidFill>
              </a:rPr>
              <a:t>r.</a:t>
            </a:r>
            <a:endParaRPr/>
          </a:p>
        </p:txBody>
      </p:sp>
      <p:sp>
        <p:nvSpPr>
          <p:cNvPr id="1183" name="Google Shape;1183;p135"/>
          <p:cNvSpPr txBox="1"/>
          <p:nvPr>
            <p:ph type="title"/>
          </p:nvPr>
        </p:nvSpPr>
        <p:spPr>
          <a:xfrm>
            <a:off x="428196" y="1619907"/>
            <a:ext cx="7652619" cy="590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7A37"/>
              </a:buClr>
              <a:buSzPts val="3200"/>
              <a:buFont typeface="Arial"/>
              <a:buNone/>
            </a:pPr>
            <a:r>
              <a:rPr lang="en-IN" sz="3200">
                <a:solidFill>
                  <a:srgbClr val="537A37"/>
                </a:solidFill>
              </a:rPr>
              <a:t>EcoPrompt: </a:t>
            </a:r>
            <a:br>
              <a:rPr lang="en-IN" sz="3200">
                <a:solidFill>
                  <a:srgbClr val="0070C0"/>
                </a:solidFill>
              </a:rPr>
            </a:br>
            <a:r>
              <a:rPr lang="en-IN" sz="3200"/>
              <a:t>Inspiring Sustainability Through AI-Generated Prompts</a:t>
            </a:r>
            <a:endParaRPr/>
          </a:p>
        </p:txBody>
      </p:sp>
      <p:pic>
        <p:nvPicPr>
          <p:cNvPr id="1184" name="Google Shape;1184;p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9" y="0"/>
            <a:ext cx="619963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" name="Google Shape;1249;p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567900"/>
            <a:ext cx="12039600" cy="57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0" name="Google Shape;1250;p144"/>
          <p:cNvSpPr txBox="1"/>
          <p:nvPr>
            <p:ph type="title"/>
          </p:nvPr>
        </p:nvSpPr>
        <p:spPr>
          <a:xfrm>
            <a:off x="457200" y="457200"/>
            <a:ext cx="11277600" cy="58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Detailed Architecture [Contd.]</a:t>
            </a:r>
            <a:endParaRPr/>
          </a:p>
        </p:txBody>
      </p:sp>
      <p:sp>
        <p:nvSpPr>
          <p:cNvPr id="1251" name="Google Shape;1251;p144"/>
          <p:cNvSpPr txBox="1"/>
          <p:nvPr>
            <p:ph idx="1" type="body"/>
          </p:nvPr>
        </p:nvSpPr>
        <p:spPr>
          <a:xfrm>
            <a:off x="457200" y="1371600"/>
            <a:ext cx="11277600" cy="483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500">
                <a:solidFill>
                  <a:srgbClr val="000000"/>
                </a:solidFill>
              </a:rPr>
              <a:t>Container Diagram:</a:t>
            </a:r>
            <a:r>
              <a:rPr lang="en-IN" sz="1500">
                <a:solidFill>
                  <a:srgbClr val="000000"/>
                </a:solidFill>
              </a:rPr>
              <a:t> A container is a separately runnable/deployable unit (e.g. a separate process space) that executes code or stores data.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144"/>
          <p:cNvSpPr txBox="1"/>
          <p:nvPr>
            <p:ph idx="12" type="sldNum"/>
          </p:nvPr>
        </p:nvSpPr>
        <p:spPr>
          <a:xfrm>
            <a:off x="11277600" y="6408420"/>
            <a:ext cx="457200" cy="2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145"/>
          <p:cNvSpPr txBox="1"/>
          <p:nvPr>
            <p:ph type="title"/>
          </p:nvPr>
        </p:nvSpPr>
        <p:spPr>
          <a:xfrm>
            <a:off x="457200" y="457200"/>
            <a:ext cx="11277600" cy="58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Detailed Architecture [Contd.]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145"/>
          <p:cNvSpPr txBox="1"/>
          <p:nvPr>
            <p:ph idx="1" type="body"/>
          </p:nvPr>
        </p:nvSpPr>
        <p:spPr>
          <a:xfrm>
            <a:off x="457200" y="1371600"/>
            <a:ext cx="11277600" cy="483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500"/>
              <a:t>Component Diagram:</a:t>
            </a:r>
            <a:r>
              <a:rPr lang="en-IN" sz="1400"/>
              <a:t> </a:t>
            </a:r>
            <a:r>
              <a:rPr lang="en-IN" sz="1600">
                <a:highlight>
                  <a:srgbClr val="FFFFFF"/>
                </a:highlight>
              </a:rPr>
              <a:t>Decompose each container further to identify the major structural building blocks and their interactions.</a:t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highlight>
                <a:srgbClr val="FFFFFF"/>
              </a:highlight>
            </a:endParaRPr>
          </a:p>
        </p:txBody>
      </p:sp>
      <p:sp>
        <p:nvSpPr>
          <p:cNvPr id="1260" name="Google Shape;1260;p145"/>
          <p:cNvSpPr txBox="1"/>
          <p:nvPr>
            <p:ph idx="12" type="sldNum"/>
          </p:nvPr>
        </p:nvSpPr>
        <p:spPr>
          <a:xfrm>
            <a:off x="11277600" y="6408420"/>
            <a:ext cx="457200" cy="2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261" name="Google Shape;1261;p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00" y="2095575"/>
            <a:ext cx="11932200" cy="43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146"/>
          <p:cNvSpPr txBox="1"/>
          <p:nvPr>
            <p:ph type="title"/>
          </p:nvPr>
        </p:nvSpPr>
        <p:spPr>
          <a:xfrm>
            <a:off x="457200" y="457200"/>
            <a:ext cx="11277600" cy="58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Detailed Architecture [Contd.]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146"/>
          <p:cNvSpPr txBox="1"/>
          <p:nvPr>
            <p:ph idx="1" type="body"/>
          </p:nvPr>
        </p:nvSpPr>
        <p:spPr>
          <a:xfrm>
            <a:off x="457200" y="1371600"/>
            <a:ext cx="11277600" cy="483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500"/>
              <a:t>Code </a:t>
            </a:r>
            <a:r>
              <a:rPr b="1" lang="en-IN" sz="1500"/>
              <a:t>Diagram:</a:t>
            </a:r>
            <a:r>
              <a:rPr lang="en-IN" sz="1500"/>
              <a:t> zoom in to each component to show how it is implemented as code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highlight>
                <a:srgbClr val="FFFFFF"/>
              </a:highlight>
            </a:endParaRPr>
          </a:p>
        </p:txBody>
      </p:sp>
      <p:sp>
        <p:nvSpPr>
          <p:cNvPr id="1269" name="Google Shape;1269;p146"/>
          <p:cNvSpPr txBox="1"/>
          <p:nvPr>
            <p:ph idx="12" type="sldNum"/>
          </p:nvPr>
        </p:nvSpPr>
        <p:spPr>
          <a:xfrm>
            <a:off x="11277600" y="6408420"/>
            <a:ext cx="457200" cy="2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270" name="Google Shape;1270;p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50" y="2018091"/>
            <a:ext cx="12192000" cy="4512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147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/>
              <a:t>Choice of LLM</a:t>
            </a:r>
            <a:endParaRPr/>
          </a:p>
        </p:txBody>
      </p:sp>
      <p:sp>
        <p:nvSpPr>
          <p:cNvPr id="1276" name="Google Shape;1276;p147"/>
          <p:cNvSpPr txBox="1"/>
          <p:nvPr>
            <p:ph idx="1" type="body"/>
          </p:nvPr>
        </p:nvSpPr>
        <p:spPr>
          <a:xfrm>
            <a:off x="457200" y="1098975"/>
            <a:ext cx="112776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IN"/>
              <a:t>Stable Diffusion</a:t>
            </a:r>
            <a:r>
              <a:rPr lang="en-IN"/>
              <a:t> is a latent text-to-image diffusion model capable of generating photo-realistic images.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Latent diffusion can reduce the memory and compute complexity by applying the diffusion process over a lower dimensional latent space, instead of using the actual pixel space.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Inference Pipeline with Stable Diffusion: </a:t>
            </a:r>
            <a:r>
              <a:rPr b="1" lang="en-IN" u="sng">
                <a:solidFill>
                  <a:schemeClr val="hlink"/>
                </a:solidFill>
                <a:hlinkClick r:id="rId3"/>
              </a:rPr>
              <a:t>Demostration Link</a:t>
            </a:r>
            <a:endParaRPr b="1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147"/>
          <p:cNvSpPr txBox="1"/>
          <p:nvPr>
            <p:ph idx="12" type="sldNum"/>
          </p:nvPr>
        </p:nvSpPr>
        <p:spPr>
          <a:xfrm>
            <a:off x="11277600" y="6408420"/>
            <a:ext cx="457200" cy="250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78" name="Google Shape;1278;p14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148"/>
          <p:cNvSpPr txBox="1"/>
          <p:nvPr>
            <p:ph type="title"/>
          </p:nvPr>
        </p:nvSpPr>
        <p:spPr>
          <a:xfrm>
            <a:off x="373850" y="457200"/>
            <a:ext cx="11277600" cy="58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Detailed Module Description</a:t>
            </a:r>
            <a:endParaRPr/>
          </a:p>
        </p:txBody>
      </p:sp>
      <p:sp>
        <p:nvSpPr>
          <p:cNvPr id="1285" name="Google Shape;1285;p148"/>
          <p:cNvSpPr txBox="1"/>
          <p:nvPr>
            <p:ph idx="1" type="body"/>
          </p:nvPr>
        </p:nvSpPr>
        <p:spPr>
          <a:xfrm>
            <a:off x="457200" y="1371600"/>
            <a:ext cx="11277600" cy="483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Prompt Generation Model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LLM Model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2400"/>
              <a:t>Intra Comparison Model</a:t>
            </a:r>
            <a:endParaRPr sz="2400"/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Prompt Model Fine-tuning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Evaluation Model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Inter Comparison Model</a:t>
            </a:r>
            <a:endParaRPr/>
          </a:p>
        </p:txBody>
      </p:sp>
      <p:sp>
        <p:nvSpPr>
          <p:cNvPr id="1286" name="Google Shape;1286;p148"/>
          <p:cNvSpPr txBox="1"/>
          <p:nvPr>
            <p:ph idx="12" type="sldNum"/>
          </p:nvPr>
        </p:nvSpPr>
        <p:spPr>
          <a:xfrm>
            <a:off x="11277600" y="6408420"/>
            <a:ext cx="457200" cy="2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87" name="Google Shape;1287;p148"/>
          <p:cNvSpPr/>
          <p:nvPr/>
        </p:nvSpPr>
        <p:spPr>
          <a:xfrm>
            <a:off x="5280375" y="1538650"/>
            <a:ext cx="3441000" cy="1023900"/>
          </a:xfrm>
          <a:prstGeom prst="lef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PHASE 1</a:t>
            </a:r>
            <a:endParaRPr/>
          </a:p>
        </p:txBody>
      </p:sp>
      <p:sp>
        <p:nvSpPr>
          <p:cNvPr id="1288" name="Google Shape;1288;p148"/>
          <p:cNvSpPr/>
          <p:nvPr/>
        </p:nvSpPr>
        <p:spPr>
          <a:xfrm>
            <a:off x="5280375" y="3927325"/>
            <a:ext cx="3441000" cy="1023900"/>
          </a:xfrm>
          <a:prstGeom prst="lef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PHASE 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149"/>
          <p:cNvSpPr txBox="1"/>
          <p:nvPr>
            <p:ph type="title"/>
          </p:nvPr>
        </p:nvSpPr>
        <p:spPr>
          <a:xfrm>
            <a:off x="457200" y="457200"/>
            <a:ext cx="11277600" cy="58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Detailed Module Description [Contd.]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149"/>
          <p:cNvSpPr txBox="1"/>
          <p:nvPr>
            <p:ph idx="1" type="body"/>
          </p:nvPr>
        </p:nvSpPr>
        <p:spPr>
          <a:xfrm>
            <a:off x="457200" y="1371600"/>
            <a:ext cx="11277600" cy="483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IN"/>
              <a:t>Prompt Generation Model: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Knowledge Graph Generation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Input Prompt Analysis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Text Embedding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Attribute Association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Iterative Prompt Building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149"/>
          <p:cNvSpPr txBox="1"/>
          <p:nvPr>
            <p:ph idx="12" type="sldNum"/>
          </p:nvPr>
        </p:nvSpPr>
        <p:spPr>
          <a:xfrm>
            <a:off x="11277600" y="6408420"/>
            <a:ext cx="457200" cy="2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97" name="Google Shape;1297;p149"/>
          <p:cNvSpPr txBox="1"/>
          <p:nvPr/>
        </p:nvSpPr>
        <p:spPr>
          <a:xfrm>
            <a:off x="457200" y="2105025"/>
            <a:ext cx="4762500" cy="3929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149"/>
          <p:cNvSpPr txBox="1"/>
          <p:nvPr/>
        </p:nvSpPr>
        <p:spPr>
          <a:xfrm>
            <a:off x="5840775" y="2105025"/>
            <a:ext cx="4762500" cy="132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400">
                <a:solidFill>
                  <a:schemeClr val="dk1"/>
                </a:solidFill>
              </a:rPr>
              <a:t>LLM Model:</a:t>
            </a:r>
            <a:endParaRPr b="1" sz="2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2400">
                <a:solidFill>
                  <a:schemeClr val="dk1"/>
                </a:solidFill>
              </a:rPr>
              <a:t>Inference Pipeline Creation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150"/>
          <p:cNvSpPr txBox="1"/>
          <p:nvPr>
            <p:ph type="title"/>
          </p:nvPr>
        </p:nvSpPr>
        <p:spPr>
          <a:xfrm>
            <a:off x="457200" y="457200"/>
            <a:ext cx="11277600" cy="58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Prompt Generation Model</a:t>
            </a:r>
            <a:endParaRPr/>
          </a:p>
        </p:txBody>
      </p:sp>
      <p:sp>
        <p:nvSpPr>
          <p:cNvPr id="1305" name="Google Shape;1305;p150"/>
          <p:cNvSpPr txBox="1"/>
          <p:nvPr>
            <p:ph idx="1" type="body"/>
          </p:nvPr>
        </p:nvSpPr>
        <p:spPr>
          <a:xfrm>
            <a:off x="457200" y="1371600"/>
            <a:ext cx="11277600" cy="483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IN"/>
              <a:t>Knowledge Graph Generation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Identifies a specific entity from a predefined knowledge graph, and generates a subgraph that highlights relationships associated with that identified entity.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IN"/>
              <a:t>Input Prompt Analysis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Tokenize </a:t>
            </a:r>
            <a:r>
              <a:rPr lang="en-IN"/>
              <a:t>the</a:t>
            </a:r>
            <a:r>
              <a:rPr lang="en-IN"/>
              <a:t> input </a:t>
            </a:r>
            <a:r>
              <a:rPr lang="en-IN"/>
              <a:t>sentence and</a:t>
            </a:r>
            <a:r>
              <a:rPr lang="en-IN"/>
              <a:t> extracts the important </a:t>
            </a:r>
            <a:r>
              <a:rPr lang="en-IN"/>
              <a:t>keywords</a:t>
            </a:r>
            <a:r>
              <a:rPr lang="en-IN"/>
              <a:t>, assign the Parts of the Speech tag to each token.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150"/>
          <p:cNvSpPr txBox="1"/>
          <p:nvPr>
            <p:ph idx="12" type="sldNum"/>
          </p:nvPr>
        </p:nvSpPr>
        <p:spPr>
          <a:xfrm>
            <a:off x="11277600" y="6408420"/>
            <a:ext cx="457200" cy="2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151"/>
          <p:cNvSpPr txBox="1"/>
          <p:nvPr>
            <p:ph idx="1" type="body"/>
          </p:nvPr>
        </p:nvSpPr>
        <p:spPr>
          <a:xfrm>
            <a:off x="457200" y="1371600"/>
            <a:ext cx="11277600" cy="483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IN"/>
              <a:t>Text Embedding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Adding the additional description to the user input prompt from the Knowledge Graph, and generates more contextual output prompts.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IN"/>
              <a:t>Attribute Association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Based on the Dependency Graph, the weights will be assigned the keywords of the user input prompt.</a:t>
            </a:r>
            <a:endParaRPr/>
          </a:p>
        </p:txBody>
      </p:sp>
      <p:sp>
        <p:nvSpPr>
          <p:cNvPr id="1313" name="Google Shape;1313;p151"/>
          <p:cNvSpPr txBox="1"/>
          <p:nvPr>
            <p:ph type="title"/>
          </p:nvPr>
        </p:nvSpPr>
        <p:spPr>
          <a:xfrm>
            <a:off x="457200" y="457200"/>
            <a:ext cx="11277600" cy="58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Prompt Generation Model [Contd.]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151"/>
          <p:cNvSpPr txBox="1"/>
          <p:nvPr>
            <p:ph idx="12" type="sldNum"/>
          </p:nvPr>
        </p:nvSpPr>
        <p:spPr>
          <a:xfrm>
            <a:off x="11277600" y="6408420"/>
            <a:ext cx="457200" cy="2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152"/>
          <p:cNvSpPr txBox="1"/>
          <p:nvPr>
            <p:ph type="title"/>
          </p:nvPr>
        </p:nvSpPr>
        <p:spPr>
          <a:xfrm>
            <a:off x="457200" y="457200"/>
            <a:ext cx="11277600" cy="58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Prompt Generation Model [Contd.]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152"/>
          <p:cNvSpPr txBox="1"/>
          <p:nvPr>
            <p:ph idx="1" type="body"/>
          </p:nvPr>
        </p:nvSpPr>
        <p:spPr>
          <a:xfrm>
            <a:off x="457200" y="1371600"/>
            <a:ext cx="11277600" cy="17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IN"/>
              <a:t>Iterative Prompt Building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From all the </a:t>
            </a:r>
            <a:r>
              <a:rPr lang="en-IN"/>
              <a:t>output</a:t>
            </a:r>
            <a:r>
              <a:rPr lang="en-IN"/>
              <a:t> generated prompts, most meaningful prompts will be </a:t>
            </a:r>
            <a:r>
              <a:rPr lang="en-IN"/>
              <a:t>returned based on the cosine similarity score.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152"/>
          <p:cNvSpPr txBox="1"/>
          <p:nvPr>
            <p:ph idx="12" type="sldNum"/>
          </p:nvPr>
        </p:nvSpPr>
        <p:spPr>
          <a:xfrm>
            <a:off x="11277600" y="6408420"/>
            <a:ext cx="457200" cy="2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23" name="Google Shape;1323;p152"/>
          <p:cNvSpPr txBox="1"/>
          <p:nvPr/>
        </p:nvSpPr>
        <p:spPr>
          <a:xfrm>
            <a:off x="457200" y="3167100"/>
            <a:ext cx="9835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</a:rPr>
              <a:t>LLM Model</a:t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1324" name="Google Shape;1324;p152"/>
          <p:cNvSpPr txBox="1"/>
          <p:nvPr/>
        </p:nvSpPr>
        <p:spPr>
          <a:xfrm>
            <a:off x="457200" y="3982375"/>
            <a:ext cx="11134200" cy="3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</a:rPr>
              <a:t>Inference Pipeline Creation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>
                <a:solidFill>
                  <a:schemeClr val="dk1"/>
                </a:solidFill>
              </a:rPr>
              <a:t>Create a pipeline to Stable Diffusion and access to API to generate the image using user </a:t>
            </a:r>
            <a:r>
              <a:rPr lang="en-IN" sz="2400">
                <a:solidFill>
                  <a:schemeClr val="dk1"/>
                </a:solidFill>
              </a:rPr>
              <a:t>prompt</a:t>
            </a:r>
            <a:r>
              <a:rPr lang="en-IN" sz="2400">
                <a:solidFill>
                  <a:schemeClr val="dk1"/>
                </a:solidFill>
              </a:rPr>
              <a:t> and generated prompt.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153"/>
          <p:cNvSpPr txBox="1"/>
          <p:nvPr>
            <p:ph type="title"/>
          </p:nvPr>
        </p:nvSpPr>
        <p:spPr>
          <a:xfrm>
            <a:off x="457200" y="457200"/>
            <a:ext cx="11277600" cy="58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Algorithm and Pseudo Code</a:t>
            </a:r>
            <a:endParaRPr/>
          </a:p>
        </p:txBody>
      </p:sp>
      <p:sp>
        <p:nvSpPr>
          <p:cNvPr id="1331" name="Google Shape;1331;p153"/>
          <p:cNvSpPr txBox="1"/>
          <p:nvPr>
            <p:ph idx="1" type="body"/>
          </p:nvPr>
        </p:nvSpPr>
        <p:spPr>
          <a:xfrm>
            <a:off x="457200" y="1371600"/>
            <a:ext cx="11277600" cy="483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IN"/>
              <a:t>Prompt Generation Model</a:t>
            </a:r>
            <a:endParaRPr b="1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IN"/>
              <a:t>GitHub Link:</a:t>
            </a:r>
            <a:r>
              <a:rPr lang="en-IN"/>
              <a:t> </a:t>
            </a:r>
            <a:r>
              <a:rPr lang="en-IN" u="sng">
                <a:solidFill>
                  <a:schemeClr val="hlink"/>
                </a:solidFill>
                <a:hlinkClick r:id="rId3"/>
              </a:rPr>
              <a:t>Click Here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Get prompt </a:t>
            </a:r>
            <a:r>
              <a:rPr lang="en-IN"/>
              <a:t>from</a:t>
            </a:r>
            <a:r>
              <a:rPr lang="en-IN"/>
              <a:t> the user - </a:t>
            </a:r>
            <a:r>
              <a:rPr b="1" lang="en-IN"/>
              <a:t>user input prompt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Extract the keywords - </a:t>
            </a:r>
            <a:r>
              <a:rPr b="1" lang="en-IN"/>
              <a:t>Tokenization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Perform </a:t>
            </a:r>
            <a:r>
              <a:rPr b="1" lang="en-IN"/>
              <a:t>POS </a:t>
            </a:r>
            <a:r>
              <a:rPr lang="en-IN"/>
              <a:t>tagging - </a:t>
            </a:r>
            <a:r>
              <a:rPr b="1" lang="en-IN"/>
              <a:t>Subject </a:t>
            </a:r>
            <a:r>
              <a:rPr lang="en-IN"/>
              <a:t>Identification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IN"/>
              <a:t>Prediction of sentiment </a:t>
            </a:r>
            <a:r>
              <a:rPr lang="en-IN"/>
              <a:t>of the user input prompt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Implementation of </a:t>
            </a:r>
            <a:r>
              <a:rPr b="1" lang="en-IN"/>
              <a:t>Dependency Graph</a:t>
            </a:r>
            <a:r>
              <a:rPr lang="en-IN"/>
              <a:t> for user input prompt</a:t>
            </a:r>
            <a:endParaRPr b="1"/>
          </a:p>
        </p:txBody>
      </p:sp>
      <p:sp>
        <p:nvSpPr>
          <p:cNvPr id="1332" name="Google Shape;1332;p153"/>
          <p:cNvSpPr txBox="1"/>
          <p:nvPr>
            <p:ph idx="12" type="sldNum"/>
          </p:nvPr>
        </p:nvSpPr>
        <p:spPr>
          <a:xfrm>
            <a:off x="11277600" y="6408420"/>
            <a:ext cx="457200" cy="2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136"/>
          <p:cNvSpPr txBox="1"/>
          <p:nvPr>
            <p:ph type="title"/>
          </p:nvPr>
        </p:nvSpPr>
        <p:spPr>
          <a:xfrm>
            <a:off x="457200" y="457200"/>
            <a:ext cx="1127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/>
              <a:t>Problem Statement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90" name="Google Shape;1190;p136"/>
          <p:cNvSpPr txBox="1"/>
          <p:nvPr>
            <p:ph idx="1" type="body"/>
          </p:nvPr>
        </p:nvSpPr>
        <p:spPr>
          <a:xfrm>
            <a:off x="457200" y="1371600"/>
            <a:ext cx="112776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The carbon footprint of AI is affected by the </a:t>
            </a:r>
            <a:r>
              <a:rPr b="1" lang="en-IN"/>
              <a:t>complexity of its tasks</a:t>
            </a:r>
            <a:r>
              <a:rPr lang="en-IN"/>
              <a:t>. 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This project focuses on creating a </a:t>
            </a:r>
            <a:r>
              <a:rPr b="1" lang="en-IN"/>
              <a:t>Prompt Generation Model</a:t>
            </a:r>
            <a:r>
              <a:rPr lang="en-IN"/>
              <a:t> (PGM) for image generation, aiming to convert user inputs into efficient prompts. 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The goal is to </a:t>
            </a:r>
            <a:r>
              <a:rPr b="1" lang="en-IN"/>
              <a:t>reduce the computational workload</a:t>
            </a:r>
            <a:r>
              <a:rPr lang="en-IN"/>
              <a:t> of the LLM while maintaining image quality and relevance.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154"/>
          <p:cNvSpPr txBox="1"/>
          <p:nvPr>
            <p:ph type="title"/>
          </p:nvPr>
        </p:nvSpPr>
        <p:spPr>
          <a:xfrm>
            <a:off x="457200" y="457200"/>
            <a:ext cx="11277600" cy="58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Algorithm and Pseudo Code [Contd.]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154"/>
          <p:cNvSpPr txBox="1"/>
          <p:nvPr>
            <p:ph idx="1" type="body"/>
          </p:nvPr>
        </p:nvSpPr>
        <p:spPr>
          <a:xfrm>
            <a:off x="457200" y="1371600"/>
            <a:ext cx="11277600" cy="483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Implementation of </a:t>
            </a:r>
            <a:r>
              <a:rPr b="1" lang="en-IN"/>
              <a:t>Knowledge Graph</a:t>
            </a:r>
            <a:r>
              <a:rPr lang="en-IN"/>
              <a:t> for dataset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IN"/>
              <a:t>Text Embeddings </a:t>
            </a:r>
            <a:r>
              <a:rPr lang="en-IN"/>
              <a:t>and </a:t>
            </a:r>
            <a:r>
              <a:rPr b="1" lang="en-IN"/>
              <a:t>Attribute Association </a:t>
            </a:r>
            <a:r>
              <a:rPr lang="en-IN"/>
              <a:t>to subject of the user input prompt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Adding </a:t>
            </a:r>
            <a:r>
              <a:rPr b="1" lang="en-IN"/>
              <a:t>descriptive details</a:t>
            </a:r>
            <a:r>
              <a:rPr lang="en-IN"/>
              <a:t> to the user input prompt -</a:t>
            </a:r>
            <a:r>
              <a:rPr b="1" lang="en-IN"/>
              <a:t> Anatomy of Good Prompt</a:t>
            </a:r>
            <a:endParaRPr b="1"/>
          </a:p>
        </p:txBody>
      </p:sp>
      <p:sp>
        <p:nvSpPr>
          <p:cNvPr id="1340" name="Google Shape;1340;p154"/>
          <p:cNvSpPr txBox="1"/>
          <p:nvPr>
            <p:ph idx="12" type="sldNum"/>
          </p:nvPr>
        </p:nvSpPr>
        <p:spPr>
          <a:xfrm>
            <a:off x="11277600" y="6408420"/>
            <a:ext cx="457200" cy="2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155"/>
          <p:cNvSpPr txBox="1"/>
          <p:nvPr>
            <p:ph type="title"/>
          </p:nvPr>
        </p:nvSpPr>
        <p:spPr>
          <a:xfrm>
            <a:off x="457200" y="457200"/>
            <a:ext cx="11277600" cy="58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Anatomy of Good Prompt</a:t>
            </a:r>
            <a:endParaRPr/>
          </a:p>
        </p:txBody>
      </p:sp>
      <p:sp>
        <p:nvSpPr>
          <p:cNvPr id="1347" name="Google Shape;1347;p155"/>
          <p:cNvSpPr txBox="1"/>
          <p:nvPr>
            <p:ph idx="1" type="body"/>
          </p:nvPr>
        </p:nvSpPr>
        <p:spPr>
          <a:xfrm>
            <a:off x="457200" y="1371600"/>
            <a:ext cx="4469100" cy="483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Subject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Medium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Style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Artist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Resolution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155"/>
          <p:cNvSpPr txBox="1"/>
          <p:nvPr>
            <p:ph idx="12" type="sldNum"/>
          </p:nvPr>
        </p:nvSpPr>
        <p:spPr>
          <a:xfrm>
            <a:off x="11277600" y="6408420"/>
            <a:ext cx="457200" cy="2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49" name="Google Shape;1349;p155"/>
          <p:cNvSpPr txBox="1"/>
          <p:nvPr>
            <p:ph idx="1" type="body"/>
          </p:nvPr>
        </p:nvSpPr>
        <p:spPr>
          <a:xfrm>
            <a:off x="6286500" y="1473750"/>
            <a:ext cx="4469100" cy="483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Color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Lighting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Iterative prompt building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Keyword weight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Keyword blending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156"/>
          <p:cNvSpPr txBox="1"/>
          <p:nvPr>
            <p:ph type="title"/>
          </p:nvPr>
        </p:nvSpPr>
        <p:spPr>
          <a:xfrm>
            <a:off x="457200" y="457200"/>
            <a:ext cx="11277600" cy="58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Comparison</a:t>
            </a:r>
            <a:endParaRPr/>
          </a:p>
        </p:txBody>
      </p:sp>
      <p:sp>
        <p:nvSpPr>
          <p:cNvPr id="1356" name="Google Shape;1356;p156"/>
          <p:cNvSpPr txBox="1"/>
          <p:nvPr>
            <p:ph idx="1" type="body"/>
          </p:nvPr>
        </p:nvSpPr>
        <p:spPr>
          <a:xfrm>
            <a:off x="457200" y="1371600"/>
            <a:ext cx="11277600" cy="483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IN"/>
              <a:t>User Input Prompt:</a:t>
            </a:r>
            <a:r>
              <a:rPr lang="en-IN"/>
              <a:t> </a:t>
            </a:r>
            <a:r>
              <a:rPr i="1" lang="en-IN">
                <a:latin typeface="Pacifico"/>
                <a:ea typeface="Pacifico"/>
                <a:cs typeface="Pacifico"/>
                <a:sym typeface="Pacifico"/>
              </a:rPr>
              <a:t>“ </a:t>
            </a:r>
            <a:r>
              <a:rPr b="1" i="1" lang="en-IN">
                <a:latin typeface="Comic Sans MS"/>
                <a:ea typeface="Comic Sans MS"/>
                <a:cs typeface="Comic Sans MS"/>
                <a:sym typeface="Comic Sans MS"/>
              </a:rPr>
              <a:t>Dog and Frog are playing ”</a:t>
            </a:r>
            <a:endParaRPr b="1" i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7" name="Google Shape;1357;p156"/>
          <p:cNvSpPr txBox="1"/>
          <p:nvPr>
            <p:ph idx="12" type="sldNum"/>
          </p:nvPr>
        </p:nvSpPr>
        <p:spPr>
          <a:xfrm>
            <a:off x="11277600" y="6408420"/>
            <a:ext cx="457200" cy="2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358" name="Google Shape;1358;p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419" y="2414919"/>
            <a:ext cx="3815074" cy="331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9" name="Google Shape;1359;p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8081" y="2414931"/>
            <a:ext cx="3289677" cy="33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157"/>
          <p:cNvSpPr txBox="1"/>
          <p:nvPr>
            <p:ph idx="12" type="sldNum"/>
          </p:nvPr>
        </p:nvSpPr>
        <p:spPr>
          <a:xfrm>
            <a:off x="11277600" y="6408420"/>
            <a:ext cx="457200" cy="2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66" name="Google Shape;1366;p157"/>
          <p:cNvSpPr/>
          <p:nvPr/>
        </p:nvSpPr>
        <p:spPr>
          <a:xfrm>
            <a:off x="226750" y="1975925"/>
            <a:ext cx="2409000" cy="84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Frog and Dog are playing</a:t>
            </a:r>
            <a:endParaRPr/>
          </a:p>
        </p:txBody>
      </p:sp>
      <p:sp>
        <p:nvSpPr>
          <p:cNvPr id="1367" name="Google Shape;1367;p157"/>
          <p:cNvSpPr/>
          <p:nvPr/>
        </p:nvSpPr>
        <p:spPr>
          <a:xfrm>
            <a:off x="2758450" y="2324227"/>
            <a:ext cx="681600" cy="23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157"/>
          <p:cNvSpPr/>
          <p:nvPr/>
        </p:nvSpPr>
        <p:spPr>
          <a:xfrm>
            <a:off x="3620443" y="990600"/>
            <a:ext cx="1660800" cy="43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Frog </a:t>
            </a:r>
            <a:endParaRPr/>
          </a:p>
        </p:txBody>
      </p:sp>
      <p:sp>
        <p:nvSpPr>
          <p:cNvPr id="1369" name="Google Shape;1369;p157"/>
          <p:cNvSpPr txBox="1"/>
          <p:nvPr/>
        </p:nvSpPr>
        <p:spPr>
          <a:xfrm>
            <a:off x="4084502" y="992075"/>
            <a:ext cx="10038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( Subject ) </a:t>
            </a:r>
            <a:endParaRPr/>
          </a:p>
        </p:txBody>
      </p:sp>
      <p:sp>
        <p:nvSpPr>
          <p:cNvPr id="1370" name="Google Shape;1370;p157"/>
          <p:cNvSpPr/>
          <p:nvPr/>
        </p:nvSpPr>
        <p:spPr>
          <a:xfrm>
            <a:off x="3620443" y="1556660"/>
            <a:ext cx="1660800" cy="43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and</a:t>
            </a:r>
            <a:endParaRPr/>
          </a:p>
        </p:txBody>
      </p:sp>
      <p:sp>
        <p:nvSpPr>
          <p:cNvPr id="1371" name="Google Shape;1371;p157"/>
          <p:cNvSpPr txBox="1"/>
          <p:nvPr/>
        </p:nvSpPr>
        <p:spPr>
          <a:xfrm>
            <a:off x="4151975" y="1558135"/>
            <a:ext cx="10038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( C.C) </a:t>
            </a:r>
            <a:endParaRPr/>
          </a:p>
        </p:txBody>
      </p:sp>
      <p:sp>
        <p:nvSpPr>
          <p:cNvPr id="1372" name="Google Shape;1372;p157"/>
          <p:cNvSpPr/>
          <p:nvPr/>
        </p:nvSpPr>
        <p:spPr>
          <a:xfrm>
            <a:off x="3627328" y="2123252"/>
            <a:ext cx="1660800" cy="43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Dog</a:t>
            </a:r>
            <a:endParaRPr/>
          </a:p>
        </p:txBody>
      </p:sp>
      <p:sp>
        <p:nvSpPr>
          <p:cNvPr id="1373" name="Google Shape;1373;p157"/>
          <p:cNvSpPr txBox="1"/>
          <p:nvPr/>
        </p:nvSpPr>
        <p:spPr>
          <a:xfrm>
            <a:off x="4091386" y="2189557"/>
            <a:ext cx="10038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( Subject ) </a:t>
            </a:r>
            <a:endParaRPr/>
          </a:p>
        </p:txBody>
      </p:sp>
      <p:sp>
        <p:nvSpPr>
          <p:cNvPr id="1374" name="Google Shape;1374;p157"/>
          <p:cNvSpPr/>
          <p:nvPr/>
        </p:nvSpPr>
        <p:spPr>
          <a:xfrm>
            <a:off x="3620443" y="3230650"/>
            <a:ext cx="1660800" cy="43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playing</a:t>
            </a:r>
            <a:endParaRPr/>
          </a:p>
        </p:txBody>
      </p:sp>
      <p:sp>
        <p:nvSpPr>
          <p:cNvPr id="1375" name="Google Shape;1375;p157"/>
          <p:cNvSpPr txBox="1"/>
          <p:nvPr/>
        </p:nvSpPr>
        <p:spPr>
          <a:xfrm>
            <a:off x="4219449" y="3232125"/>
            <a:ext cx="10038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( verb ) </a:t>
            </a:r>
            <a:endParaRPr/>
          </a:p>
        </p:txBody>
      </p:sp>
      <p:sp>
        <p:nvSpPr>
          <p:cNvPr id="1376" name="Google Shape;1376;p157"/>
          <p:cNvSpPr/>
          <p:nvPr/>
        </p:nvSpPr>
        <p:spPr>
          <a:xfrm>
            <a:off x="3620443" y="2674266"/>
            <a:ext cx="1660800" cy="43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are</a:t>
            </a:r>
            <a:endParaRPr/>
          </a:p>
        </p:txBody>
      </p:sp>
      <p:sp>
        <p:nvSpPr>
          <p:cNvPr id="1377" name="Google Shape;1377;p157"/>
          <p:cNvSpPr txBox="1"/>
          <p:nvPr/>
        </p:nvSpPr>
        <p:spPr>
          <a:xfrm>
            <a:off x="4084502" y="2675741"/>
            <a:ext cx="10038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( VBP) </a:t>
            </a:r>
            <a:endParaRPr/>
          </a:p>
        </p:txBody>
      </p:sp>
      <p:sp>
        <p:nvSpPr>
          <p:cNvPr id="1378" name="Google Shape;1378;p157"/>
          <p:cNvSpPr/>
          <p:nvPr/>
        </p:nvSpPr>
        <p:spPr>
          <a:xfrm>
            <a:off x="6475125" y="1225475"/>
            <a:ext cx="1875600" cy="36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    Tropical </a:t>
            </a:r>
            <a:r>
              <a:rPr lang="en-IN"/>
              <a:t>Frog </a:t>
            </a:r>
            <a:endParaRPr/>
          </a:p>
        </p:txBody>
      </p:sp>
      <p:sp>
        <p:nvSpPr>
          <p:cNvPr id="1379" name="Google Shape;1379;p157"/>
          <p:cNvSpPr/>
          <p:nvPr/>
        </p:nvSpPr>
        <p:spPr>
          <a:xfrm>
            <a:off x="6475125" y="1692167"/>
            <a:ext cx="1875600" cy="36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	</a:t>
            </a:r>
            <a:r>
              <a:rPr lang="en-IN"/>
              <a:t>and</a:t>
            </a:r>
            <a:endParaRPr/>
          </a:p>
        </p:txBody>
      </p:sp>
      <p:sp>
        <p:nvSpPr>
          <p:cNvPr id="1380" name="Google Shape;1380;p157"/>
          <p:cNvSpPr/>
          <p:nvPr/>
        </p:nvSpPr>
        <p:spPr>
          <a:xfrm>
            <a:off x="6482900" y="2135730"/>
            <a:ext cx="1875600" cy="36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    Cute </a:t>
            </a:r>
            <a:r>
              <a:rPr lang="en-IN"/>
              <a:t>Dog</a:t>
            </a:r>
            <a:endParaRPr/>
          </a:p>
        </p:txBody>
      </p:sp>
      <p:sp>
        <p:nvSpPr>
          <p:cNvPr id="1381" name="Google Shape;1381;p157"/>
          <p:cNvSpPr/>
          <p:nvPr/>
        </p:nvSpPr>
        <p:spPr>
          <a:xfrm>
            <a:off x="6475125" y="3012849"/>
            <a:ext cx="1875600" cy="36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playing</a:t>
            </a:r>
            <a:endParaRPr/>
          </a:p>
        </p:txBody>
      </p:sp>
      <p:sp>
        <p:nvSpPr>
          <p:cNvPr id="1382" name="Google Shape;1382;p157"/>
          <p:cNvSpPr/>
          <p:nvPr/>
        </p:nvSpPr>
        <p:spPr>
          <a:xfrm>
            <a:off x="6475125" y="2577915"/>
            <a:ext cx="1875600" cy="36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are</a:t>
            </a:r>
            <a:endParaRPr/>
          </a:p>
        </p:txBody>
      </p:sp>
      <p:sp>
        <p:nvSpPr>
          <p:cNvPr id="1383" name="Google Shape;1383;p157"/>
          <p:cNvSpPr/>
          <p:nvPr/>
        </p:nvSpPr>
        <p:spPr>
          <a:xfrm>
            <a:off x="5659816" y="2252865"/>
            <a:ext cx="681600" cy="23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157"/>
          <p:cNvSpPr txBox="1"/>
          <p:nvPr/>
        </p:nvSpPr>
        <p:spPr>
          <a:xfrm>
            <a:off x="520650" y="231100"/>
            <a:ext cx="22812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/>
              <a:t>User Input Prompt</a:t>
            </a:r>
            <a:endParaRPr b="1" sz="1800"/>
          </a:p>
        </p:txBody>
      </p:sp>
      <p:sp>
        <p:nvSpPr>
          <p:cNvPr id="1385" name="Google Shape;1385;p157"/>
          <p:cNvSpPr txBox="1"/>
          <p:nvPr/>
        </p:nvSpPr>
        <p:spPr>
          <a:xfrm>
            <a:off x="3721050" y="231100"/>
            <a:ext cx="22812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/>
              <a:t>POS Tagging</a:t>
            </a:r>
            <a:endParaRPr b="1" sz="1800"/>
          </a:p>
        </p:txBody>
      </p:sp>
      <p:sp>
        <p:nvSpPr>
          <p:cNvPr id="1386" name="Google Shape;1386;p157"/>
          <p:cNvSpPr txBox="1"/>
          <p:nvPr/>
        </p:nvSpPr>
        <p:spPr>
          <a:xfrm>
            <a:off x="6311850" y="307300"/>
            <a:ext cx="28644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/>
              <a:t>Subject Description</a:t>
            </a:r>
            <a:endParaRPr b="1" sz="1800"/>
          </a:p>
        </p:txBody>
      </p:sp>
      <p:sp>
        <p:nvSpPr>
          <p:cNvPr id="1387" name="Google Shape;1387;p157"/>
          <p:cNvSpPr/>
          <p:nvPr/>
        </p:nvSpPr>
        <p:spPr>
          <a:xfrm rot="5400000">
            <a:off x="8462527" y="2364700"/>
            <a:ext cx="1455600" cy="1091700"/>
          </a:xfrm>
          <a:prstGeom prst="bentArrow">
            <a:avLst>
              <a:gd fmla="val 17235" name="adj1"/>
              <a:gd fmla="val 25000" name="adj2"/>
              <a:gd fmla="val 50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157"/>
          <p:cNvSpPr txBox="1"/>
          <p:nvPr/>
        </p:nvSpPr>
        <p:spPr>
          <a:xfrm>
            <a:off x="9334975" y="1596300"/>
            <a:ext cx="1443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Background inclusion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&amp;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Weight Inclusion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9" name="Google Shape;1389;p157"/>
          <p:cNvSpPr/>
          <p:nvPr/>
        </p:nvSpPr>
        <p:spPr>
          <a:xfrm>
            <a:off x="8532525" y="3816275"/>
            <a:ext cx="1875600" cy="36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   Tropical Frog ++</a:t>
            </a:r>
            <a:endParaRPr/>
          </a:p>
        </p:txBody>
      </p:sp>
      <p:sp>
        <p:nvSpPr>
          <p:cNvPr id="1390" name="Google Shape;1390;p157"/>
          <p:cNvSpPr/>
          <p:nvPr/>
        </p:nvSpPr>
        <p:spPr>
          <a:xfrm>
            <a:off x="8532525" y="4282967"/>
            <a:ext cx="1875600" cy="36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	and</a:t>
            </a:r>
            <a:endParaRPr/>
          </a:p>
        </p:txBody>
      </p:sp>
      <p:sp>
        <p:nvSpPr>
          <p:cNvPr id="1391" name="Google Shape;1391;p157"/>
          <p:cNvSpPr/>
          <p:nvPr/>
        </p:nvSpPr>
        <p:spPr>
          <a:xfrm>
            <a:off x="8540300" y="4726530"/>
            <a:ext cx="1875600" cy="36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    Cute Dog ++</a:t>
            </a:r>
            <a:endParaRPr/>
          </a:p>
        </p:txBody>
      </p:sp>
      <p:sp>
        <p:nvSpPr>
          <p:cNvPr id="1392" name="Google Shape;1392;p157"/>
          <p:cNvSpPr/>
          <p:nvPr/>
        </p:nvSpPr>
        <p:spPr>
          <a:xfrm>
            <a:off x="8532525" y="5603649"/>
            <a:ext cx="1875600" cy="36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playing</a:t>
            </a:r>
            <a:endParaRPr/>
          </a:p>
        </p:txBody>
      </p:sp>
      <p:sp>
        <p:nvSpPr>
          <p:cNvPr id="1393" name="Google Shape;1393;p157"/>
          <p:cNvSpPr/>
          <p:nvPr/>
        </p:nvSpPr>
        <p:spPr>
          <a:xfrm>
            <a:off x="8532525" y="5168715"/>
            <a:ext cx="1875600" cy="36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are</a:t>
            </a:r>
            <a:endParaRPr/>
          </a:p>
        </p:txBody>
      </p:sp>
      <p:sp>
        <p:nvSpPr>
          <p:cNvPr id="1394" name="Google Shape;1394;p157"/>
          <p:cNvSpPr/>
          <p:nvPr/>
        </p:nvSpPr>
        <p:spPr>
          <a:xfrm>
            <a:off x="8532525" y="6060850"/>
            <a:ext cx="1964100" cy="36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   in the rainforest</a:t>
            </a:r>
            <a:endParaRPr/>
          </a:p>
        </p:txBody>
      </p:sp>
    </p:spTree>
  </p:cSld>
  <p:clrMapOvr>
    <a:masterClrMapping/>
  </p:clrMapOvr>
  <mc:AlternateContent>
    <mc:Choice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158"/>
          <p:cNvSpPr txBox="1"/>
          <p:nvPr>
            <p:ph type="title"/>
          </p:nvPr>
        </p:nvSpPr>
        <p:spPr>
          <a:xfrm>
            <a:off x="457200" y="457200"/>
            <a:ext cx="5448300" cy="58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Dependency Graph</a:t>
            </a:r>
            <a:endParaRPr/>
          </a:p>
        </p:txBody>
      </p:sp>
      <p:sp>
        <p:nvSpPr>
          <p:cNvPr id="1401" name="Google Shape;1401;p158"/>
          <p:cNvSpPr txBox="1"/>
          <p:nvPr>
            <p:ph idx="12" type="sldNum"/>
          </p:nvPr>
        </p:nvSpPr>
        <p:spPr>
          <a:xfrm>
            <a:off x="11277600" y="6408420"/>
            <a:ext cx="457200" cy="2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02" name="Google Shape;1402;p158"/>
          <p:cNvSpPr txBox="1"/>
          <p:nvPr/>
        </p:nvSpPr>
        <p:spPr>
          <a:xfrm>
            <a:off x="6286500" y="391050"/>
            <a:ext cx="5448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</a:rPr>
              <a:t>Knowledge</a:t>
            </a:r>
            <a:r>
              <a:rPr b="1" lang="en-IN" sz="3200">
                <a:solidFill>
                  <a:schemeClr val="dk1"/>
                </a:solidFill>
              </a:rPr>
              <a:t> </a:t>
            </a:r>
            <a:r>
              <a:rPr b="1" lang="en-IN" sz="3200">
                <a:solidFill>
                  <a:schemeClr val="dk1"/>
                </a:solidFill>
              </a:rPr>
              <a:t>Graph</a:t>
            </a:r>
            <a:endParaRPr b="1" sz="3200">
              <a:solidFill>
                <a:schemeClr val="dk1"/>
              </a:solidFill>
            </a:endParaRPr>
          </a:p>
        </p:txBody>
      </p:sp>
      <p:pic>
        <p:nvPicPr>
          <p:cNvPr id="1403" name="Google Shape;1403;p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25" y="1971050"/>
            <a:ext cx="3644600" cy="356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4" name="Google Shape;1404;p158"/>
          <p:cNvSpPr/>
          <p:nvPr/>
        </p:nvSpPr>
        <p:spPr>
          <a:xfrm rot="2213661">
            <a:off x="1427885" y="2880833"/>
            <a:ext cx="2951820" cy="54168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5" name="Google Shape;1405;p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1725" y="1137125"/>
            <a:ext cx="3392750" cy="248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6" name="Google Shape;1406;p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27913" y="3691325"/>
            <a:ext cx="2976171" cy="2325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7" name="Google Shape;1407;p158"/>
          <p:cNvCxnSpPr/>
          <p:nvPr/>
        </p:nvCxnSpPr>
        <p:spPr>
          <a:xfrm flipH="1">
            <a:off x="6161775" y="1068150"/>
            <a:ext cx="16200" cy="45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159"/>
          <p:cNvSpPr txBox="1"/>
          <p:nvPr>
            <p:ph type="title"/>
          </p:nvPr>
        </p:nvSpPr>
        <p:spPr>
          <a:xfrm>
            <a:off x="457200" y="457200"/>
            <a:ext cx="11277600" cy="58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Comparison [Contd.]</a:t>
            </a:r>
            <a:endParaRPr/>
          </a:p>
        </p:txBody>
      </p:sp>
      <p:sp>
        <p:nvSpPr>
          <p:cNvPr id="1414" name="Google Shape;1414;p159"/>
          <p:cNvSpPr txBox="1"/>
          <p:nvPr>
            <p:ph idx="1" type="body"/>
          </p:nvPr>
        </p:nvSpPr>
        <p:spPr>
          <a:xfrm>
            <a:off x="457200" y="1371600"/>
            <a:ext cx="11277600" cy="483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IN"/>
              <a:t>Generated Prompt: </a:t>
            </a:r>
            <a:r>
              <a:rPr b="1" lang="en-IN">
                <a:latin typeface="Comic Sans MS"/>
                <a:ea typeface="Comic Sans MS"/>
                <a:cs typeface="Comic Sans MS"/>
                <a:sym typeface="Comic Sans MS"/>
              </a:rPr>
              <a:t>“ Tropical frog+++ and Cute dog+++ are playing, in the rainforests ”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15" name="Google Shape;1415;p159"/>
          <p:cNvSpPr txBox="1"/>
          <p:nvPr>
            <p:ph idx="12" type="sldNum"/>
          </p:nvPr>
        </p:nvSpPr>
        <p:spPr>
          <a:xfrm>
            <a:off x="11277600" y="6408420"/>
            <a:ext cx="457200" cy="2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416" name="Google Shape;1416;p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599" y="2723578"/>
            <a:ext cx="3438525" cy="308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7" name="Google Shape;1417;p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5675" y="2605025"/>
            <a:ext cx="3438524" cy="32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160"/>
          <p:cNvSpPr txBox="1"/>
          <p:nvPr>
            <p:ph type="title"/>
          </p:nvPr>
        </p:nvSpPr>
        <p:spPr>
          <a:xfrm>
            <a:off x="457200" y="1575075"/>
            <a:ext cx="11277600" cy="393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THANK YOU</a:t>
            </a:r>
            <a:endParaRPr/>
          </a:p>
        </p:txBody>
      </p:sp>
      <p:sp>
        <p:nvSpPr>
          <p:cNvPr id="1424" name="Google Shape;1424;p160"/>
          <p:cNvSpPr txBox="1"/>
          <p:nvPr>
            <p:ph idx="12" type="sldNum"/>
          </p:nvPr>
        </p:nvSpPr>
        <p:spPr>
          <a:xfrm>
            <a:off x="11277600" y="6408420"/>
            <a:ext cx="457200" cy="2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137"/>
          <p:cNvSpPr txBox="1"/>
          <p:nvPr>
            <p:ph type="title"/>
          </p:nvPr>
        </p:nvSpPr>
        <p:spPr>
          <a:xfrm>
            <a:off x="266700" y="361950"/>
            <a:ext cx="11277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/>
              <a:t>Literature Survey</a:t>
            </a:r>
            <a:endParaRPr/>
          </a:p>
        </p:txBody>
      </p:sp>
      <p:sp>
        <p:nvSpPr>
          <p:cNvPr id="1196" name="Google Shape;1196;p137"/>
          <p:cNvSpPr txBox="1"/>
          <p:nvPr>
            <p:ph idx="12" type="sldNum"/>
          </p:nvPr>
        </p:nvSpPr>
        <p:spPr>
          <a:xfrm>
            <a:off x="15036800" y="8544560"/>
            <a:ext cx="6096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1197" name="Google Shape;1197;p137"/>
          <p:cNvGraphicFramePr/>
          <p:nvPr/>
        </p:nvGraphicFramePr>
        <p:xfrm>
          <a:off x="342050" y="122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{EB48DCB0-DC4A-4AB9-A66D-06021249C9F9}</a:tableStyleId>
              </a:tblPr>
              <a:tblGrid>
                <a:gridCol w="647700"/>
                <a:gridCol w="2657925"/>
                <a:gridCol w="2431575"/>
                <a:gridCol w="2029625"/>
                <a:gridCol w="1941700"/>
                <a:gridCol w="1941700"/>
              </a:tblGrid>
              <a:tr h="72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/>
                        <a:t>Sno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/>
                        <a:t>Title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/>
                        <a:t>Journal/Conference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/>
                        <a:t>Methodologies/approaches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/>
                        <a:t>Pros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/>
                        <a:t>Cons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126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/>
                        <a:t>[1]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Graph of Thoughts: Solving Elaborate Problems with Large Language Models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CHI Conference on Human Factors in Computing Systems Extended Abstracts (2023)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Graph of thoughts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Efficient decomposition, versatile graph transformations.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Context limitation, learning curve.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163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/>
                        <a:t>[2]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500"/>
                        <a:t>Beyond Chain-of-Thought, Effective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500"/>
                        <a:t>Graph-of-Thought Reasoning in Large Language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500"/>
                        <a:t>Models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Advances in Neural Information Processing Systems 31: Annual Conference on Neural Information Processing Systems (2023)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Graph of thoughts, Chain Of Thought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500"/>
                        <a:t>Realistic thought modeling.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500"/>
                        <a:t>Complex reasoning.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Novelty, task-dependence.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163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[3]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DreamStyler: Paint by Style Inversion with Text-to-Image Diffusion Models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>
                          <a:solidFill>
                            <a:schemeClr val="dk1"/>
                          </a:solidFill>
                          <a:highlight>
                            <a:srgbClr val="F9F9FE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Proceedings of the IEEE/CVF Conference on Computer Vision and Pattern Recognition (2023)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>
                          <a:solidFill>
                            <a:schemeClr val="dk1"/>
                          </a:solidFill>
                          <a:highlight>
                            <a:srgbClr val="F9F9FE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Text to Image synthesis and style transfer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>
                          <a:solidFill>
                            <a:schemeClr val="dk1"/>
                          </a:solidFill>
                          <a:highlight>
                            <a:srgbClr val="F9F9FE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Flexibility to accommodate a range of style references, the avoidance of overfitting.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>
                          <a:solidFill>
                            <a:schemeClr val="dk1"/>
                          </a:solidFill>
                          <a:highlight>
                            <a:srgbClr val="F9F9FE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limitations within the intricate context of artistic expression</a:t>
                      </a:r>
                      <a:endParaRPr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138"/>
          <p:cNvSpPr txBox="1"/>
          <p:nvPr>
            <p:ph type="title"/>
          </p:nvPr>
        </p:nvSpPr>
        <p:spPr>
          <a:xfrm>
            <a:off x="266700" y="354850"/>
            <a:ext cx="11277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/>
              <a:t>Literature Survey</a:t>
            </a:r>
            <a:endParaRPr/>
          </a:p>
        </p:txBody>
      </p:sp>
      <p:sp>
        <p:nvSpPr>
          <p:cNvPr id="1203" name="Google Shape;1203;p138"/>
          <p:cNvSpPr txBox="1"/>
          <p:nvPr>
            <p:ph idx="12" type="sldNum"/>
          </p:nvPr>
        </p:nvSpPr>
        <p:spPr>
          <a:xfrm>
            <a:off x="10972800" y="5113020"/>
            <a:ext cx="4572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1204" name="Google Shape;1204;p138"/>
          <p:cNvGraphicFramePr/>
          <p:nvPr/>
        </p:nvGraphicFramePr>
        <p:xfrm>
          <a:off x="371425" y="118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{EB48DCB0-DC4A-4AB9-A66D-06021249C9F9}</a:tableStyleId>
              </a:tblPr>
              <a:tblGrid>
                <a:gridCol w="570075"/>
                <a:gridCol w="2544000"/>
                <a:gridCol w="2490175"/>
                <a:gridCol w="2078575"/>
                <a:gridCol w="1988500"/>
                <a:gridCol w="19885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/>
                        <a:t>Sno</a:t>
                      </a:r>
                      <a:endParaRPr b="1" sz="1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/>
                        <a:t>Title</a:t>
                      </a:r>
                      <a:endParaRPr b="1" sz="1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/>
                        <a:t>Journal/Conference</a:t>
                      </a:r>
                      <a:endParaRPr b="1" sz="1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/>
                        <a:t>Methodologies/approaches</a:t>
                      </a:r>
                      <a:endParaRPr b="1" sz="1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/>
                        <a:t>Pros</a:t>
                      </a:r>
                      <a:endParaRPr b="1" sz="1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/>
                        <a:t>Cons</a:t>
                      </a:r>
                      <a:endParaRPr b="1" sz="1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4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[4]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Deliberate Problem Solving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with Large Language Models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Proceedings of the ACM/IEEE International Symposium on Computer Architecture, (2023)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Tree of thoughts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Generality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Modularity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Adaptability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Convenience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LM Quality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Resource Intensive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4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[5]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Multimodal Chain-of-Thought Reasoning in Language Models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Proceedings of 2021 Conference of the Association for Computational Linguistics (ACL) (2023)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Multimodal Chain-of-Thought Reasoning 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Multimodal approach and generate better rationales for answer inference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Limited Context Integration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4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[6]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Pre-trained Language Model with Prompts for Temporal Knowledge Graph Completion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500">
                          <a:solidFill>
                            <a:schemeClr val="dk1"/>
                          </a:solidFill>
                        </a:rPr>
                        <a:t>CHI Conference on Human Factors in Computing Systems Extended Abstracts (2023)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Re-trained Language Model with Prompts for TKGC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Improved TKGC accuracy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Limited Temporal Awareness, Insufficient Contextualization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139"/>
          <p:cNvSpPr txBox="1"/>
          <p:nvPr>
            <p:ph type="title"/>
          </p:nvPr>
        </p:nvSpPr>
        <p:spPr>
          <a:xfrm>
            <a:off x="266700" y="314325"/>
            <a:ext cx="11277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/>
              <a:t>Literature Survey</a:t>
            </a:r>
            <a:endParaRPr/>
          </a:p>
        </p:txBody>
      </p:sp>
      <p:sp>
        <p:nvSpPr>
          <p:cNvPr id="1210" name="Google Shape;1210;p139"/>
          <p:cNvSpPr txBox="1"/>
          <p:nvPr>
            <p:ph idx="12" type="sldNum"/>
          </p:nvPr>
        </p:nvSpPr>
        <p:spPr>
          <a:xfrm>
            <a:off x="10972800" y="5417820"/>
            <a:ext cx="4572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1211" name="Google Shape;1211;p139"/>
          <p:cNvGraphicFramePr/>
          <p:nvPr/>
        </p:nvGraphicFramePr>
        <p:xfrm>
          <a:off x="342050" y="114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{EB48DCB0-DC4A-4AB9-A66D-06021249C9F9}</a:tableStyleId>
              </a:tblPr>
              <a:tblGrid>
                <a:gridCol w="647700"/>
                <a:gridCol w="2657925"/>
                <a:gridCol w="2431575"/>
                <a:gridCol w="2029625"/>
                <a:gridCol w="1941700"/>
                <a:gridCol w="19417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/>
                        <a:t>Sno</a:t>
                      </a:r>
                      <a:endParaRPr b="1" sz="1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/>
                        <a:t>Title</a:t>
                      </a:r>
                      <a:endParaRPr b="1" sz="1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/>
                        <a:t>Journal/Conference</a:t>
                      </a:r>
                      <a:endParaRPr b="1" sz="1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/>
                        <a:t>Methodologies/approaches</a:t>
                      </a:r>
                      <a:endParaRPr b="1" sz="1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/>
                        <a:t>Pros</a:t>
                      </a:r>
                      <a:endParaRPr b="1" sz="1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/>
                        <a:t>Cons</a:t>
                      </a:r>
                      <a:endParaRPr b="1" sz="1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12" name="Google Shape;1212;p139"/>
          <p:cNvGraphicFramePr/>
          <p:nvPr/>
        </p:nvGraphicFramePr>
        <p:xfrm>
          <a:off x="344600" y="1752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{EB48DCB0-DC4A-4AB9-A66D-06021249C9F9}</a:tableStyleId>
              </a:tblPr>
              <a:tblGrid>
                <a:gridCol w="647700"/>
                <a:gridCol w="2657925"/>
                <a:gridCol w="2431575"/>
                <a:gridCol w="2029625"/>
                <a:gridCol w="1941700"/>
                <a:gridCol w="1941700"/>
              </a:tblGrid>
              <a:tr h="208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/>
                        <a:t>[7]</a:t>
                      </a:r>
                      <a:endParaRPr b="1" sz="1500"/>
                    </a:p>
                  </a:txBody>
                  <a:tcPr marT="121900" marB="121900" marR="121900" marL="121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Natural Language is All a Graph Needs</a:t>
                      </a:r>
                      <a:endParaRPr b="1" sz="1500"/>
                    </a:p>
                  </a:txBody>
                  <a:tcPr marT="121900" marB="121900" marR="121900" marL="121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Proceedings of the IEEE conference on computer vision and pattern recognition (2023)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121900" marB="121900" marR="121900" marL="121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500"/>
                        <a:t>InstructGLM that uses natural language instructions to fine-tune a large language model for graph learning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21900" marB="121900" marR="121900" marL="121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Fine-tune a large language model for graph learning include its simplicity, efficiency, and scalability, 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21900" marB="121900" marR="121900" marL="121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Handling complex graph structures and the need for further validation on larger datasets.</a:t>
                      </a:r>
                      <a:endParaRPr b="1" sz="1500"/>
                    </a:p>
                  </a:txBody>
                  <a:tcPr marT="121900" marB="121900" marR="121900" marL="121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/>
                        <a:t>[8]</a:t>
                      </a:r>
                      <a:endParaRPr b="1" sz="1500"/>
                    </a:p>
                  </a:txBody>
                  <a:tcPr marT="121900" marB="121900" marR="121900" marL="121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DreamBooth: Fine Tuning Text-to-Image Diffusion Models for Subject-Driven Generation</a:t>
                      </a:r>
                      <a:endParaRPr sz="1500"/>
                    </a:p>
                  </a:txBody>
                  <a:tcPr marT="121900" marB="121900" marR="121900" marL="121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>
                          <a:solidFill>
                            <a:schemeClr val="dk1"/>
                          </a:solidFill>
                          <a:highlight>
                            <a:srgbClr val="F9F9FE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Proceedings of the IEEE conference on computer vision and pattern recognition (2023)</a:t>
                      </a:r>
                      <a:endParaRPr sz="1500">
                        <a:solidFill>
                          <a:schemeClr val="dk1"/>
                        </a:solidFill>
                        <a:highlight>
                          <a:srgbClr val="F9F9FE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highlight>
                          <a:srgbClr val="F9F9FE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highlight>
                          <a:srgbClr val="F9F9FE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highlight>
                          <a:srgbClr val="F9F9FE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500">
                          <a:solidFill>
                            <a:schemeClr val="dk1"/>
                          </a:solidFill>
                          <a:highlight>
                            <a:srgbClr val="F9F9FE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Subject-driven generation, which allows users to synthesize novel renditions of a subject based on personalized generative priors</a:t>
                      </a:r>
                      <a:endParaRPr sz="1500">
                        <a:solidFill>
                          <a:schemeClr val="dk1"/>
                        </a:solidFill>
                        <a:highlight>
                          <a:srgbClr val="F9F9FE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highlight>
                          <a:srgbClr val="F9F9FE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highlight>
                          <a:srgbClr val="F9F9FE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highlight>
                          <a:srgbClr val="F9F9FE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Ability to generate personalized images of a subject in different contexts</a:t>
                      </a:r>
                      <a:endParaRPr sz="1500"/>
                    </a:p>
                  </a:txBody>
                  <a:tcPr marT="121900" marB="121900" marR="121900" marL="121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Difficulty in controlling fine-grained details of subject appearance using prompts</a:t>
                      </a:r>
                      <a:endParaRPr sz="1500"/>
                    </a:p>
                  </a:txBody>
                  <a:tcPr marT="121900" marB="121900" marR="121900" marL="121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140"/>
          <p:cNvSpPr txBox="1"/>
          <p:nvPr>
            <p:ph type="title"/>
          </p:nvPr>
        </p:nvSpPr>
        <p:spPr>
          <a:xfrm>
            <a:off x="266700" y="385750"/>
            <a:ext cx="11277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/>
              <a:t>Literature Survey</a:t>
            </a:r>
            <a:endParaRPr/>
          </a:p>
        </p:txBody>
      </p:sp>
      <p:sp>
        <p:nvSpPr>
          <p:cNvPr id="1218" name="Google Shape;1218;p140"/>
          <p:cNvSpPr txBox="1"/>
          <p:nvPr>
            <p:ph idx="12" type="sldNum"/>
          </p:nvPr>
        </p:nvSpPr>
        <p:spPr>
          <a:xfrm>
            <a:off x="10972800" y="5722620"/>
            <a:ext cx="4572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1219" name="Google Shape;1219;p140"/>
          <p:cNvGraphicFramePr/>
          <p:nvPr/>
        </p:nvGraphicFramePr>
        <p:xfrm>
          <a:off x="344600" y="12030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{EB48DCB0-DC4A-4AB9-A66D-06021249C9F9}</a:tableStyleId>
              </a:tblPr>
              <a:tblGrid>
                <a:gridCol w="647700"/>
                <a:gridCol w="2657925"/>
                <a:gridCol w="2431575"/>
                <a:gridCol w="2029625"/>
                <a:gridCol w="1941700"/>
                <a:gridCol w="1941700"/>
              </a:tblGrid>
              <a:tr h="58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/>
                        <a:t>Sno</a:t>
                      </a:r>
                      <a:endParaRPr b="1" sz="1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/>
                        <a:t>Title</a:t>
                      </a:r>
                      <a:endParaRPr b="1" sz="1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/>
                        <a:t>Journal/Conference</a:t>
                      </a:r>
                      <a:endParaRPr b="1" sz="1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/>
                        <a:t>Methodologies/approaches</a:t>
                      </a:r>
                      <a:endParaRPr b="1" sz="1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/>
                        <a:t>Pros</a:t>
                      </a:r>
                      <a:endParaRPr b="1" sz="1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/>
                        <a:t>Cons</a:t>
                      </a:r>
                      <a:endParaRPr b="1" sz="1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/>
                        <a:t>[9]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Prompt Tuning for Graph Neural Networks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Conference paper at ICLR (2022)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Graph Prompt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Efficient adaptation method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Missing Evaluation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0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[10]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Self-Consistency improves chain of thought reasoning in language models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Conference paper at ICLR (2022)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Self-consistency method, Chain-of-thought prompting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500"/>
                        <a:t>Improves accuracy significantly and provides rationales and uncertainty estimates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Language models can generate incorrect or nonsensical reasoning paths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[11]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P-Tuning v2: Prompt Tuning Can Be Comparable to Fine-tuning Universally Across Scales and Tasks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solidFill>
                            <a:schemeClr val="dk1"/>
                          </a:solidFill>
                          <a:highlight>
                            <a:srgbClr val="F9F9FE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International Conference on Machine Learning (ICML) (2022)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solidFill>
                            <a:schemeClr val="dk1"/>
                          </a:solidFill>
                          <a:highlight>
                            <a:srgbClr val="F9F9FE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Prompt Tuning, empirical analysis.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>
                          <a:solidFill>
                            <a:schemeClr val="dk1"/>
                          </a:solidFill>
                          <a:highlight>
                            <a:srgbClr val="F9F9FE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Universality, Simplicity, and reduced training time and memory cost compared to fine-tuning.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Performance trade-offs.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Limited adoption.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Complexity.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141"/>
          <p:cNvSpPr txBox="1"/>
          <p:nvPr>
            <p:ph type="title"/>
          </p:nvPr>
        </p:nvSpPr>
        <p:spPr>
          <a:xfrm>
            <a:off x="328050" y="398300"/>
            <a:ext cx="11277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/>
              <a:t>Literature Survey</a:t>
            </a:r>
            <a:endParaRPr/>
          </a:p>
        </p:txBody>
      </p:sp>
      <p:sp>
        <p:nvSpPr>
          <p:cNvPr id="1225" name="Google Shape;1225;p141"/>
          <p:cNvSpPr txBox="1"/>
          <p:nvPr>
            <p:ph idx="12" type="sldNum"/>
          </p:nvPr>
        </p:nvSpPr>
        <p:spPr>
          <a:xfrm>
            <a:off x="10972800" y="5417820"/>
            <a:ext cx="4572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1226" name="Google Shape;1226;p141"/>
          <p:cNvGraphicFramePr/>
          <p:nvPr/>
        </p:nvGraphicFramePr>
        <p:xfrm>
          <a:off x="328050" y="1234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{EB48DCB0-DC4A-4AB9-A66D-06021249C9F9}</a:tableStyleId>
              </a:tblPr>
              <a:tblGrid>
                <a:gridCol w="647700"/>
                <a:gridCol w="2657925"/>
                <a:gridCol w="2431575"/>
                <a:gridCol w="2029625"/>
                <a:gridCol w="1941700"/>
                <a:gridCol w="1941700"/>
              </a:tblGrid>
              <a:tr h="77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/>
                        <a:t>Sno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/>
                        <a:t>Title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/>
                        <a:t>Journal/Conference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/>
                        <a:t>Methodologies/approaches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/>
                        <a:t>Pros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/>
                        <a:t>Cons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2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[12]</a:t>
                      </a:r>
                      <a:endParaRPr b="1" sz="1500"/>
                    </a:p>
                  </a:txBody>
                  <a:tcPr marT="121900" marB="121900" marR="121900" marL="121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Sustainable AI: Environmental Implications,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Challenges and opportunities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121900" marB="121900" marR="121900" marL="121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Proceedings of the ACM/IEEE International Symposium on Computer Architecture (2021)</a:t>
                      </a:r>
                      <a:endParaRPr b="1" sz="1500"/>
                    </a:p>
                  </a:txBody>
                  <a:tcPr marT="121900" marB="121900" marR="121900" marL="121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Holistic analysis.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Cycle, footprint.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Opportunities, development.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121900" marB="121900" marR="121900" marL="121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Carbon reduction, savings, perception.</a:t>
                      </a:r>
                      <a:endParaRPr b="1" sz="1500"/>
                    </a:p>
                  </a:txBody>
                  <a:tcPr marT="121900" marB="121900" marR="121900" marL="121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Performance trade-offs.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Limited adoption.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Complexity.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121900" marB="121900" marR="121900" marL="121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[13]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500"/>
                        <a:t>Putting Humans in the Natural Language Processing Loop: A Survey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Conference on Empirical Methods in Natural Language Processing and the International Joint Conference on Natural Language Processing (2021)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500"/>
                        <a:t>Active learning,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500"/>
                        <a:t>Crowdsourcing,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500"/>
                        <a:t>Interactive machine learning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Performance Boost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Interpretability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Bias Mitigation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Collaboration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500"/>
                        <a:t>Time &amp; Cost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500"/>
                        <a:t>Feedback Quality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500"/>
                        <a:t>Feedback Bias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[14]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The Future is Big Graphs! A Community View on Graph Processing Systems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500"/>
                        <a:t>Communications of the ACM journal (2020)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500"/>
                        <a:t>Model Checking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500"/>
                        <a:t>Theorem Proving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500"/>
                        <a:t>Indexing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500"/>
                        <a:t>Sampling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500"/>
                        <a:t>Reproducibility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500"/>
                        <a:t>Complex Data Handling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500"/>
                        <a:t>Relationship Insights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500"/>
                        <a:t>Versatile Applications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500"/>
                        <a:t>Computational Cost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500"/>
                        <a:t>Scalability Challenges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500"/>
                        <a:t>Expertise Required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2" name="Google Shape;1232;p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175" y="101925"/>
            <a:ext cx="11938823" cy="642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3" name="Google Shape;1233;p142"/>
          <p:cNvSpPr txBox="1"/>
          <p:nvPr>
            <p:ph type="title"/>
          </p:nvPr>
        </p:nvSpPr>
        <p:spPr>
          <a:xfrm>
            <a:off x="457200" y="457200"/>
            <a:ext cx="11277600" cy="58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Architecture</a:t>
            </a:r>
            <a:endParaRPr b="1"/>
          </a:p>
        </p:txBody>
      </p:sp>
      <p:sp>
        <p:nvSpPr>
          <p:cNvPr id="1234" name="Google Shape;1234;p142"/>
          <p:cNvSpPr txBox="1"/>
          <p:nvPr>
            <p:ph idx="12" type="sldNum"/>
          </p:nvPr>
        </p:nvSpPr>
        <p:spPr>
          <a:xfrm>
            <a:off x="11277600" y="6408420"/>
            <a:ext cx="457200" cy="2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143"/>
          <p:cNvSpPr txBox="1"/>
          <p:nvPr>
            <p:ph type="title"/>
          </p:nvPr>
        </p:nvSpPr>
        <p:spPr>
          <a:xfrm>
            <a:off x="384650" y="478600"/>
            <a:ext cx="11277600" cy="58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Detailed Architecture</a:t>
            </a:r>
            <a:endParaRPr/>
          </a:p>
        </p:txBody>
      </p:sp>
      <p:sp>
        <p:nvSpPr>
          <p:cNvPr id="1241" name="Google Shape;1241;p143"/>
          <p:cNvSpPr txBox="1"/>
          <p:nvPr>
            <p:ph idx="1" type="body"/>
          </p:nvPr>
        </p:nvSpPr>
        <p:spPr>
          <a:xfrm>
            <a:off x="457200" y="1569725"/>
            <a:ext cx="11277600" cy="483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500"/>
              <a:t>System Context Diagram:</a:t>
            </a:r>
            <a:r>
              <a:rPr lang="en-IN" sz="1500"/>
              <a:t> People and software systems that are directly connected to the software system in scope.</a:t>
            </a:r>
            <a:endParaRPr sz="15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143"/>
          <p:cNvSpPr txBox="1"/>
          <p:nvPr>
            <p:ph idx="12" type="sldNum"/>
          </p:nvPr>
        </p:nvSpPr>
        <p:spPr>
          <a:xfrm>
            <a:off x="11277600" y="6408420"/>
            <a:ext cx="457200" cy="2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243" name="Google Shape;1243;p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085800"/>
            <a:ext cx="10727700" cy="457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quoia_2022-01-18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_Stanford 2">
      <a:dk1>
        <a:srgbClr val="2E2D29"/>
      </a:dk1>
      <a:lt1>
        <a:srgbClr val="FFFFFF"/>
      </a:lt1>
      <a:dk2>
        <a:srgbClr val="2E2D29"/>
      </a:dk2>
      <a:lt2>
        <a:srgbClr val="FFFFFF"/>
      </a:lt2>
      <a:accent1>
        <a:srgbClr val="8C1515"/>
      </a:accent1>
      <a:accent2>
        <a:srgbClr val="4D4F53"/>
      </a:accent2>
      <a:accent3>
        <a:srgbClr val="8D8579"/>
      </a:accent3>
      <a:accent4>
        <a:srgbClr val="00505C"/>
      </a:accent4>
      <a:accent5>
        <a:srgbClr val="E98300"/>
      </a:accent5>
      <a:accent6>
        <a:srgbClr val="53284F"/>
      </a:accent6>
      <a:hlink>
        <a:srgbClr val="2E2D29"/>
      </a:hlink>
      <a:folHlink>
        <a:srgbClr val="2E2D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