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fa7a118974fddb" providerId="LiveId" clId="{585F5FE6-A272-469C-AAFA-105F545A31F8}"/>
    <pc:docChg chg="custSel modSld modMainMaster">
      <pc:chgData name="" userId="e5fa7a118974fddb" providerId="LiveId" clId="{585F5FE6-A272-469C-AAFA-105F545A31F8}" dt="2025-02-02T15:37:07.976" v="215"/>
      <pc:docMkLst>
        <pc:docMk/>
      </pc:docMkLst>
      <pc:sldChg chg="addSp delSp modSp setBg">
        <pc:chgData name="" userId="e5fa7a118974fddb" providerId="LiveId" clId="{585F5FE6-A272-469C-AAFA-105F545A31F8}" dt="2025-02-02T15:37:07.976" v="215"/>
        <pc:sldMkLst>
          <pc:docMk/>
          <pc:sldMk cId="0" sldId="256"/>
        </pc:sldMkLst>
        <pc:spChg chg="mod">
          <ac:chgData name="" userId="e5fa7a118974fddb" providerId="LiveId" clId="{585F5FE6-A272-469C-AAFA-105F545A31F8}" dt="2025-02-02T15:33:02.729" v="204" actId="14100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" userId="e5fa7a118974fddb" providerId="LiveId" clId="{585F5FE6-A272-469C-AAFA-105F545A31F8}" dt="2025-02-02T15:25:47.595" v="67"/>
          <ac:spMkLst>
            <pc:docMk/>
            <pc:sldMk cId="0" sldId="256"/>
            <ac:spMk id="31" creationId="{5004D053-4B09-43CF-92F4-A17094CDA4B9}"/>
          </ac:spMkLst>
        </pc:spChg>
        <pc:spChg chg="add mod">
          <ac:chgData name="" userId="e5fa7a118974fddb" providerId="LiveId" clId="{585F5FE6-A272-469C-AAFA-105F545A31F8}" dt="2025-02-02T15:37:07.976" v="215"/>
          <ac:spMkLst>
            <pc:docMk/>
            <pc:sldMk cId="0" sldId="256"/>
            <ac:spMk id="32" creationId="{F5ACD425-9322-4696-A021-EFDC57AA1B79}"/>
          </ac:spMkLst>
        </pc:spChg>
        <pc:spChg chg="add mod">
          <ac:chgData name="" userId="e5fa7a118974fddb" providerId="LiveId" clId="{585F5FE6-A272-469C-AAFA-105F545A31F8}" dt="2025-02-02T15:28:33.915" v="144" actId="164"/>
          <ac:spMkLst>
            <pc:docMk/>
            <pc:sldMk cId="0" sldId="256"/>
            <ac:spMk id="33" creationId="{D0A63A02-5C5E-4B10-817A-C84C854FD679}"/>
          </ac:spMkLst>
        </pc:spChg>
        <pc:spChg chg="add mod topLvl">
          <ac:chgData name="" userId="e5fa7a118974fddb" providerId="LiveId" clId="{585F5FE6-A272-469C-AAFA-105F545A31F8}" dt="2025-02-02T15:29:18.592" v="156" actId="164"/>
          <ac:spMkLst>
            <pc:docMk/>
            <pc:sldMk cId="0" sldId="256"/>
            <ac:spMk id="34" creationId="{375685AB-2B64-4060-ACA6-8F0520A9AFB3}"/>
          </ac:spMkLst>
        </pc:spChg>
        <pc:spChg chg="add mod">
          <ac:chgData name="" userId="e5fa7a118974fddb" providerId="LiveId" clId="{585F5FE6-A272-469C-AAFA-105F545A31F8}" dt="2025-02-02T15:28:07.425" v="139" actId="164"/>
          <ac:spMkLst>
            <pc:docMk/>
            <pc:sldMk cId="0" sldId="256"/>
            <ac:spMk id="35" creationId="{40841709-449E-4C3D-9548-6E7372204E2A}"/>
          </ac:spMkLst>
        </pc:spChg>
        <pc:spChg chg="add mod">
          <ac:chgData name="" userId="e5fa7a118974fddb" providerId="LiveId" clId="{585F5FE6-A272-469C-AAFA-105F545A31F8}" dt="2025-02-02T15:30:52.171" v="172" actId="208"/>
          <ac:spMkLst>
            <pc:docMk/>
            <pc:sldMk cId="0" sldId="256"/>
            <ac:spMk id="41" creationId="{2C3E2CF6-308D-4DEF-9926-65379684407D}"/>
          </ac:spMkLst>
        </pc:spChg>
        <pc:spChg chg="add mod">
          <ac:chgData name="" userId="e5fa7a118974fddb" providerId="LiveId" clId="{585F5FE6-A272-469C-AAFA-105F545A31F8}" dt="2025-02-02T15:31:06.254" v="175" actId="688"/>
          <ac:spMkLst>
            <pc:docMk/>
            <pc:sldMk cId="0" sldId="256"/>
            <ac:spMk id="42" creationId="{C67D5AD8-6162-463F-88B8-62B42C9C2CF8}"/>
          </ac:spMkLst>
        </pc:spChg>
        <pc:spChg chg="add mod">
          <ac:chgData name="" userId="e5fa7a118974fddb" providerId="LiveId" clId="{585F5FE6-A272-469C-AAFA-105F545A31F8}" dt="2025-02-02T15:31:25.321" v="180" actId="1076"/>
          <ac:spMkLst>
            <pc:docMk/>
            <pc:sldMk cId="0" sldId="256"/>
            <ac:spMk id="43" creationId="{F0A664ED-98FF-4565-B26D-EA952860C623}"/>
          </ac:spMkLst>
        </pc:spChg>
        <pc:spChg chg="add mod">
          <ac:chgData name="" userId="e5fa7a118974fddb" providerId="LiveId" clId="{585F5FE6-A272-469C-AAFA-105F545A31F8}" dt="2025-02-02T15:31:44.375" v="184" actId="688"/>
          <ac:spMkLst>
            <pc:docMk/>
            <pc:sldMk cId="0" sldId="256"/>
            <ac:spMk id="44" creationId="{CDE17ED1-3FE0-4101-AC4E-9F1C7FEFBACC}"/>
          </ac:spMkLst>
        </pc:spChg>
        <pc:grpChg chg="add mod">
          <ac:chgData name="" userId="e5fa7a118974fddb" providerId="LiveId" clId="{585F5FE6-A272-469C-AAFA-105F545A31F8}" dt="2025-02-02T15:37:07.976" v="215"/>
          <ac:grpSpMkLst>
            <pc:docMk/>
            <pc:sldMk cId="0" sldId="256"/>
            <ac:grpSpMk id="36" creationId="{2F995AD5-7643-477D-9894-68EB3F629B9A}"/>
          </ac:grpSpMkLst>
        </pc:grpChg>
        <pc:grpChg chg="add mod">
          <ac:chgData name="" userId="e5fa7a118974fddb" providerId="LiveId" clId="{585F5FE6-A272-469C-AAFA-105F545A31F8}" dt="2025-02-02T15:30:25.947" v="168" actId="1076"/>
          <ac:grpSpMkLst>
            <pc:docMk/>
            <pc:sldMk cId="0" sldId="256"/>
            <ac:grpSpMk id="37" creationId="{F6CDEF9B-DA25-496B-B316-7D8DFE9233B9}"/>
          </ac:grpSpMkLst>
        </pc:grpChg>
        <pc:grpChg chg="add del mod">
          <ac:chgData name="" userId="e5fa7a118974fddb" providerId="LiveId" clId="{585F5FE6-A272-469C-AAFA-105F545A31F8}" dt="2025-02-02T15:29:05.156" v="152" actId="165"/>
          <ac:grpSpMkLst>
            <pc:docMk/>
            <pc:sldMk cId="0" sldId="256"/>
            <ac:grpSpMk id="38" creationId="{64F39DAA-3BDA-4015-9506-DF74F71EF054}"/>
          </ac:grpSpMkLst>
        </pc:grpChg>
        <pc:grpChg chg="add mod">
          <ac:chgData name="" userId="e5fa7a118974fddb" providerId="LiveId" clId="{585F5FE6-A272-469C-AAFA-105F545A31F8}" dt="2025-02-02T15:30:17.240" v="166" actId="1076"/>
          <ac:grpSpMkLst>
            <pc:docMk/>
            <pc:sldMk cId="0" sldId="256"/>
            <ac:grpSpMk id="39" creationId="{29C4A14B-A38F-4EE7-9AF4-827BC627595F}"/>
          </ac:grpSpMkLst>
        </pc:grpChg>
        <pc:grpChg chg="add mod">
          <ac:chgData name="" userId="e5fa7a118974fddb" providerId="LiveId" clId="{585F5FE6-A272-469C-AAFA-105F545A31F8}" dt="2025-02-02T15:30:20.977" v="167" actId="1076"/>
          <ac:grpSpMkLst>
            <pc:docMk/>
            <pc:sldMk cId="0" sldId="256"/>
            <ac:grpSpMk id="40" creationId="{25668CF5-B46A-4780-B778-10B6BB989DE0}"/>
          </ac:grpSpMkLst>
        </pc:grpChg>
        <pc:picChg chg="del mod">
          <ac:chgData name="" userId="e5fa7a118974fddb" providerId="LiveId" clId="{585F5FE6-A272-469C-AAFA-105F545A31F8}" dt="2025-02-02T15:23:20.747" v="36" actId="478"/>
          <ac:picMkLst>
            <pc:docMk/>
            <pc:sldMk cId="0" sldId="256"/>
            <ac:picMk id="22" creationId="{FEC9DE45-83FA-4E46-93FE-1126D9B35406}"/>
          </ac:picMkLst>
        </pc:picChg>
        <pc:picChg chg="add mod topLvl modCrop">
          <ac:chgData name="" userId="e5fa7a118974fddb" providerId="LiveId" clId="{585F5FE6-A272-469C-AAFA-105F545A31F8}" dt="2025-02-02T15:29:18.592" v="156" actId="164"/>
          <ac:picMkLst>
            <pc:docMk/>
            <pc:sldMk cId="0" sldId="256"/>
            <ac:picMk id="24" creationId="{1BC617EE-2A0F-4D59-8C71-E6FA9E69F728}"/>
          </ac:picMkLst>
        </pc:picChg>
        <pc:picChg chg="add mod">
          <ac:chgData name="" userId="e5fa7a118974fddb" providerId="LiveId" clId="{585F5FE6-A272-469C-AAFA-105F545A31F8}" dt="2025-02-02T15:27:51.147" v="136" actId="164"/>
          <ac:picMkLst>
            <pc:docMk/>
            <pc:sldMk cId="0" sldId="256"/>
            <ac:picMk id="26" creationId="{09999084-41D1-49A6-BEB2-22B1B6CB5EBA}"/>
          </ac:picMkLst>
        </pc:picChg>
        <pc:picChg chg="add mod">
          <ac:chgData name="" userId="e5fa7a118974fddb" providerId="LiveId" clId="{585F5FE6-A272-469C-AAFA-105F545A31F8}" dt="2025-02-02T15:28:33.915" v="144" actId="164"/>
          <ac:picMkLst>
            <pc:docMk/>
            <pc:sldMk cId="0" sldId="256"/>
            <ac:picMk id="28" creationId="{2471E925-E1B9-4A8F-A47E-A5515AFAE409}"/>
          </ac:picMkLst>
        </pc:picChg>
        <pc:picChg chg="add mod">
          <ac:chgData name="" userId="e5fa7a118974fddb" providerId="LiveId" clId="{585F5FE6-A272-469C-AAFA-105F545A31F8}" dt="2025-02-02T15:28:07.425" v="139" actId="164"/>
          <ac:picMkLst>
            <pc:docMk/>
            <pc:sldMk cId="0" sldId="256"/>
            <ac:picMk id="30" creationId="{827A64A6-B4C8-410E-83E0-25729450BA59}"/>
          </ac:picMkLst>
        </pc:picChg>
        <pc:picChg chg="add mod">
          <ac:chgData name="" userId="e5fa7a118974fddb" providerId="LiveId" clId="{585F5FE6-A272-469C-AAFA-105F545A31F8}" dt="2025-02-02T15:32:16.498" v="188" actId="14100"/>
          <ac:picMkLst>
            <pc:docMk/>
            <pc:sldMk cId="0" sldId="256"/>
            <ac:picMk id="46" creationId="{2AB0C077-3C14-4FBE-96A5-BBF2200FEB97}"/>
          </ac:picMkLst>
        </pc:picChg>
      </pc:sldChg>
      <pc:sldChg chg="setBg">
        <pc:chgData name="" userId="e5fa7a118974fddb" providerId="LiveId" clId="{585F5FE6-A272-469C-AAFA-105F545A31F8}" dt="2025-02-02T15:35:57.510" v="214"/>
        <pc:sldMkLst>
          <pc:docMk/>
          <pc:sldMk cId="0" sldId="258"/>
        </pc:sldMkLst>
      </pc:sldChg>
      <pc:sldMasterChg chg="setBg modSldLayout">
        <pc:chgData name="" userId="e5fa7a118974fddb" providerId="LiveId" clId="{585F5FE6-A272-469C-AAFA-105F545A31F8}" dt="2025-02-02T15:33:44.010" v="206"/>
        <pc:sldMasterMkLst>
          <pc:docMk/>
          <pc:sldMasterMk cId="2908007035" sldId="2147483684"/>
        </pc:sldMasterMkLst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3369128926" sldId="2147483685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502027317" sldId="2147483686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617148756" sldId="2147483687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483721852" sldId="2147483688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3393426899" sldId="2147483689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2245601008" sldId="2147483690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1080546738" sldId="2147483691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2909718502" sldId="2147483692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2209111638" sldId="2147483693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3110627333" sldId="2147483694"/>
          </pc:sldLayoutMkLst>
        </pc:sldLayoutChg>
        <pc:sldLayoutChg chg="setBg">
          <pc:chgData name="" userId="e5fa7a118974fddb" providerId="LiveId" clId="{585F5FE6-A272-469C-AAFA-105F545A31F8}" dt="2025-02-02T15:33:44.010" v="206"/>
          <pc:sldLayoutMkLst>
            <pc:docMk/>
            <pc:sldMasterMk cId="2908007035" sldId="2147483684"/>
            <pc:sldLayoutMk cId="715821576" sldId="2147483695"/>
          </pc:sldLayoutMkLst>
        </pc:sldLayoutChg>
      </pc:sldMasterChg>
      <pc:sldMasterChg chg="setBg modSldLayout">
        <pc:chgData name="" userId="e5fa7a118974fddb" providerId="LiveId" clId="{585F5FE6-A272-469C-AAFA-105F545A31F8}" dt="2025-02-02T15:35:10.221" v="208"/>
        <pc:sldMasterMkLst>
          <pc:docMk/>
          <pc:sldMasterMk cId="2862247542" sldId="2147483744"/>
        </pc:sldMasterMkLst>
        <pc:sldLayoutChg chg="setBg">
          <pc:chgData name="" userId="e5fa7a118974fddb" providerId="LiveId" clId="{585F5FE6-A272-469C-AAFA-105F545A31F8}" dt="2025-02-02T15:35:10.221" v="208"/>
          <pc:sldLayoutMkLst>
            <pc:docMk/>
            <pc:sldMasterMk cId="2862247542" sldId="2147483744"/>
            <pc:sldLayoutMk cId="3794190682" sldId="2147483745"/>
          </pc:sldLayoutMkLst>
        </pc:sldLayoutChg>
        <pc:sldLayoutChg chg="setBg">
          <pc:chgData name="" userId="e5fa7a118974fddb" providerId="LiveId" clId="{585F5FE6-A272-469C-AAFA-105F545A31F8}" dt="2025-02-02T15:35:10.221" v="208"/>
          <pc:sldLayoutMkLst>
            <pc:docMk/>
            <pc:sldMasterMk cId="2862247542" sldId="2147483744"/>
            <pc:sldLayoutMk cId="2410593083" sldId="2147483747"/>
          </pc:sldLayoutMkLst>
        </pc:sldLayoutChg>
        <pc:sldLayoutChg chg="setBg">
          <pc:chgData name="" userId="e5fa7a118974fddb" providerId="LiveId" clId="{585F5FE6-A272-469C-AAFA-105F545A31F8}" dt="2025-02-02T15:35:10.221" v="208"/>
          <pc:sldLayoutMkLst>
            <pc:docMk/>
            <pc:sldMasterMk cId="2862247542" sldId="2147483744"/>
            <pc:sldLayoutMk cId="2920089353" sldId="2147483753"/>
          </pc:sldLayoutMkLst>
        </pc:sldLayoutChg>
      </pc:sldMasterChg>
      <pc:sldMasterChg chg="setBg modSldLayout">
        <pc:chgData name="" userId="e5fa7a118974fddb" providerId="LiveId" clId="{585F5FE6-A272-469C-AAFA-105F545A31F8}" dt="2025-02-02T15:35:57.510" v="214"/>
        <pc:sldMasterMkLst>
          <pc:docMk/>
          <pc:sldMasterMk cId="1488446051" sldId="2147483756"/>
        </pc:sldMasterMkLst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447552889" sldId="2147483757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1954913177" sldId="2147483758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896474530" sldId="2147483759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3079220997" sldId="2147483760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1056607405" sldId="2147483761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2436126067" sldId="2147483762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3312977783" sldId="2147483763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3734061578" sldId="2147483764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648328075" sldId="2147483765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3016473783" sldId="2147483766"/>
          </pc:sldLayoutMkLst>
        </pc:sldLayoutChg>
        <pc:sldLayoutChg chg="setBg">
          <pc:chgData name="" userId="e5fa7a118974fddb" providerId="LiveId" clId="{585F5FE6-A272-469C-AAFA-105F545A31F8}" dt="2025-02-02T15:35:57.510" v="214"/>
          <pc:sldLayoutMkLst>
            <pc:docMk/>
            <pc:sldMasterMk cId="1488446051" sldId="2147483756"/>
            <pc:sldLayoutMk cId="2050305098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fr.vecteezy.com/art-vectoriel/13516841-restaurant-de-cuisine-italienne-ou-cafeteria-avec-des-personnes-mangeant-des-plats-italiens-traditionnels-pizza-ou-pates-en-illustration-de-modele-de-dessin-anime-dessine-a-la-main" TargetMode="External"/><Relationship Id="rId7" Type="http://schemas.openxmlformats.org/officeDocument/2006/relationships/hyperlink" Target="http://www.freepik.com/free-photos-vectors/food-deliver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vecteezy.com/vector-art/273542-online-food-order-concept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g"/><Relationship Id="rId9" Type="http://schemas.openxmlformats.org/officeDocument/2006/relationships/hyperlink" Target="https://www.freepik.com/premium-vector/pizza-delivery-service-courier-giving-takeaway-food-box-meal-order-woman-customer-receiving-delivered-takeout-fastfood-from-deliveryman-flat-vector-illustration-isolated-white-background_29720740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iesupply.com/logos/mysql-logo-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pmation.com/portfolio/capmation-helps-park-industries-translate-data-into-customer-productivity/" TargetMode="Externa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t-hdip-comp-sci-2019.github.io/programming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69" y="426101"/>
            <a:ext cx="6038194" cy="1214539"/>
          </a:xfr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dirty="0" err="1"/>
              <a:t>Zomata</a:t>
            </a:r>
            <a:r>
              <a:rPr lang="en-US" sz="3600" b="1" dirty="0"/>
              <a:t> Food Delivery </a:t>
            </a:r>
            <a:br>
              <a:rPr lang="en-US" sz="3600" b="1" dirty="0"/>
            </a:br>
            <a:r>
              <a:rPr lang="en-US" sz="3600" b="1" dirty="0"/>
              <a:t>Management System</a:t>
            </a:r>
            <a:endParaRPr sz="36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995AD5-7643-477D-9894-68EB3F629B9A}"/>
              </a:ext>
            </a:extLst>
          </p:cNvPr>
          <p:cNvGrpSpPr/>
          <p:nvPr/>
        </p:nvGrpSpPr>
        <p:grpSpPr>
          <a:xfrm>
            <a:off x="1831569" y="2173150"/>
            <a:ext cx="1670492" cy="1636897"/>
            <a:chOff x="1309844" y="2438490"/>
            <a:chExt cx="1670492" cy="163689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999084-41D1-49A6-BEB2-22B1B6CB5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09844" y="2899952"/>
              <a:ext cx="1670492" cy="11754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CD425-9322-4696-A021-EFDC57AA1B79}"/>
                </a:ext>
              </a:extLst>
            </p:cNvPr>
            <p:cNvSpPr txBox="1"/>
            <p:nvPr/>
          </p:nvSpPr>
          <p:spPr>
            <a:xfrm>
              <a:off x="1506742" y="2438490"/>
              <a:ext cx="1273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Restaurants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C4A14B-A38F-4EE7-9AF4-827BC627595F}"/>
              </a:ext>
            </a:extLst>
          </p:cNvPr>
          <p:cNvGrpSpPr/>
          <p:nvPr/>
        </p:nvGrpSpPr>
        <p:grpSpPr>
          <a:xfrm>
            <a:off x="1822868" y="4890827"/>
            <a:ext cx="1679193" cy="1541072"/>
            <a:chOff x="1339147" y="4896754"/>
            <a:chExt cx="1679193" cy="154107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471E925-E1B9-4A8F-A47E-A5515AFAE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339147" y="4896754"/>
              <a:ext cx="1679193" cy="11754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A63A02-5C5E-4B10-817A-C84C854FD679}"/>
                </a:ext>
              </a:extLst>
            </p:cNvPr>
            <p:cNvSpPr txBox="1"/>
            <p:nvPr/>
          </p:nvSpPr>
          <p:spPr>
            <a:xfrm>
              <a:off x="1506742" y="6068494"/>
              <a:ext cx="1242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Food Order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668CF5-B46A-4780-B778-10B6BB989DE0}"/>
              </a:ext>
            </a:extLst>
          </p:cNvPr>
          <p:cNvGrpSpPr/>
          <p:nvPr/>
        </p:nvGrpSpPr>
        <p:grpSpPr>
          <a:xfrm>
            <a:off x="5225706" y="4934176"/>
            <a:ext cx="1682448" cy="1580423"/>
            <a:chOff x="5108924" y="4934176"/>
            <a:chExt cx="1682448" cy="158042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C617EE-2A0F-4D59-8C71-E6FA9E69F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b="7563"/>
            <a:stretch/>
          </p:blipFill>
          <p:spPr>
            <a:xfrm>
              <a:off x="5252118" y="4934176"/>
              <a:ext cx="1267610" cy="117174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5685AB-2B64-4060-ACA6-8F0520A9AFB3}"/>
                </a:ext>
              </a:extLst>
            </p:cNvPr>
            <p:cNvSpPr txBox="1"/>
            <p:nvPr/>
          </p:nvSpPr>
          <p:spPr>
            <a:xfrm>
              <a:off x="5108924" y="6145267"/>
              <a:ext cx="1682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Delivery_Person</a:t>
              </a:r>
              <a:endParaRPr lang="en-IN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CDEF9B-DA25-496B-B316-7D8DFE9233B9}"/>
              </a:ext>
            </a:extLst>
          </p:cNvPr>
          <p:cNvGrpSpPr/>
          <p:nvPr/>
        </p:nvGrpSpPr>
        <p:grpSpPr>
          <a:xfrm>
            <a:off x="5326329" y="2173150"/>
            <a:ext cx="1310181" cy="1679513"/>
            <a:chOff x="5796067" y="2446148"/>
            <a:chExt cx="1310181" cy="167951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27A64A6-B4C8-410E-83E0-25729450B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5796067" y="2815480"/>
              <a:ext cx="1310181" cy="131018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41709-449E-4C3D-9548-6E7372204E2A}"/>
                </a:ext>
              </a:extLst>
            </p:cNvPr>
            <p:cNvSpPr txBox="1"/>
            <p:nvPr/>
          </p:nvSpPr>
          <p:spPr>
            <a:xfrm>
              <a:off x="5919216" y="2446148"/>
              <a:ext cx="106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Delivered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C3E2CF6-308D-4DEF-9926-65379684407D}"/>
              </a:ext>
            </a:extLst>
          </p:cNvPr>
          <p:cNvSpPr/>
          <p:nvPr/>
        </p:nvSpPr>
        <p:spPr>
          <a:xfrm>
            <a:off x="3862552" y="5423337"/>
            <a:ext cx="1135117" cy="3468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67D5AD8-6162-463F-88B8-62B42C9C2CF8}"/>
              </a:ext>
            </a:extLst>
          </p:cNvPr>
          <p:cNvSpPr/>
          <p:nvPr/>
        </p:nvSpPr>
        <p:spPr>
          <a:xfrm rot="10800000">
            <a:off x="3862552" y="3097923"/>
            <a:ext cx="1135117" cy="3468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0A664ED-98FF-4565-B26D-EA952860C623}"/>
              </a:ext>
            </a:extLst>
          </p:cNvPr>
          <p:cNvSpPr/>
          <p:nvPr/>
        </p:nvSpPr>
        <p:spPr>
          <a:xfrm rot="16200000">
            <a:off x="5696440" y="4219999"/>
            <a:ext cx="740979" cy="3468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DE17ED1-3FE0-4101-AC4E-9F1C7FEFBACC}"/>
              </a:ext>
            </a:extLst>
          </p:cNvPr>
          <p:cNvSpPr/>
          <p:nvPr/>
        </p:nvSpPr>
        <p:spPr>
          <a:xfrm rot="5400000">
            <a:off x="2291974" y="4118554"/>
            <a:ext cx="740979" cy="3468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AB0C077-3C14-4FBE-96A5-BBF2200FE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2061" y="3921485"/>
            <a:ext cx="1723275" cy="9693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8" y="-381192"/>
            <a:ext cx="8079581" cy="1658198"/>
          </a:xfrm>
        </p:spPr>
        <p:txBody>
          <a:bodyPr/>
          <a:lstStyle/>
          <a:p>
            <a:r>
              <a:rPr lang="en-IN" b="1" dirty="0"/>
              <a:t>Overview</a:t>
            </a:r>
            <a:endParaRPr lang="en-IN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11" y="4383730"/>
            <a:ext cx="8241177" cy="2931229"/>
          </a:xfrm>
        </p:spPr>
        <p:txBody>
          <a:bodyPr/>
          <a:lstStyle/>
          <a:p>
            <a:pPr fontAlgn="base"/>
            <a:r>
              <a:rPr lang="en-US" b="1" dirty="0" err="1">
                <a:solidFill>
                  <a:schemeClr val="tx1"/>
                </a:solidFill>
              </a:rPr>
              <a:t>Zomata</a:t>
            </a:r>
            <a:r>
              <a:rPr lang="en-US" b="1" dirty="0">
                <a:solidFill>
                  <a:schemeClr val="tx1"/>
                </a:solidFill>
              </a:rPr>
              <a:t> is a food delivery management system</a:t>
            </a:r>
            <a:r>
              <a:rPr lang="en-US" dirty="0">
                <a:solidFill>
                  <a:schemeClr val="tx1"/>
                </a:solidFill>
              </a:rPr>
              <a:t> designed to streamline online food ordering, delivery tracking, and restaurant management.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Web-based interface built with </a:t>
            </a:r>
            <a:r>
              <a:rPr lang="en-US" b="1" dirty="0" err="1">
                <a:solidFill>
                  <a:schemeClr val="tx1"/>
                </a:solidFill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 to enable CRUD (Create, Read, Update, Delete) operations and to view some insights.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8499E-C94E-407C-B2DE-FD3E7D8A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57" y="1056582"/>
            <a:ext cx="6592433" cy="31219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FC8D39-8266-4A53-B0C2-862ABEB6034C}"/>
              </a:ext>
            </a:extLst>
          </p:cNvPr>
          <p:cNvCxnSpPr>
            <a:cxnSpLocks/>
          </p:cNvCxnSpPr>
          <p:nvPr/>
        </p:nvCxnSpPr>
        <p:spPr>
          <a:xfrm>
            <a:off x="445622" y="851337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74" y="31531"/>
            <a:ext cx="8079581" cy="115584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Application Structure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2D8935-2CFE-4AB2-A37F-3598605D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462" y="1387239"/>
            <a:ext cx="3127776" cy="5085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F514ED-DE0C-4690-A0BC-7CD59A651E94}"/>
              </a:ext>
            </a:extLst>
          </p:cNvPr>
          <p:cNvSpPr/>
          <p:nvPr/>
        </p:nvSpPr>
        <p:spPr>
          <a:xfrm>
            <a:off x="2331324" y="1284763"/>
            <a:ext cx="2778550" cy="138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Home Page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Overview of </a:t>
            </a:r>
            <a:r>
              <a:rPr lang="en-IN" dirty="0" err="1"/>
              <a:t>Zomata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B4236-AB0C-46E9-A9C7-1C70BD2EFEAB}"/>
              </a:ext>
            </a:extLst>
          </p:cNvPr>
          <p:cNvSpPr/>
          <p:nvPr/>
        </p:nvSpPr>
        <p:spPr>
          <a:xfrm>
            <a:off x="2331324" y="3215969"/>
            <a:ext cx="2715485" cy="137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b="1" dirty="0"/>
              <a:t>CRUD Page</a:t>
            </a:r>
          </a:p>
          <a:p>
            <a:pPr algn="ctr" fontAlgn="base"/>
            <a:r>
              <a:rPr lang="en-IN" dirty="0"/>
              <a:t>Database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B48F0-696A-4B61-9015-C806A9E0B8F6}"/>
              </a:ext>
            </a:extLst>
          </p:cNvPr>
          <p:cNvSpPr txBox="1"/>
          <p:nvPr/>
        </p:nvSpPr>
        <p:spPr>
          <a:xfrm>
            <a:off x="565586" y="1746984"/>
            <a:ext cx="10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Page –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BD948-DF41-4A39-B009-DB6A280B62F0}"/>
              </a:ext>
            </a:extLst>
          </p:cNvPr>
          <p:cNvSpPr txBox="1"/>
          <p:nvPr/>
        </p:nvSpPr>
        <p:spPr>
          <a:xfrm>
            <a:off x="567495" y="3721044"/>
            <a:ext cx="10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Page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C4229-CEFC-46D1-92D7-E2B30941AC70}"/>
              </a:ext>
            </a:extLst>
          </p:cNvPr>
          <p:cNvSpPr txBox="1"/>
          <p:nvPr/>
        </p:nvSpPr>
        <p:spPr>
          <a:xfrm>
            <a:off x="565586" y="5495049"/>
            <a:ext cx="10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Page –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59B75-6DF0-4E58-B17E-CF184E939B5B}"/>
              </a:ext>
            </a:extLst>
          </p:cNvPr>
          <p:cNvSpPr/>
          <p:nvPr/>
        </p:nvSpPr>
        <p:spPr>
          <a:xfrm>
            <a:off x="2331323" y="5076808"/>
            <a:ext cx="2715485" cy="137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QUERY Page</a:t>
            </a:r>
          </a:p>
          <a:p>
            <a:pPr algn="ctr"/>
            <a:r>
              <a:rPr lang="en-IN" dirty="0"/>
              <a:t> Analytical queries.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2313E30-D94F-4E6B-9BB5-2394BCBAF2EA}"/>
              </a:ext>
            </a:extLst>
          </p:cNvPr>
          <p:cNvSpPr/>
          <p:nvPr/>
        </p:nvSpPr>
        <p:spPr>
          <a:xfrm>
            <a:off x="820587" y="4578088"/>
            <a:ext cx="362607" cy="6983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8147DF8-F3EA-4E7F-8B2B-C73C1E5A2548}"/>
              </a:ext>
            </a:extLst>
          </p:cNvPr>
          <p:cNvSpPr/>
          <p:nvPr/>
        </p:nvSpPr>
        <p:spPr>
          <a:xfrm>
            <a:off x="820586" y="2604028"/>
            <a:ext cx="362607" cy="6983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284" y="-127534"/>
            <a:ext cx="8079581" cy="1658198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Approach Used in Code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46B3-419C-486B-A028-0D5569F1A7CB}"/>
              </a:ext>
            </a:extLst>
          </p:cNvPr>
          <p:cNvSpPr txBox="1"/>
          <p:nvPr/>
        </p:nvSpPr>
        <p:spPr>
          <a:xfrm>
            <a:off x="360669" y="1246984"/>
            <a:ext cx="6763406" cy="47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FFC000"/>
                </a:solidFill>
              </a:rPr>
              <a:t>Database Initialization and Population</a:t>
            </a:r>
          </a:p>
          <a:p>
            <a:pPr algn="just"/>
            <a:endParaRPr lang="en-IN" sz="2800" b="1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MySQL database with five tables: Customers, Restaurants, Orders, Deliveries, and </a:t>
            </a:r>
            <a:r>
              <a:rPr lang="en-IN" sz="2800" dirty="0" err="1"/>
              <a:t>Delivery_Person</a:t>
            </a:r>
            <a:r>
              <a:rPr lang="en-IN" sz="2800" dirty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Data generated using </a:t>
            </a:r>
            <a:r>
              <a:rPr lang="en-IN" sz="2800" b="1" dirty="0"/>
              <a:t>Faker</a:t>
            </a:r>
            <a:r>
              <a:rPr lang="en-IN" sz="2800" dirty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Database interactions handled with </a:t>
            </a:r>
            <a:r>
              <a:rPr lang="en-IN" sz="2800" b="1" dirty="0" err="1"/>
              <a:t>pymysql</a:t>
            </a:r>
            <a:r>
              <a:rPr lang="en-IN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01706-5188-4BB3-8345-CA3BED00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5164" y="1072200"/>
            <a:ext cx="2626805" cy="262680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4EB34E-2011-439A-AFE4-6C77E2B2A45E}"/>
              </a:ext>
            </a:extLst>
          </p:cNvPr>
          <p:cNvGrpSpPr/>
          <p:nvPr/>
        </p:nvGrpSpPr>
        <p:grpSpPr>
          <a:xfrm>
            <a:off x="6206394" y="3162476"/>
            <a:ext cx="2576937" cy="2448540"/>
            <a:chOff x="6348284" y="3878547"/>
            <a:chExt cx="2795716" cy="24485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C81E64-DD3D-4A7A-B0B5-5296C262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682217" y="4319455"/>
              <a:ext cx="1638300" cy="16383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BC140D-C4ED-472A-B889-BAAB48938EBA}"/>
                </a:ext>
              </a:extLst>
            </p:cNvPr>
            <p:cNvSpPr txBox="1"/>
            <p:nvPr/>
          </p:nvSpPr>
          <p:spPr>
            <a:xfrm>
              <a:off x="7759789" y="3913303"/>
              <a:ext cx="9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Delivery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82F4FB-0158-45BE-B394-75E97DB5B1C2}"/>
                </a:ext>
              </a:extLst>
            </p:cNvPr>
            <p:cNvSpPr txBox="1"/>
            <p:nvPr/>
          </p:nvSpPr>
          <p:spPr>
            <a:xfrm>
              <a:off x="8332431" y="5628186"/>
              <a:ext cx="811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Orders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6401E0-DEFD-4145-B37C-B01A5B1C1EBE}"/>
                </a:ext>
              </a:extLst>
            </p:cNvPr>
            <p:cNvSpPr txBox="1"/>
            <p:nvPr/>
          </p:nvSpPr>
          <p:spPr>
            <a:xfrm>
              <a:off x="6348284" y="3878547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Customer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684744-F62F-4182-8C6E-2B4B901D1257}"/>
                </a:ext>
              </a:extLst>
            </p:cNvPr>
            <p:cNvSpPr txBox="1"/>
            <p:nvPr/>
          </p:nvSpPr>
          <p:spPr>
            <a:xfrm>
              <a:off x="6518149" y="5957755"/>
              <a:ext cx="1273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Restaurants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2972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Database Creation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4318586"/>
            <a:ext cx="4411635" cy="43266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Table Creation</a:t>
            </a:r>
          </a:p>
          <a:p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28240-2590-43FE-AB07-7A25462132B7}"/>
              </a:ext>
            </a:extLst>
          </p:cNvPr>
          <p:cNvSpPr txBox="1"/>
          <p:nvPr/>
        </p:nvSpPr>
        <p:spPr>
          <a:xfrm>
            <a:off x="571500" y="4871658"/>
            <a:ext cx="8079581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en-IN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execute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Customers (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customer_id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INT AUTO_INCREMENT PRIMARY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KEY,name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VARCHAR(255), email VARCHAR(255), phone VARCHAR(50), location TEXT,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signup_date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DATE,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is_premium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BOOLEAN,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preferred_cuisine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VARCHAR(50),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total_orders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INT,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average_rating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FLOAT)"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C990A-D5D5-4F17-88CB-6093B7435463}"/>
              </a:ext>
            </a:extLst>
          </p:cNvPr>
          <p:cNvSpPr txBox="1"/>
          <p:nvPr/>
        </p:nvSpPr>
        <p:spPr>
          <a:xfrm>
            <a:off x="593988" y="1608021"/>
            <a:ext cx="6772303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Importing all the required packages required like </a:t>
            </a:r>
            <a:r>
              <a:rPr lang="en-IN" dirty="0" err="1"/>
              <a:t>pymysql</a:t>
            </a:r>
            <a:r>
              <a:rPr lang="en-IN" dirty="0"/>
              <a:t>, faker,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Connecting the code with MySQL using </a:t>
            </a:r>
            <a:r>
              <a:rPr lang="en-IN" b="1" dirty="0" err="1"/>
              <a:t>Pymysql.connector</a:t>
            </a:r>
            <a:r>
              <a:rPr lang="en-IN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49952-8924-466F-94C4-202044F0D690}"/>
              </a:ext>
            </a:extLst>
          </p:cNvPr>
          <p:cNvSpPr txBox="1"/>
          <p:nvPr/>
        </p:nvSpPr>
        <p:spPr>
          <a:xfrm>
            <a:off x="695057" y="2785489"/>
            <a:ext cx="79560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pymysql</a:t>
            </a:r>
            <a:r>
              <a:rPr lang="en-IN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localhost"</a:t>
            </a:r>
            <a:r>
              <a:rPr lang="en-IN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root"</a:t>
            </a:r>
            <a:r>
              <a:rPr lang="en-IN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0AF38-F46A-44FF-BEE7-83351575FBD0}"/>
              </a:ext>
            </a:extLst>
          </p:cNvPr>
          <p:cNvSpPr txBox="1"/>
          <p:nvPr/>
        </p:nvSpPr>
        <p:spPr>
          <a:xfrm>
            <a:off x="610499" y="3617990"/>
            <a:ext cx="8012130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Creating the Tables mentioning Table Name having all the value of Column Name.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6332F-93E3-4D46-B774-14B118763127}"/>
              </a:ext>
            </a:extLst>
          </p:cNvPr>
          <p:cNvSpPr txBox="1"/>
          <p:nvPr/>
        </p:nvSpPr>
        <p:spPr>
          <a:xfrm>
            <a:off x="571500" y="2773940"/>
            <a:ext cx="8065294" cy="3647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 [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(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>
                <a:solidFill>
                  <a:srgbClr val="9CDCFE"/>
                </a:solidFill>
                <a:latin typeface="Consolas" panose="020B0609020204030204" pitchFamily="49" charset="0"/>
              </a:rPr>
              <a:t>fake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fake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fake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phone_number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fake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address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fake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date_this_decade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'Indian'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'Chinese'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'Italian'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'Mexican'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'Thai'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1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uniform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B5CEA8"/>
                </a:solidFill>
                <a:latin typeface="Consolas" panose="020B0609020204030204" pitchFamily="49" charset="0"/>
              </a:rPr>
              <a:t>3.0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I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)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cursor</a:t>
            </a:r>
            <a:r>
              <a:rPr lang="en-IN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executemany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''' </a:t>
            </a:r>
            <a:endParaRPr lang="en-IN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INSERT INTO Customers (name, email, phone, location, </a:t>
            </a:r>
            <a:r>
              <a:rPr lang="en-IN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signup_date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is_premium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preferred_cuisine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total_orders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average_rating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endParaRPr lang="en-IN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VALUES (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endParaRPr lang="en-IN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100" dirty="0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IN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endParaRPr lang="en-IN" sz="105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A9B0C8-3B98-4252-98BA-FB8A06905F9F}"/>
              </a:ext>
            </a:extLst>
          </p:cNvPr>
          <p:cNvSpPr txBox="1">
            <a:spLocks/>
          </p:cNvSpPr>
          <p:nvPr/>
        </p:nvSpPr>
        <p:spPr>
          <a:xfrm>
            <a:off x="571500" y="192188"/>
            <a:ext cx="7925867" cy="10053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sz="2800" b="1" dirty="0">
                <a:solidFill>
                  <a:srgbClr val="FFFF00"/>
                </a:solidFill>
              </a:rPr>
              <a:t>Generating and adding the values in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9EB2A-50CA-4F3D-9016-FCE94DFDD255}"/>
              </a:ext>
            </a:extLst>
          </p:cNvPr>
          <p:cNvSpPr txBox="1"/>
          <p:nvPr/>
        </p:nvSpPr>
        <p:spPr>
          <a:xfrm>
            <a:off x="887056" y="1254516"/>
            <a:ext cx="6237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the Faker package to generate the Synthetic data.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36480-93E3-4AF9-8728-8108BE08B784}"/>
              </a:ext>
            </a:extLst>
          </p:cNvPr>
          <p:cNvSpPr txBox="1"/>
          <p:nvPr/>
        </p:nvSpPr>
        <p:spPr>
          <a:xfrm>
            <a:off x="1280293" y="1761910"/>
            <a:ext cx="59560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fake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Faker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en_IN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#Generating Synthetic Data with respect to India in English.  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1A5D-7340-491D-9033-375F8B21572D}"/>
              </a:ext>
            </a:extLst>
          </p:cNvPr>
          <p:cNvSpPr txBox="1"/>
          <p:nvPr/>
        </p:nvSpPr>
        <p:spPr>
          <a:xfrm>
            <a:off x="887056" y="2330859"/>
            <a:ext cx="681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to generate synthetic data and add the values in the database.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61253"/>
          </a:xfr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 CRUD Operations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0C031-C5A7-4808-9E5E-9F452A3FFE25}"/>
              </a:ext>
            </a:extLst>
          </p:cNvPr>
          <p:cNvSpPr txBox="1"/>
          <p:nvPr/>
        </p:nvSpPr>
        <p:spPr>
          <a:xfrm>
            <a:off x="492919" y="4597637"/>
            <a:ext cx="871020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We will perform CRUD (Create, Read, Update, Delete) operations</a:t>
            </a:r>
            <a:r>
              <a:rPr lang="en-US" sz="2400" dirty="0"/>
              <a:t> on tables in the </a:t>
            </a:r>
            <a:r>
              <a:rPr lang="en-US" sz="2400" b="1" dirty="0" err="1"/>
              <a:t>Zomata</a:t>
            </a:r>
            <a:r>
              <a:rPr lang="en-US" sz="2400" b="1" dirty="0"/>
              <a:t> database </a:t>
            </a:r>
            <a:r>
              <a:rPr lang="en-US" sz="2400" dirty="0"/>
              <a:t>for the following Tables.  </a:t>
            </a:r>
            <a:r>
              <a:rPr lang="en-US" sz="2400" b="1" dirty="0"/>
              <a:t>Customers, Restaurants, Orders, Deliveries, and Delivery Personnel tables.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38A7-C843-48DF-9BA3-1306AEC5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066" y="656116"/>
            <a:ext cx="1312250" cy="748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D16BE-B90F-4BFC-84BD-7E683EFB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66" y="1804578"/>
            <a:ext cx="6243886" cy="2793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61253"/>
          </a:xfr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/>
            <a:r>
              <a:rPr lang="en-IN" b="1" dirty="0" err="1">
                <a:solidFill>
                  <a:srgbClr val="FFFF00"/>
                </a:solidFill>
              </a:rPr>
              <a:t>Zomata</a:t>
            </a:r>
            <a:r>
              <a:rPr lang="en-IN" b="1" dirty="0">
                <a:solidFill>
                  <a:srgbClr val="FFFF00"/>
                </a:solidFill>
              </a:rPr>
              <a:t> Insights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0C031-C5A7-4808-9E5E-9F452A3FFE25}"/>
              </a:ext>
            </a:extLst>
          </p:cNvPr>
          <p:cNvSpPr txBox="1"/>
          <p:nvPr/>
        </p:nvSpPr>
        <p:spPr>
          <a:xfrm>
            <a:off x="532209" y="1759038"/>
            <a:ext cx="80795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analyze and display valuable insights derived from the '</a:t>
            </a:r>
            <a:r>
              <a:rPr lang="en-US" dirty="0" err="1"/>
              <a:t>Zomata</a:t>
            </a:r>
            <a:r>
              <a:rPr lang="en-US" dirty="0"/>
              <a:t>' database using MySQL. These insights will help in understanding customer behavior, restaurant performance, and order trends. The final results and visualizations will be presented using the interactive </a:t>
            </a:r>
            <a:r>
              <a:rPr lang="en-US" dirty="0" err="1"/>
              <a:t>Streamlit</a:t>
            </a:r>
            <a:r>
              <a:rPr lang="en-US" dirty="0"/>
              <a:t> platform.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15615-0370-4FC5-B289-B09DDDD9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69" y="3668656"/>
            <a:ext cx="7121459" cy="26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139" y="2763797"/>
            <a:ext cx="8079581" cy="1658198"/>
          </a:xfrm>
        </p:spPr>
        <p:txBody>
          <a:bodyPr/>
          <a:lstStyle/>
          <a:p>
            <a:r>
              <a:rPr lang="en-IN" dirty="0"/>
              <a:t>Thank You.  </a:t>
            </a:r>
            <a:endParaRPr dirty="0"/>
          </a:p>
        </p:txBody>
      </p:sp>
      <p:pic>
        <p:nvPicPr>
          <p:cNvPr id="5" name="Content Placeholder 4" descr="Angel face with no fill">
            <a:extLst>
              <a:ext uri="{FF2B5EF4-FFF2-40B4-BE49-F238E27FC236}">
                <a16:creationId xmlns:a16="http://schemas.microsoft.com/office/drawing/2014/main" id="{BE3793D1-32DF-47A0-BCFC-C0C1D089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918" y="3135696"/>
            <a:ext cx="914400" cy="914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168</TotalTime>
  <Words>626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Consolas</vt:lpstr>
      <vt:lpstr>Metropolitan</vt:lpstr>
      <vt:lpstr>Zomata Food Delivery  Management System</vt:lpstr>
      <vt:lpstr>Overview</vt:lpstr>
      <vt:lpstr>Application Structure</vt:lpstr>
      <vt:lpstr>Approach Used in Code</vt:lpstr>
      <vt:lpstr>Database Creation</vt:lpstr>
      <vt:lpstr>PowerPoint Presentation</vt:lpstr>
      <vt:lpstr> CRUD Operations</vt:lpstr>
      <vt:lpstr>Zomata Insights</vt:lpstr>
      <vt:lpstr>Thank You.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Hp</dc:creator>
  <cp:keywords/>
  <dc:description>generated using python-pptx</dc:description>
  <cp:lastModifiedBy>Hp</cp:lastModifiedBy>
  <cp:revision>16</cp:revision>
  <dcterms:created xsi:type="dcterms:W3CDTF">2013-01-27T09:14:16Z</dcterms:created>
  <dcterms:modified xsi:type="dcterms:W3CDTF">2025-02-02T15:37:22Z</dcterms:modified>
  <cp:category/>
</cp:coreProperties>
</file>