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8" autoAdjust="0"/>
    <p:restoredTop sz="90927" autoAdjust="0"/>
  </p:normalViewPr>
  <p:slideViewPr>
    <p:cSldViewPr showGuides="1">
      <p:cViewPr>
        <p:scale>
          <a:sx n="66" d="100"/>
          <a:sy n="66" d="100"/>
        </p:scale>
        <p:origin x="1618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9Slide.vn - 2019">
            <a:extLst>
              <a:ext uri="{FF2B5EF4-FFF2-40B4-BE49-F238E27FC236}">
                <a16:creationId xmlns:a16="http://schemas.microsoft.com/office/drawing/2014/main" id="{34980C09-F7B3-36B9-0FB4-AE2096BC13A6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25FDE-98C6-432C-A89B-9331C8337767}"/>
              </a:ext>
            </a:extLst>
          </p:cNvPr>
          <p:cNvSpPr/>
          <p:nvPr/>
        </p:nvSpPr>
        <p:spPr>
          <a:xfrm>
            <a:off x="2286000" y="778811"/>
            <a:ext cx="23593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User record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136FF-1EEC-1942-DEF4-148DB8B3325F}"/>
              </a:ext>
            </a:extLst>
          </p:cNvPr>
          <p:cNvSpPr/>
          <p:nvPr/>
        </p:nvSpPr>
        <p:spPr>
          <a:xfrm>
            <a:off x="5048250" y="2898962"/>
            <a:ext cx="20955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Bookstore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A07DF-936C-8D92-2A80-69D6BBA72870}"/>
              </a:ext>
            </a:extLst>
          </p:cNvPr>
          <p:cNvSpPr/>
          <p:nvPr/>
        </p:nvSpPr>
        <p:spPr>
          <a:xfrm>
            <a:off x="8305800" y="5019114"/>
            <a:ext cx="20955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Addmissions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F2CFB-8E90-226E-B981-68E6679156AD}"/>
              </a:ext>
            </a:extLst>
          </p:cNvPr>
          <p:cNvSpPr/>
          <p:nvPr/>
        </p:nvSpPr>
        <p:spPr>
          <a:xfrm>
            <a:off x="8305800" y="778811"/>
            <a:ext cx="20955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Order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F9ADA-D92B-7B7E-8A9E-B548AD01D5E9}"/>
              </a:ext>
            </a:extLst>
          </p:cNvPr>
          <p:cNvSpPr/>
          <p:nvPr/>
        </p:nvSpPr>
        <p:spPr>
          <a:xfrm>
            <a:off x="2283107" y="5019114"/>
            <a:ext cx="2362193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vi-VN">
                <a:solidFill>
                  <a:sysClr val="windowText" lastClr="000000"/>
                </a:solidFill>
              </a:rPr>
              <a:t>Reviewing &amp; Rating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management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D8D034-F138-DA02-F35B-B1C5D04C6CBF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3465650" y="1838887"/>
            <a:ext cx="2630350" cy="1060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F8FBE-F0CB-21D8-9978-A9013F674D96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645300" y="3429000"/>
            <a:ext cx="402950" cy="2120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B3F210-F96B-4945-BFC0-A70CC919B8A8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096000" y="3959038"/>
            <a:ext cx="3257550" cy="1060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4086D7-1444-7CF9-A90D-DA01E04E6CC8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7143750" y="1308849"/>
            <a:ext cx="1162050" cy="2120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0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FE59CE5-262E-4B1E-9EB4-5EF565F5C6C4}" vid="{9AE44F3F-0D44-4F67-9257-CD9E5A7596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41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Office Theme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trang</dc:creator>
  <cp:keywords>9Slide</cp:keywords>
  <dc:description>9Slide.vn</dc:description>
  <cp:lastModifiedBy>Quynh Nguyen</cp:lastModifiedBy>
  <cp:revision>2</cp:revision>
  <dcterms:created xsi:type="dcterms:W3CDTF">2022-05-02T13:30:22Z</dcterms:created>
  <dcterms:modified xsi:type="dcterms:W3CDTF">2022-05-02T14:11:49Z</dcterms:modified>
  <cp:category>9Slide.vn</cp:category>
  <cp:contentStatus>9Slide</cp:contentStatus>
</cp:coreProperties>
</file>