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8" autoAdjust="0"/>
    <p:restoredTop sz="90927" autoAdjust="0"/>
  </p:normalViewPr>
  <p:slideViewPr>
    <p:cSldViewPr showGuides="1">
      <p:cViewPr>
        <p:scale>
          <a:sx n="125" d="100"/>
          <a:sy n="125" d="100"/>
        </p:scale>
        <p:origin x="-1728" y="-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4DA77-0714-4226-8456-DE0FB00C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8689CE-C57C-4CCE-B5D7-91A284CB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0DF66-3D9B-4E31-B419-8D199F94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6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372-E784-4489-91B1-EB5F9893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E1B435-934F-44C4-8F1B-EC379BCB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BAE6C-C81A-448F-810E-8201A0E7D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8452A-D52B-4D53-AA70-42F3E1B9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A006-59DD-41EF-BB59-5CF0A5B0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F5D0-5E86-4B07-82F0-4706674B4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F55C-8EFE-4A66-9DB3-D0CB8877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8045-8612-4FFC-BF9F-64FB98C8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15B52-8190-4B2D-852C-B23A268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C063-6317-449C-A341-883F2682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53C2C5-1069-41AD-AB8E-A272B5F74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F9C6-7A1E-4BB1-8382-AF2048FA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F1DA-3491-456F-B971-C43EFCD2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613E6-C32A-4783-9219-260167E5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7CA7-22C9-4637-98D5-45CB81C4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C8BC-CF44-4FCD-ACB9-6C06E1FD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26985-A785-4717-80AD-9B8D8F5B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630-F12E-492E-A3AD-AE8A2360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B9EE9-F3BF-4B40-83E7-C9BC68FDDB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2166-B6AA-4084-B4D7-069DDC98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0EA2-78ED-4391-B2FB-25000FDB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3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9Slide.vn - 2019">
            <a:extLst>
              <a:ext uri="{FF2B5EF4-FFF2-40B4-BE49-F238E27FC236}">
                <a16:creationId xmlns:a16="http://schemas.microsoft.com/office/drawing/2014/main" id="{34980C09-F7B3-36B9-0FB4-AE2096BC13A6}"/>
              </a:ext>
            </a:extLst>
          </p:cNvPr>
          <p:cNvSpPr txBox="1"/>
          <p:nvPr userDrawn="1"/>
        </p:nvSpPr>
        <p:spPr>
          <a:xfrm>
            <a:off x="0" y="-712232"/>
            <a:ext cx="12192000" cy="3693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CB0E7E-7BDA-4369-B06E-95E5B313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2DE87-7D95-4722-9EE5-248D158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A038-BC78-4ECC-BEFF-CCB515E48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B9EE9-F3BF-4B40-83E7-C9BC68FDDB0E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CDB14-4F91-4B5C-8ACA-1B5E7E69B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0118F-80C4-4861-A4D3-A50D382E7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55963-6440-4C45-BA09-4E6A99D1BBE0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CE00B-B040-4546-AF5D-EEF96AA126B0}"/>
              </a:ext>
            </a:extLst>
          </p:cNvPr>
          <p:cNvGrpSpPr>
            <a:grpSpLocks noGrp="1" noSelect="1" noRot="1" noMove="1" noResize="1"/>
          </p:cNvGrpSpPr>
          <p:nvPr userDrawn="1">
            <p:custDataLst>
              <p:tags r:id="rId7"/>
            </p:custDataLst>
          </p:nvPr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423BDB-6737-4700-9989-01683A4147DA}"/>
                </a:ext>
              </a:extLst>
            </p:cNvPr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9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1E50D3-44ED-477F-84FB-1E24BC65ED8F}"/>
                </a:ext>
              </a:extLst>
            </p:cNvPr>
            <p:cNvSpPr txBox="1"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700">
                <a:solidFill>
                  <a:schemeClr val="bg1">
                    <a:lumMod val="75000"/>
                  </a:schemeClr>
                </a:solidFill>
                <a:latin typeface="#9Slide02 Noi dung dai" panose="02000000000000000000" pitchFamily="2" charset="0"/>
                <a:ea typeface="#9Slide02 Noi dung dai" panose="020000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465F73-4B27-4C0F-9B02-510C8E083EB6}"/>
                </a:ext>
              </a:extLst>
            </p:cNvPr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9Slide.vn">
            <a:extLst>
              <a:ext uri="{FF2B5EF4-FFF2-40B4-BE49-F238E27FC236}">
                <a16:creationId xmlns:a16="http://schemas.microsoft.com/office/drawing/2014/main" id="{0F30810D-0BA7-48B5-9100-E09C5C296021}"/>
              </a:ext>
            </a:extLst>
          </p:cNvPr>
          <p:cNvSpPr>
            <a:spLocks noSelect="1"/>
          </p:cNvSpPr>
          <p:nvPr userDrawn="1">
            <p:custDataLst>
              <p:tags r:id="rId8"/>
            </p:custDataLst>
          </p:nvPr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9Slide.vn">
            <a:extLst>
              <a:ext uri="{FF2B5EF4-FFF2-40B4-BE49-F238E27FC236}">
                <a16:creationId xmlns:a16="http://schemas.microsoft.com/office/drawing/2014/main" id="{5703AF2A-1D5F-4BD2-8904-9B6C863CB9B3}"/>
              </a:ext>
            </a:extLst>
          </p:cNvPr>
          <p:cNvSpPr>
            <a:spLocks noSelect="1"/>
          </p:cNvSpPr>
          <p:nvPr userDrawn="1">
            <p:custDataLst>
              <p:tags r:id="rId9"/>
            </p:custDataLst>
          </p:nvPr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4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7" r:id="rId4"/>
    <p:sldLayoutId id="2147483650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A25FDE-98C6-432C-A89B-9331C8337767}"/>
              </a:ext>
            </a:extLst>
          </p:cNvPr>
          <p:cNvSpPr/>
          <p:nvPr/>
        </p:nvSpPr>
        <p:spPr>
          <a:xfrm>
            <a:off x="1774550" y="1308849"/>
            <a:ext cx="23593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Database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136FF-1EEC-1942-DEF4-148DB8B3325F}"/>
              </a:ext>
            </a:extLst>
          </p:cNvPr>
          <p:cNvSpPr/>
          <p:nvPr/>
        </p:nvSpPr>
        <p:spPr>
          <a:xfrm>
            <a:off x="5048250" y="2898962"/>
            <a:ext cx="20955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>
                <a:solidFill>
                  <a:sysClr val="windowText" lastClr="000000"/>
                </a:solidFill>
              </a:rPr>
              <a:t>Bookstore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A07DF-936C-8D92-2A80-69D6BBA72870}"/>
              </a:ext>
            </a:extLst>
          </p:cNvPr>
          <p:cNvSpPr/>
          <p:nvPr/>
        </p:nvSpPr>
        <p:spPr>
          <a:xfrm>
            <a:off x="8058152" y="4489078"/>
            <a:ext cx="20955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Order processing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F2CFB-8E90-226E-B981-68E6679156AD}"/>
              </a:ext>
            </a:extLst>
          </p:cNvPr>
          <p:cNvSpPr/>
          <p:nvPr/>
        </p:nvSpPr>
        <p:spPr>
          <a:xfrm>
            <a:off x="8058152" y="1308847"/>
            <a:ext cx="2095500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Request processing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F9ADA-D92B-7B7E-8A9E-B548AD01D5E9}"/>
              </a:ext>
            </a:extLst>
          </p:cNvPr>
          <p:cNvSpPr/>
          <p:nvPr/>
        </p:nvSpPr>
        <p:spPr>
          <a:xfrm>
            <a:off x="1771656" y="4489076"/>
            <a:ext cx="2362193" cy="106007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&lt;&lt;system&gt;&gt;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User interface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D8D034-F138-DA02-F35B-B1C5D04C6CBF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133850" y="1838887"/>
            <a:ext cx="914399" cy="1060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F8FBE-F0CB-21D8-9978-A9013F674D9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4133849" y="3959038"/>
            <a:ext cx="914400" cy="10600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B3F210-F96B-4945-BFC0-A70CC919B8A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143750" y="3959037"/>
            <a:ext cx="914402" cy="10600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4086D7-1444-7CF9-A90D-DA01E04E6CC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143750" y="1838885"/>
            <a:ext cx="914402" cy="10600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795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6AB900A-2627-DD79-D6A7-094F6F5508DF}"/>
              </a:ext>
            </a:extLst>
          </p:cNvPr>
          <p:cNvGrpSpPr/>
          <p:nvPr/>
        </p:nvGrpSpPr>
        <p:grpSpPr>
          <a:xfrm>
            <a:off x="1447800" y="1752600"/>
            <a:ext cx="8919210" cy="1063671"/>
            <a:chOff x="1443990" y="1744980"/>
            <a:chExt cx="8919210" cy="7373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B8974FA-F90D-4716-68AF-61C0C43C7F2A}"/>
                </a:ext>
              </a:extLst>
            </p:cNvPr>
            <p:cNvSpPr/>
            <p:nvPr/>
          </p:nvSpPr>
          <p:spPr>
            <a:xfrm>
              <a:off x="1443990" y="1750775"/>
              <a:ext cx="1828800" cy="73152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Customer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7BA50B-906A-242E-7CA9-7A726108C49C}"/>
                </a:ext>
              </a:extLst>
            </p:cNvPr>
            <p:cNvSpPr/>
            <p:nvPr/>
          </p:nvSpPr>
          <p:spPr>
            <a:xfrm>
              <a:off x="8534400" y="1744980"/>
              <a:ext cx="1828800" cy="73152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Administrator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06AB30F-A9B1-4A7D-DEBB-B24D93AE441E}"/>
                </a:ext>
              </a:extLst>
            </p:cNvPr>
            <p:cNvSpPr/>
            <p:nvPr/>
          </p:nvSpPr>
          <p:spPr>
            <a:xfrm>
              <a:off x="5257800" y="1744980"/>
              <a:ext cx="1295400" cy="73152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ysClr val="windowText" lastClr="000000"/>
                  </a:solidFill>
                </a:rPr>
                <a:t>Bookbyte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97266B0-CAF3-0849-F2DF-4E630D18ECE7}"/>
                </a:ext>
              </a:extLst>
            </p:cNvPr>
            <p:cNvGrpSpPr/>
            <p:nvPr/>
          </p:nvGrpSpPr>
          <p:grpSpPr>
            <a:xfrm>
              <a:off x="3272790" y="1976899"/>
              <a:ext cx="1985010" cy="139636"/>
              <a:chOff x="3272790" y="1986344"/>
              <a:chExt cx="1985010" cy="1396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9C4B797-4561-B790-426F-FD456D44445F}"/>
                  </a:ext>
                </a:extLst>
              </p:cNvPr>
              <p:cNvCxnSpPr>
                <a:cxnSpLocks/>
                <a:stCxn id="3" idx="3"/>
                <a:endCxn id="16" idx="1"/>
              </p:cNvCxnSpPr>
              <p:nvPr/>
            </p:nvCxnSpPr>
            <p:spPr>
              <a:xfrm flipV="1">
                <a:off x="3272790" y="2120185"/>
                <a:ext cx="1985010" cy="579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C5D83D-FDF9-EE57-DA35-737D85BA90CD}"/>
                  </a:ext>
                </a:extLst>
              </p:cNvPr>
              <p:cNvSpPr txBox="1"/>
              <p:nvPr/>
            </p:nvSpPr>
            <p:spPr>
              <a:xfrm>
                <a:off x="3390900" y="1986344"/>
                <a:ext cx="1562100" cy="128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200" dirty="0"/>
                  <a:t>Customer info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0622E76-31FC-E614-F8BD-5BC0A1E5C96B}"/>
                </a:ext>
              </a:extLst>
            </p:cNvPr>
            <p:cNvGrpSpPr/>
            <p:nvPr/>
          </p:nvGrpSpPr>
          <p:grpSpPr>
            <a:xfrm>
              <a:off x="3272790" y="2182278"/>
              <a:ext cx="2046605" cy="128007"/>
              <a:chOff x="3211195" y="2006222"/>
              <a:chExt cx="2046605" cy="12800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F5A72F0-0D19-1164-9061-8B03C4496B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1195" y="2133600"/>
                <a:ext cx="204660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A84666-C84E-4016-1732-D9DF644BDAF3}"/>
                  </a:ext>
                </a:extLst>
              </p:cNvPr>
              <p:cNvSpPr txBox="1"/>
              <p:nvPr/>
            </p:nvSpPr>
            <p:spPr>
              <a:xfrm>
                <a:off x="3329305" y="2006222"/>
                <a:ext cx="1562100" cy="128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200" dirty="0"/>
                  <a:t>Order info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B8CD28A-B3E2-8FC1-9DCF-4391EF78E808}"/>
                </a:ext>
              </a:extLst>
            </p:cNvPr>
            <p:cNvGrpSpPr/>
            <p:nvPr/>
          </p:nvGrpSpPr>
          <p:grpSpPr>
            <a:xfrm>
              <a:off x="6553200" y="1975008"/>
              <a:ext cx="2358390" cy="135732"/>
              <a:chOff x="2819400" y="1990248"/>
              <a:chExt cx="2358390" cy="135732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9478DF3-F9CC-3D8D-B601-C5936B489972}"/>
                  </a:ext>
                </a:extLst>
              </p:cNvPr>
              <p:cNvCxnSpPr>
                <a:cxnSpLocks/>
                <a:stCxn id="4" idx="1"/>
                <a:endCxn id="16" idx="3"/>
              </p:cNvCxnSpPr>
              <p:nvPr/>
            </p:nvCxnSpPr>
            <p:spPr>
              <a:xfrm flipH="1">
                <a:off x="2819400" y="2125980"/>
                <a:ext cx="19812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7DC28C-D863-7484-4625-AFE8EC66EB3A}"/>
                  </a:ext>
                </a:extLst>
              </p:cNvPr>
              <p:cNvSpPr txBox="1"/>
              <p:nvPr/>
            </p:nvSpPr>
            <p:spPr>
              <a:xfrm>
                <a:off x="4034790" y="1990248"/>
                <a:ext cx="1143000" cy="128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200" dirty="0"/>
                  <a:t>Book info 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BEBE35D-F144-BD4E-FABE-8FFEC0069E9F}"/>
                </a:ext>
              </a:extLst>
            </p:cNvPr>
            <p:cNvGrpSpPr/>
            <p:nvPr/>
          </p:nvGrpSpPr>
          <p:grpSpPr>
            <a:xfrm>
              <a:off x="6477000" y="2182277"/>
              <a:ext cx="2209165" cy="128007"/>
              <a:chOff x="2743200" y="2004317"/>
              <a:chExt cx="2209165" cy="128007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99C5A76-7D11-B3CA-4C62-21794DD63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200" y="2131696"/>
                <a:ext cx="20574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F3EBCA-DEA5-804C-5ACF-EAD5E883E1CF}"/>
                  </a:ext>
                </a:extLst>
              </p:cNvPr>
              <p:cNvSpPr txBox="1"/>
              <p:nvPr/>
            </p:nvSpPr>
            <p:spPr>
              <a:xfrm>
                <a:off x="2891790" y="2004317"/>
                <a:ext cx="2060575" cy="128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200" dirty="0"/>
                  <a:t>Order, customer info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F67893-32E6-DDE9-F107-1553CB31AE67}"/>
                </a:ext>
              </a:extLst>
            </p:cNvPr>
            <p:cNvGrpSpPr/>
            <p:nvPr/>
          </p:nvGrpSpPr>
          <p:grpSpPr>
            <a:xfrm>
              <a:off x="3276600" y="1777356"/>
              <a:ext cx="2112010" cy="137289"/>
              <a:chOff x="3215005" y="1996311"/>
              <a:chExt cx="2112010" cy="13728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5CA558D-6443-749C-FDD5-8A7BF20150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15005" y="2133600"/>
                <a:ext cx="203136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3E45A7-2BC8-983D-9AB3-4FA0CA17CD7F}"/>
                  </a:ext>
                </a:extLst>
              </p:cNvPr>
              <p:cNvSpPr txBox="1"/>
              <p:nvPr/>
            </p:nvSpPr>
            <p:spPr>
              <a:xfrm>
                <a:off x="3673475" y="1996311"/>
                <a:ext cx="1653540" cy="128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200" dirty="0"/>
                  <a:t>Book info, Order status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105238F-0DED-37AD-DF3E-5D6DF2997D6D}"/>
                </a:ext>
              </a:extLst>
            </p:cNvPr>
            <p:cNvGrpSpPr/>
            <p:nvPr/>
          </p:nvGrpSpPr>
          <p:grpSpPr>
            <a:xfrm>
              <a:off x="6473825" y="1778913"/>
              <a:ext cx="2093277" cy="135732"/>
              <a:chOff x="2732405" y="2017511"/>
              <a:chExt cx="2093277" cy="135732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467C09C-F21A-8670-7864-A1BF49B6F9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32405" y="2143961"/>
                <a:ext cx="2060575" cy="928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C59DBE-B5EC-DA5F-13C5-C42090FC2168}"/>
                  </a:ext>
                </a:extLst>
              </p:cNvPr>
              <p:cNvSpPr txBox="1"/>
              <p:nvPr/>
            </p:nvSpPr>
            <p:spPr>
              <a:xfrm>
                <a:off x="3819842" y="2017511"/>
                <a:ext cx="1005840" cy="1280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1200" dirty="0"/>
                  <a:t>Order status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830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9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16"/>
</p:tagLst>
</file>

<file path=ppt/theme/theme1.xml><?xml version="1.0" encoding="utf-8"?>
<a:theme xmlns:a="http://schemas.openxmlformats.org/drawingml/2006/main" name="Office Theme">
  <a:themeElements>
    <a:clrScheme name="9Slide - 2020">
      <a:dk1>
        <a:sysClr val="windowText" lastClr="000000"/>
      </a:dk1>
      <a:lt1>
        <a:sysClr val="window" lastClr="FFFFFF"/>
      </a:lt1>
      <a:dk2>
        <a:srgbClr val="092D6C"/>
      </a:dk2>
      <a:lt2>
        <a:srgbClr val="FCECD0"/>
      </a:lt2>
      <a:accent1>
        <a:srgbClr val="4FC1E9"/>
      </a:accent1>
      <a:accent2>
        <a:srgbClr val="48CFAD"/>
      </a:accent2>
      <a:accent3>
        <a:srgbClr val="A0D468"/>
      </a:accent3>
      <a:accent4>
        <a:srgbClr val="FFCE54"/>
      </a:accent4>
      <a:accent5>
        <a:srgbClr val="FC6E51"/>
      </a:accent5>
      <a:accent6>
        <a:srgbClr val="ED5565"/>
      </a:accent6>
      <a:hlink>
        <a:srgbClr val="5D9CEC"/>
      </a:hlink>
      <a:folHlink>
        <a:srgbClr val="AC92EC"/>
      </a:folHlink>
    </a:clrScheme>
    <a:fontScheme name="9Slide Fonts">
      <a:majorFont>
        <a:latin typeface="#9Slide02 Tieu de dai"/>
        <a:ea typeface=""/>
        <a:cs typeface=""/>
      </a:majorFont>
      <a:minorFont>
        <a:latin typeface="#9Slide02 Noi dung da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5FE59CE5-262E-4B1E-9EB4-5EF565F5C6C4}" vid="{9AE44F3F-0D44-4F67-9257-CD9E5A7596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0</TotalTime>
  <Words>46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#9Slide02 Noi dung dai</vt:lpstr>
      <vt:lpstr>#9Slide02 Tieu de dai</vt:lpstr>
      <vt:lpstr>Arial</vt:lpstr>
      <vt:lpstr>Office Theme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trang</dc:creator>
  <cp:keywords>9Slide</cp:keywords>
  <dc:description>9Slide.vn</dc:description>
  <cp:lastModifiedBy>Hiếu Dương</cp:lastModifiedBy>
  <cp:revision>10</cp:revision>
  <dcterms:created xsi:type="dcterms:W3CDTF">2022-05-02T13:30:22Z</dcterms:created>
  <dcterms:modified xsi:type="dcterms:W3CDTF">2022-05-17T16:50:59Z</dcterms:modified>
  <cp:category>9Slide.vn</cp:category>
  <cp:contentStatus>9Slide</cp:contentStatus>
</cp:coreProperties>
</file>