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8" autoAdjust="0"/>
    <p:restoredTop sz="90927" autoAdjust="0"/>
  </p:normalViewPr>
  <p:slideViewPr>
    <p:cSldViewPr showGuides="1">
      <p:cViewPr varScale="1">
        <p:scale>
          <a:sx n="51" d="100"/>
          <a:sy n="51" d="100"/>
        </p:scale>
        <p:origin x="67" y="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7F9572F7-1498-0156-C5E0-ED046A41302C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25FDE-98C6-432C-A89B-9331C8337767}"/>
              </a:ext>
            </a:extLst>
          </p:cNvPr>
          <p:cNvSpPr/>
          <p:nvPr/>
        </p:nvSpPr>
        <p:spPr>
          <a:xfrm>
            <a:off x="2286000" y="778811"/>
            <a:ext cx="23593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User record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136FF-1EEC-1942-DEF4-148DB8B3325F}"/>
              </a:ext>
            </a:extLst>
          </p:cNvPr>
          <p:cNvSpPr/>
          <p:nvPr/>
        </p:nvSpPr>
        <p:spPr>
          <a:xfrm>
            <a:off x="5048250" y="2898962"/>
            <a:ext cx="20955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Bookstore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A07DF-936C-8D92-2A80-69D6BBA72870}"/>
              </a:ext>
            </a:extLst>
          </p:cNvPr>
          <p:cNvSpPr/>
          <p:nvPr/>
        </p:nvSpPr>
        <p:spPr>
          <a:xfrm>
            <a:off x="8305800" y="5019114"/>
            <a:ext cx="20955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Addmissions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F2CFB-8E90-226E-B981-68E6679156AD}"/>
              </a:ext>
            </a:extLst>
          </p:cNvPr>
          <p:cNvSpPr/>
          <p:nvPr/>
        </p:nvSpPr>
        <p:spPr>
          <a:xfrm>
            <a:off x="8305800" y="778811"/>
            <a:ext cx="20955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Order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F9ADA-D92B-7B7E-8A9E-B548AD01D5E9}"/>
              </a:ext>
            </a:extLst>
          </p:cNvPr>
          <p:cNvSpPr/>
          <p:nvPr/>
        </p:nvSpPr>
        <p:spPr>
          <a:xfrm>
            <a:off x="2283107" y="5019114"/>
            <a:ext cx="2362193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vi-VN">
                <a:solidFill>
                  <a:sysClr val="windowText" lastClr="000000"/>
                </a:solidFill>
              </a:rPr>
              <a:t>Reviewing &amp; Rating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management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D8D034-F138-DA02-F35B-B1C5D04C6CBF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3465650" y="1838887"/>
            <a:ext cx="2630350" cy="1060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F8FBE-F0CB-21D8-9978-A9013F674D96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645300" y="3429000"/>
            <a:ext cx="402950" cy="2120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B3F210-F96B-4945-BFC0-A70CC919B8A8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096000" y="3959038"/>
            <a:ext cx="3257550" cy="1060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4086D7-1444-7CF9-A90D-DA01E04E6CC8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7143750" y="1308849"/>
            <a:ext cx="1162050" cy="2120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25FDE-98C6-432C-A89B-9331C8337767}"/>
              </a:ext>
            </a:extLst>
          </p:cNvPr>
          <p:cNvSpPr/>
          <p:nvPr/>
        </p:nvSpPr>
        <p:spPr>
          <a:xfrm>
            <a:off x="772520" y="2898962"/>
            <a:ext cx="1737360" cy="914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User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1136FF-1EEC-1942-DEF4-148DB8B3325F}"/>
              </a:ext>
            </a:extLst>
          </p:cNvPr>
          <p:cNvSpPr/>
          <p:nvPr/>
        </p:nvSpPr>
        <p:spPr>
          <a:xfrm>
            <a:off x="5227320" y="2898962"/>
            <a:ext cx="1737360" cy="9144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Book Order</a:t>
            </a:r>
            <a:r>
              <a:rPr lang="vi-VN">
                <a:solidFill>
                  <a:sysClr val="windowText" lastClr="000000"/>
                </a:solidFill>
              </a:rPr>
              <a:t> System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F2CFB-8E90-226E-B981-68E6679156AD}"/>
              </a:ext>
            </a:extLst>
          </p:cNvPr>
          <p:cNvSpPr/>
          <p:nvPr/>
        </p:nvSpPr>
        <p:spPr>
          <a:xfrm>
            <a:off x="9682120" y="2898962"/>
            <a:ext cx="1737360" cy="914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Admin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ABC85-8513-F11D-EA33-FBE51854E020}"/>
              </a:ext>
            </a:extLst>
          </p:cNvPr>
          <p:cNvSpPr txBox="1"/>
          <p:nvPr/>
        </p:nvSpPr>
        <p:spPr>
          <a:xfrm>
            <a:off x="2945578" y="3093389"/>
            <a:ext cx="19332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ysClr val="windowText" lastClr="000000"/>
                </a:solidFill>
              </a:rPr>
              <a:t>Order/Cancellation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F8EBB6-EF86-F0EC-93FA-B95523CB5473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509880" y="3356162"/>
            <a:ext cx="2717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DAD696-EB09-AB66-2E0C-56BFE2E7B5F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09880" y="3356162"/>
            <a:ext cx="2717440" cy="301438"/>
          </a:xfrm>
          <a:prstGeom prst="curvedConnector3">
            <a:avLst>
              <a:gd name="adj1" fmla="val 25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5FB036-4073-CFDE-AD35-AF540E0323A7}"/>
              </a:ext>
            </a:extLst>
          </p:cNvPr>
          <p:cNvSpPr txBox="1"/>
          <p:nvPr/>
        </p:nvSpPr>
        <p:spPr>
          <a:xfrm>
            <a:off x="2945578" y="3657600"/>
            <a:ext cx="14779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ysClr val="windowText" lastClr="000000"/>
                </a:solidFill>
              </a:rPr>
              <a:t>Review/Rating</a:t>
            </a:r>
          </a:p>
        </p:txBody>
      </p:sp>
      <p:cxnSp>
        <p:nvCxnSpPr>
          <p:cNvPr id="33" name="Straight Arrow Connector 20">
            <a:extLst>
              <a:ext uri="{FF2B5EF4-FFF2-40B4-BE49-F238E27FC236}">
                <a16:creationId xmlns:a16="http://schemas.microsoft.com/office/drawing/2014/main" id="{9FF1A0F8-80E8-1654-D57A-A280AD7E12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6414" y="2998208"/>
            <a:ext cx="2720906" cy="155798"/>
          </a:xfrm>
          <a:prstGeom prst="curvedConnector3">
            <a:avLst>
              <a:gd name="adj1" fmla="val 936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98DF02-DB7B-0F80-6F34-CA99CEED2E60}"/>
              </a:ext>
            </a:extLst>
          </p:cNvPr>
          <p:cNvSpPr txBox="1"/>
          <p:nvPr/>
        </p:nvSpPr>
        <p:spPr>
          <a:xfrm>
            <a:off x="4152332" y="2696771"/>
            <a:ext cx="10195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ysClr val="windowText" lastClr="000000"/>
                </a:solidFill>
              </a:rPr>
              <a:t>Order info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A8BF29-5937-4E7D-266C-8BC030023C7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964680" y="3356162"/>
            <a:ext cx="2717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65213A-ECB8-E558-3643-C561FE97C434}"/>
              </a:ext>
            </a:extLst>
          </p:cNvPr>
          <p:cNvSpPr txBox="1"/>
          <p:nvPr/>
        </p:nvSpPr>
        <p:spPr>
          <a:xfrm>
            <a:off x="7317386" y="3093388"/>
            <a:ext cx="14571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ysClr val="windowText" lastClr="000000"/>
                </a:solidFill>
              </a:rPr>
              <a:t>Customer info</a:t>
            </a:r>
          </a:p>
        </p:txBody>
      </p:sp>
      <p:cxnSp>
        <p:nvCxnSpPr>
          <p:cNvPr id="49" name="Straight Arrow Connector 20">
            <a:extLst>
              <a:ext uri="{FF2B5EF4-FFF2-40B4-BE49-F238E27FC236}">
                <a16:creationId xmlns:a16="http://schemas.microsoft.com/office/drawing/2014/main" id="{51199CB1-C148-D3FE-E945-0C593D787EC4}"/>
              </a:ext>
            </a:extLst>
          </p:cNvPr>
          <p:cNvCxnSpPr>
            <a:cxnSpLocks/>
          </p:cNvCxnSpPr>
          <p:nvPr/>
        </p:nvCxnSpPr>
        <p:spPr>
          <a:xfrm>
            <a:off x="6974662" y="3385633"/>
            <a:ext cx="2717440" cy="301438"/>
          </a:xfrm>
          <a:prstGeom prst="curvedConnector3">
            <a:avLst>
              <a:gd name="adj1" fmla="val 25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58CC21-C8F3-1FD6-45CE-38D1F6FAF442}"/>
              </a:ext>
            </a:extLst>
          </p:cNvPr>
          <p:cNvSpPr txBox="1"/>
          <p:nvPr/>
        </p:nvSpPr>
        <p:spPr>
          <a:xfrm>
            <a:off x="7319151" y="3638276"/>
            <a:ext cx="18707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ysClr val="windowText" lastClr="000000"/>
                </a:solidFill>
              </a:rPr>
              <a:t>Order/Cancel info</a:t>
            </a:r>
          </a:p>
        </p:txBody>
      </p:sp>
      <p:cxnSp>
        <p:nvCxnSpPr>
          <p:cNvPr id="51" name="Straight Arrow Connector 20">
            <a:extLst>
              <a:ext uri="{FF2B5EF4-FFF2-40B4-BE49-F238E27FC236}">
                <a16:creationId xmlns:a16="http://schemas.microsoft.com/office/drawing/2014/main" id="{DAD11BA4-AC1B-EE19-6E35-5F092C7A26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60870" y="3027679"/>
            <a:ext cx="2720906" cy="155798"/>
          </a:xfrm>
          <a:prstGeom prst="curvedConnector3">
            <a:avLst>
              <a:gd name="adj1" fmla="val 936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8A8E19-8B48-B170-BDCF-5A737819F851}"/>
              </a:ext>
            </a:extLst>
          </p:cNvPr>
          <p:cNvSpPr txBox="1"/>
          <p:nvPr/>
        </p:nvSpPr>
        <p:spPr>
          <a:xfrm>
            <a:off x="8338462" y="2750680"/>
            <a:ext cx="12583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ysClr val="windowText" lastClr="000000"/>
                </a:solidFill>
              </a:rPr>
              <a:t>Delivery info</a:t>
            </a:r>
          </a:p>
        </p:txBody>
      </p:sp>
    </p:spTree>
    <p:extLst>
      <p:ext uri="{BB962C8B-B14F-4D97-AF65-F5344CB8AC3E}">
        <p14:creationId xmlns:p14="http://schemas.microsoft.com/office/powerpoint/2010/main" val="22260963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D64E45-61D3-2569-CEC2-E4BCDF10C354}"/>
              </a:ext>
            </a:extLst>
          </p:cNvPr>
          <p:cNvSpPr/>
          <p:nvPr/>
        </p:nvSpPr>
        <p:spPr>
          <a:xfrm>
            <a:off x="228600" y="304800"/>
            <a:ext cx="19050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8435F9-EF06-79C8-E986-989CD7C8ADE9}"/>
              </a:ext>
            </a:extLst>
          </p:cNvPr>
          <p:cNvSpPr/>
          <p:nvPr/>
        </p:nvSpPr>
        <p:spPr>
          <a:xfrm>
            <a:off x="228600" y="2971800"/>
            <a:ext cx="19050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AFA13-0F45-4BF6-CDFF-F81925C23279}"/>
              </a:ext>
            </a:extLst>
          </p:cNvPr>
          <p:cNvSpPr/>
          <p:nvPr/>
        </p:nvSpPr>
        <p:spPr>
          <a:xfrm>
            <a:off x="7010400" y="304800"/>
            <a:ext cx="19050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BAF4F-A1C3-A44A-6AA7-D7CD2CA577CD}"/>
              </a:ext>
            </a:extLst>
          </p:cNvPr>
          <p:cNvSpPr/>
          <p:nvPr/>
        </p:nvSpPr>
        <p:spPr>
          <a:xfrm>
            <a:off x="9906000" y="304800"/>
            <a:ext cx="19050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64027-C5B2-5C79-A2DC-2398F64D56AA}"/>
              </a:ext>
            </a:extLst>
          </p:cNvPr>
          <p:cNvSpPr/>
          <p:nvPr/>
        </p:nvSpPr>
        <p:spPr>
          <a:xfrm>
            <a:off x="4114800" y="304800"/>
            <a:ext cx="19050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0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5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0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FE59CE5-262E-4B1E-9EB4-5EF565F5C6C4}" vid="{9AE44F3F-0D44-4F67-9257-CD9E5A7596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124</TotalTime>
  <Words>49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#9Slide02 Noi dung dai</vt:lpstr>
      <vt:lpstr>#9Slide02 Tieu de dai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trang</dc:creator>
  <cp:keywords>9Slide</cp:keywords>
  <dc:description>9Slide.vn</dc:description>
  <cp:lastModifiedBy>Quynh Nguyen</cp:lastModifiedBy>
  <cp:revision>5</cp:revision>
  <dcterms:created xsi:type="dcterms:W3CDTF">2022-05-02T13:30:22Z</dcterms:created>
  <dcterms:modified xsi:type="dcterms:W3CDTF">2022-05-11T15:34:54Z</dcterms:modified>
  <cp:category>9Slide.vn</cp:category>
  <cp:contentStatus>9Slide</cp:contentStatus>
</cp:coreProperties>
</file>