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10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28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713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43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24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6102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2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52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21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233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70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F535-63BE-4680-8ADE-279CD99D7886}" type="datetimeFigureOut">
              <a:rPr lang="ro-RO" smtClean="0"/>
              <a:t>22.05.2024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13EC-B3D8-4B0C-AE88-F6EDE5B3E6F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7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atea cibernetică - cum să lupți împotriva hackeril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0762"/>
            <a:ext cx="12200703" cy="7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Securitatea cibernetica</a:t>
            </a:r>
            <a:endParaRPr lang="ro-RO" sz="7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8350" y="3349490"/>
            <a:ext cx="9526828" cy="1655762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Prezentarea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proiectului</a:t>
            </a:r>
            <a:endParaRPr lang="ro-RO" dirty="0" smtClean="0">
              <a:solidFill>
                <a:srgbClr val="FFC000"/>
              </a:solidFill>
            </a:endParaRPr>
          </a:p>
          <a:p>
            <a:r>
              <a:rPr lang="ro-RO" dirty="0">
                <a:solidFill>
                  <a:srgbClr val="FFC000"/>
                </a:solidFill>
              </a:rPr>
              <a:t>Proiectul este disponibil la adresa:https://somethingv2.github.io/project/</a:t>
            </a:r>
            <a:endParaRPr lang="ro-R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atea cibernetică - cum să lupți împotriva hackeril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0762"/>
            <a:ext cx="12200703" cy="7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Securitatea cibernetica</a:t>
            </a:r>
            <a:endParaRPr lang="ro-RO" sz="7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2682082"/>
            <a:ext cx="9144000" cy="1655762"/>
          </a:xfrm>
        </p:spPr>
        <p:txBody>
          <a:bodyPr/>
          <a:lstStyle/>
          <a:p>
            <a:pPr algn="l"/>
            <a:r>
              <a:rPr lang="ro-RO" dirty="0" smtClean="0">
                <a:solidFill>
                  <a:srgbClr val="FFC000"/>
                </a:solidFill>
              </a:rPr>
              <a:t>Echipa:</a:t>
            </a:r>
          </a:p>
          <a:p>
            <a:pPr algn="l"/>
            <a:r>
              <a:rPr lang="ro-RO" dirty="0">
                <a:solidFill>
                  <a:srgbClr val="FFC000"/>
                </a:solidFill>
              </a:rPr>
              <a:t>	</a:t>
            </a:r>
            <a:r>
              <a:rPr lang="ro-RO" dirty="0" smtClean="0">
                <a:solidFill>
                  <a:srgbClr val="FFC000"/>
                </a:solidFill>
              </a:rPr>
              <a:t>• </a:t>
            </a:r>
            <a:r>
              <a:rPr lang="ro-RO" dirty="0" err="1" smtClean="0">
                <a:solidFill>
                  <a:srgbClr val="FFC000"/>
                </a:solidFill>
              </a:rPr>
              <a:t>Labigne</a:t>
            </a:r>
            <a:r>
              <a:rPr lang="ro-RO" dirty="0" smtClean="0">
                <a:solidFill>
                  <a:srgbClr val="FFC000"/>
                </a:solidFill>
              </a:rPr>
              <a:t> Robin Claude Gabriel</a:t>
            </a:r>
          </a:p>
          <a:p>
            <a:pPr algn="l"/>
            <a:r>
              <a:rPr lang="ro-RO" dirty="0">
                <a:solidFill>
                  <a:srgbClr val="FFC000"/>
                </a:solidFill>
              </a:rPr>
              <a:t>	</a:t>
            </a:r>
            <a:r>
              <a:rPr lang="ro-RO" dirty="0" smtClean="0">
                <a:solidFill>
                  <a:srgbClr val="FFC000"/>
                </a:solidFill>
              </a:rPr>
              <a:t>•  </a:t>
            </a:r>
            <a:r>
              <a:rPr lang="ro-RO" dirty="0" err="1" smtClean="0">
                <a:solidFill>
                  <a:srgbClr val="FFC000"/>
                </a:solidFill>
              </a:rPr>
              <a:t>Berevoescu</a:t>
            </a:r>
            <a:r>
              <a:rPr lang="ro-RO" dirty="0" smtClean="0">
                <a:solidFill>
                  <a:srgbClr val="FFC000"/>
                </a:solidFill>
              </a:rPr>
              <a:t> Adrian Stefan</a:t>
            </a:r>
            <a:endParaRPr lang="ro-RO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9151E-6 L -0.00143 -0.123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1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atea cibernetică - cum să lupți împotriva hackeril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0762"/>
            <a:ext cx="12200703" cy="7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6586" y="269979"/>
            <a:ext cx="9144000" cy="2387600"/>
          </a:xfrm>
        </p:spPr>
        <p:txBody>
          <a:bodyPr>
            <a:normAutofit/>
          </a:bodyPr>
          <a:lstStyle/>
          <a:p>
            <a:r>
              <a:rPr lang="ro-RO" sz="7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Securitatea cibernetica</a:t>
            </a:r>
            <a:endParaRPr lang="ro-RO" sz="7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2682082"/>
            <a:ext cx="9144000" cy="1655762"/>
          </a:xfrm>
        </p:spPr>
        <p:txBody>
          <a:bodyPr/>
          <a:lstStyle/>
          <a:p>
            <a:pPr algn="l"/>
            <a:r>
              <a:rPr lang="ro-RO" dirty="0" smtClean="0">
                <a:solidFill>
                  <a:srgbClr val="FFC000"/>
                </a:solidFill>
              </a:rPr>
              <a:t>Echipa:</a:t>
            </a:r>
          </a:p>
          <a:p>
            <a:pPr algn="l"/>
            <a:r>
              <a:rPr lang="ro-RO" dirty="0">
                <a:solidFill>
                  <a:srgbClr val="FFC000"/>
                </a:solidFill>
              </a:rPr>
              <a:t>	</a:t>
            </a:r>
            <a:r>
              <a:rPr lang="ro-RO" dirty="0" smtClean="0">
                <a:solidFill>
                  <a:srgbClr val="FFC000"/>
                </a:solidFill>
              </a:rPr>
              <a:t>• </a:t>
            </a:r>
            <a:r>
              <a:rPr lang="ro-RO" dirty="0" err="1" smtClean="0">
                <a:solidFill>
                  <a:srgbClr val="FFC000"/>
                </a:solidFill>
              </a:rPr>
              <a:t>Labigne</a:t>
            </a:r>
            <a:r>
              <a:rPr lang="ro-RO" dirty="0" smtClean="0">
                <a:solidFill>
                  <a:srgbClr val="FFC000"/>
                </a:solidFill>
              </a:rPr>
              <a:t> Robin Claude Gabriel</a:t>
            </a:r>
          </a:p>
          <a:p>
            <a:pPr algn="l"/>
            <a:r>
              <a:rPr lang="ro-RO" dirty="0">
                <a:solidFill>
                  <a:srgbClr val="FFC000"/>
                </a:solidFill>
              </a:rPr>
              <a:t>	</a:t>
            </a:r>
            <a:r>
              <a:rPr lang="ro-RO" dirty="0" smtClean="0">
                <a:solidFill>
                  <a:srgbClr val="FFC000"/>
                </a:solidFill>
              </a:rPr>
              <a:t>•  </a:t>
            </a:r>
            <a:r>
              <a:rPr lang="ro-RO" dirty="0" err="1" smtClean="0">
                <a:solidFill>
                  <a:srgbClr val="FFC000"/>
                </a:solidFill>
              </a:rPr>
              <a:t>Berevoescu</a:t>
            </a:r>
            <a:r>
              <a:rPr lang="ro-RO" dirty="0" smtClean="0">
                <a:solidFill>
                  <a:srgbClr val="FFC000"/>
                </a:solidFill>
              </a:rPr>
              <a:t> Adrian Stefan</a:t>
            </a:r>
            <a:endParaRPr lang="ro-RO" dirty="0">
              <a:solidFill>
                <a:srgbClr val="FFC000"/>
              </a:solidFill>
            </a:endParaRPr>
          </a:p>
        </p:txBody>
      </p:sp>
      <p:sp>
        <p:nvSpPr>
          <p:cNvPr id="5" name="Titlu 1"/>
          <p:cNvSpPr txBox="1">
            <a:spLocks/>
          </p:cNvSpPr>
          <p:nvPr/>
        </p:nvSpPr>
        <p:spPr>
          <a:xfrm>
            <a:off x="1510932" y="374150"/>
            <a:ext cx="914400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ro-RO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u 2"/>
          <p:cNvSpPr txBox="1">
            <a:spLocks/>
          </p:cNvSpPr>
          <p:nvPr/>
        </p:nvSpPr>
        <p:spPr>
          <a:xfrm>
            <a:off x="1510932" y="2202140"/>
            <a:ext cx="9144000" cy="419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făcut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criteriul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al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olimpiadei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infoecucație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o-RO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Proiectul nostru este conceput pentru a oferi untilizatorilor informații esențiale privind siguranța în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mediul cibernetic.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Într-o eră în care tehnologia digitală este omniprezentă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 utilizarea internetului este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parte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foarte mare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vieții cotidiene,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protejarea informațiilor personale și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navigarea sigură pe internet au devenit de o importanță enormă.</a:t>
            </a:r>
            <a:endPara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7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5381E-6 L -0.15638 -0.17511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26" y="-876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15547 -0.17408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-8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5" grpId="0"/>
      <p:bldP spid="5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atea cibernetică - cum să lupți împotriva hackeril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0762"/>
            <a:ext cx="12200703" cy="7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u 1"/>
          <p:cNvSpPr txBox="1">
            <a:spLocks/>
          </p:cNvSpPr>
          <p:nvPr/>
        </p:nvSpPr>
        <p:spPr>
          <a:xfrm>
            <a:off x="-394068" y="-830969"/>
            <a:ext cx="914400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ro-RO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u 1"/>
          <p:cNvSpPr txBox="1">
            <a:spLocks/>
          </p:cNvSpPr>
          <p:nvPr/>
        </p:nvSpPr>
        <p:spPr>
          <a:xfrm>
            <a:off x="-641718" y="-830969"/>
            <a:ext cx="914400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Către cine este direcționat ?</a:t>
            </a:r>
            <a:endParaRPr lang="ro-RO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u 2"/>
          <p:cNvSpPr txBox="1">
            <a:spLocks/>
          </p:cNvSpPr>
          <p:nvPr/>
        </p:nvSpPr>
        <p:spPr>
          <a:xfrm>
            <a:off x="1501407" y="2202140"/>
            <a:ext cx="9144000" cy="419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făcut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criteriul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al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olimpiadei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infoecucație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o-RO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Proiectul nostru este conceput pentru a oferi untilizatorilor informații esențiale privind siguranța în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mediul cibernetic.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Într-o eră în care tehnologia digitală este omniprezentă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 utilizarea internetului este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parte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foarte mare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vieții cotidiene,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protejarea informațiilor personale și</a:t>
            </a:r>
            <a:r>
              <a:rPr lang="vi-VN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navigarea sigură pe internet au devenit de o importanță enormă.</a:t>
            </a:r>
            <a:endPara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9774" y="2154515"/>
            <a:ext cx="9482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orientat către persoanele fără experiență în securitatea cibernetică și care doresc să învețe elementele de bază ale acestui domeniu.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79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tatea cibernetică - cum să lupți împotriva hackeril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0762"/>
            <a:ext cx="12200703" cy="745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u 1"/>
          <p:cNvSpPr txBox="1">
            <a:spLocks/>
          </p:cNvSpPr>
          <p:nvPr/>
        </p:nvSpPr>
        <p:spPr>
          <a:xfrm>
            <a:off x="-641718" y="-830969"/>
            <a:ext cx="914400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Către cine este direcționat ?</a:t>
            </a:r>
            <a:endParaRPr lang="ro-RO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9774" y="2154515"/>
            <a:ext cx="9368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Acest</a:t>
            </a:r>
            <a:r>
              <a:rPr 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RO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orientat către persoanele fără experiență în securitatea cibernetică și care doresc să învețe elementele de bază ale acestui domeniu.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u 1"/>
          <p:cNvSpPr txBox="1">
            <a:spLocks/>
          </p:cNvSpPr>
          <p:nvPr/>
        </p:nvSpPr>
        <p:spPr>
          <a:xfrm>
            <a:off x="-651243" y="-830969"/>
            <a:ext cx="914400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Despre codul site-ului</a:t>
            </a:r>
            <a:endParaRPr lang="ro-RO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00350" y="1206497"/>
            <a:ext cx="91440" cy="551815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66900" y="936077"/>
            <a:ext cx="2524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Html/CSS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39635" y="926280"/>
            <a:ext cx="2504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786" y="1895473"/>
            <a:ext cx="5338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constituie majoritatea codului și este folosit pentru aproape tot ce este afișat pe pagina web.</a:t>
            </a:r>
            <a:b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a fost folosit pentru stilizarea paginii (ex: așezarea textului în pagină, aspectul butoanelor etc.), constituind o treime din tot codul.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3607" y="1928334"/>
            <a:ext cx="53765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a fost folosit în câteva secțiuni: Quiz-uri, Slide Show-ul de pe pagina home și pentru butonul </a:t>
            </a:r>
            <a:r>
              <a:rPr lang="zh-CN" alt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</a:t>
            </a:r>
            <a:r>
              <a:rPr lang="zh-CN" altLang="en-US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ro-RO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15169 -0.03704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78" y="-18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14622 -0.03704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-1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/>
      <p:bldP spid="7" grpId="0"/>
      <p:bldP spid="7" grpId="1"/>
      <p:bldP spid="11" grpId="0"/>
      <p:bldP spid="14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57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o-RO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 mulțumim pentru atenția acordată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75" y="3562350"/>
            <a:ext cx="9963150" cy="2586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Proiectul nu este receptiv și nu este recomandată accesarea decât de pe PC, și chiar și atunci pot apărea probleme în funcție de zoom.</a:t>
            </a:r>
          </a:p>
          <a:p>
            <a:pPr marL="0" indent="0" algn="ctr">
              <a:buNone/>
            </a:pPr>
            <a:r>
              <a:rPr lang="ro-RO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Până la final încă nu știm dacă vom putea rezolva problema.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27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132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Temă Office</vt:lpstr>
      <vt:lpstr>Securitatea cibernetica</vt:lpstr>
      <vt:lpstr>Securitatea cibernetica</vt:lpstr>
      <vt:lpstr>Securitatea cibernetica</vt:lpstr>
      <vt:lpstr>PowerPoint Presentation</vt:lpstr>
      <vt:lpstr>PowerPoint Presentation</vt:lpstr>
      <vt:lpstr>Vă mulțumim pentru atenția acordată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Securitatea cibernetica</dc:title>
  <dc:creator>Cantacuzino</dc:creator>
  <cp:lastModifiedBy>Berevoescu Adrian</cp:lastModifiedBy>
  <cp:revision>29</cp:revision>
  <dcterms:created xsi:type="dcterms:W3CDTF">2024-05-20T13:35:16Z</dcterms:created>
  <dcterms:modified xsi:type="dcterms:W3CDTF">2024-05-22T19:48:35Z</dcterms:modified>
</cp:coreProperties>
</file>