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316" r:id="rId3"/>
    <p:sldId id="257" r:id="rId4"/>
    <p:sldId id="258" r:id="rId5"/>
    <p:sldId id="260" r:id="rId6"/>
    <p:sldId id="259" r:id="rId7"/>
    <p:sldId id="275" r:id="rId8"/>
    <p:sldId id="284" r:id="rId9"/>
    <p:sldId id="306" r:id="rId10"/>
    <p:sldId id="307" r:id="rId11"/>
    <p:sldId id="308" r:id="rId12"/>
    <p:sldId id="279" r:id="rId13"/>
  </p:sldIdLst>
  <p:sldSz cx="9144000" cy="5143500" type="screen16x9"/>
  <p:notesSz cx="6858000" cy="9144000"/>
  <p:embeddedFontLst>
    <p:embeddedFont>
      <p:font typeface="Bangers"/>
      <p:regular r:id="rId15"/>
    </p:embeddedFont>
    <p:embeddedFont>
      <p:font typeface="Sniglet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578490-C4A1-432A-9743-EF1053643837}">
  <a:tblStyle styleId="{D8578490-C4A1-432A-9743-EF105364383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84317" autoAdjust="0"/>
  </p:normalViewPr>
  <p:slideViewPr>
    <p:cSldViewPr snapToGrid="0">
      <p:cViewPr varScale="1">
        <p:scale>
          <a:sx n="89" d="100"/>
          <a:sy n="89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41786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859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633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312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23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34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66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6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37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rectangle (left, top, width and height) indicating the face location in the image is returned along with each detected face. Optionally, face detection extracts a series of face related attributes such as pose, gender, age, head pose, facial hair and glasses.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56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51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57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9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rot="169468" flipH="1">
            <a:off x="3608972" y="6461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9468" flipH="1">
            <a:off x="3380372" y="4175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992350" y="37775"/>
            <a:ext cx="5616576" cy="5220439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1763750" y="-114625"/>
            <a:ext cx="5616576" cy="5220439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240654" y="1862885"/>
            <a:ext cx="4800225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5400" dirty="0" smtClean="0"/>
              <a:t>Tom&amp;Jerry</a:t>
            </a:r>
            <a:br>
              <a:rPr lang="en-US" sz="5400" dirty="0" smtClean="0"/>
            </a:br>
            <a:r>
              <a:rPr lang="en-US" sz="5400" dirty="0" smtClean="0"/>
              <a:t>Jigsaw Puzzle</a:t>
            </a:r>
            <a:endParaRPr lang="en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09" y="1735077"/>
            <a:ext cx="1790387" cy="2379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67" y="3257551"/>
            <a:ext cx="907223" cy="12195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96128" y="2013302"/>
            <a:ext cx="3767400" cy="9135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96128" y="1685267"/>
            <a:ext cx="3767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every level there is image key on the top of display. This image key is for hint to player and also for coding the completion of game.</a:t>
            </a:r>
            <a:endParaRPr lang="e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hape 219"/>
          <p:cNvSpPr txBox="1">
            <a:spLocks/>
          </p:cNvSpPr>
          <p:nvPr/>
        </p:nvSpPr>
        <p:spPr>
          <a:xfrm>
            <a:off x="556260" y="651510"/>
            <a:ext cx="2918269" cy="731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" sz="3200" dirty="0" smtClean="0">
                <a:solidFill>
                  <a:srgbClr val="FFFFFF"/>
                </a:solidFill>
              </a:rPr>
              <a:t>Image Keys</a:t>
            </a:r>
            <a:endParaRPr lang="en" sz="32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2810">
            <a:off x="1173045" y="1812588"/>
            <a:ext cx="1478715" cy="26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556260" y="651510"/>
            <a:ext cx="2918269" cy="73166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FFFFFF"/>
                </a:solidFill>
              </a:rPr>
              <a:t>How to know position to move</a:t>
            </a:r>
            <a:endParaRPr lang="en" sz="2800" dirty="0">
              <a:solidFill>
                <a:srgbClr val="FFFFFF"/>
              </a:solidFill>
            </a:endParaRPr>
          </a:p>
        </p:txBody>
      </p:sp>
      <p:sp>
        <p:nvSpPr>
          <p:cNvPr id="6" name="Shape 75"/>
          <p:cNvSpPr txBox="1">
            <a:spLocks/>
          </p:cNvSpPr>
          <p:nvPr/>
        </p:nvSpPr>
        <p:spPr>
          <a:xfrm>
            <a:off x="556260" y="1673808"/>
            <a:ext cx="4210050" cy="1915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-US" sz="1800" dirty="0" smtClean="0"/>
              <a:t>1- </a:t>
            </a:r>
            <a:r>
              <a:rPr lang="en-US" sz="1800" dirty="0" err="1" smtClean="0"/>
              <a:t>rowOfBlank</a:t>
            </a:r>
            <a:r>
              <a:rPr lang="en-US" sz="1800" dirty="0" smtClean="0"/>
              <a:t>!=</a:t>
            </a:r>
            <a:r>
              <a:rPr lang="en-US" sz="1800" dirty="0" err="1" smtClean="0"/>
              <a:t>rowOfTouch</a:t>
            </a:r>
            <a:r>
              <a:rPr lang="en-US" sz="1800" dirty="0" smtClean="0"/>
              <a:t> and </a:t>
            </a:r>
            <a:r>
              <a:rPr lang="en-US" sz="1800" dirty="0" err="1" smtClean="0"/>
              <a:t>columnOfBlank</a:t>
            </a:r>
            <a:r>
              <a:rPr lang="en-US" sz="1800" dirty="0" smtClean="0"/>
              <a:t>==</a:t>
            </a:r>
            <a:r>
              <a:rPr lang="en-US" sz="1800" dirty="0" err="1" smtClean="0"/>
              <a:t>columnOfTouch</a:t>
            </a:r>
            <a:endParaRPr lang="en-US" sz="1800" dirty="0" smtClean="0"/>
          </a:p>
          <a:p>
            <a:pPr>
              <a:spcBef>
                <a:spcPts val="0"/>
              </a:spcBef>
              <a:buFont typeface="Sniglet"/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Font typeface="Sniglet"/>
              <a:buNone/>
            </a:pPr>
            <a:r>
              <a:rPr lang="en-US" sz="1800" dirty="0" smtClean="0"/>
              <a:t>2- </a:t>
            </a:r>
            <a:r>
              <a:rPr lang="en-US" sz="1800" dirty="0" err="1" smtClean="0"/>
              <a:t>columnOfBlank</a:t>
            </a:r>
            <a:r>
              <a:rPr lang="en-US" sz="1800" dirty="0" smtClean="0"/>
              <a:t>!=</a:t>
            </a:r>
            <a:r>
              <a:rPr lang="en-US" sz="1800" dirty="0" err="1" smtClean="0"/>
              <a:t>columnOfTouch</a:t>
            </a:r>
            <a:r>
              <a:rPr lang="en-US" sz="1800" dirty="0" smtClean="0"/>
              <a:t> and</a:t>
            </a:r>
          </a:p>
          <a:p>
            <a:pPr>
              <a:spcBef>
                <a:spcPts val="0"/>
              </a:spcBef>
              <a:buFont typeface="Sniglet"/>
              <a:buNone/>
            </a:pPr>
            <a:r>
              <a:rPr lang="en-US" sz="1800" dirty="0" err="1" smtClean="0"/>
              <a:t>ColumnOfBlank</a:t>
            </a:r>
            <a:r>
              <a:rPr lang="en-US" sz="1800" dirty="0" smtClean="0"/>
              <a:t>==</a:t>
            </a:r>
            <a:r>
              <a:rPr lang="en-US" sz="1800" dirty="0" err="1" smtClean="0"/>
              <a:t>columnOfTouch</a:t>
            </a:r>
            <a:endParaRPr lang="en-US" sz="1800" dirty="0" smtClean="0"/>
          </a:p>
          <a:p>
            <a:pPr>
              <a:spcBef>
                <a:spcPts val="0"/>
              </a:spcBef>
              <a:buFont typeface="Sniglet"/>
              <a:buNone/>
            </a:pPr>
            <a:endParaRPr lang="en-US" sz="1800" dirty="0"/>
          </a:p>
          <a:p>
            <a:pPr>
              <a:spcBef>
                <a:spcPts val="0"/>
              </a:spcBef>
              <a:buFont typeface="Sniglet"/>
              <a:buNone/>
            </a:pPr>
            <a:r>
              <a:rPr lang="en-US" sz="1800" dirty="0" smtClean="0"/>
              <a:t>Same Conditions apply to above levels.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69" y="934403"/>
            <a:ext cx="3220308" cy="30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300" dirty="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47" name="Shape 247"/>
          <p:cNvSpPr/>
          <p:nvPr/>
        </p:nvSpPr>
        <p:spPr>
          <a:xfrm>
            <a:off x="6178087" y="39725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43" y="715612"/>
            <a:ext cx="2558687" cy="1638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 rot="161729">
            <a:off x="931560" y="1094181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Tom&amp;Jerry Jigsaw Puzzle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917525" y="1793227"/>
            <a:ext cx="6397675" cy="269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</a:t>
            </a:r>
            <a:r>
              <a:rPr lang="en-US" sz="1800" dirty="0">
                <a:solidFill>
                  <a:schemeClr val="accent1"/>
                </a:solidFill>
              </a:rPr>
              <a:t> </a:t>
            </a:r>
            <a:r>
              <a:rPr lang="en-US" sz="1800" b="1" dirty="0">
                <a:solidFill>
                  <a:schemeClr val="accent1"/>
                </a:solidFill>
              </a:rPr>
              <a:t>jigsaw puzzle</a:t>
            </a:r>
            <a:r>
              <a:rPr lang="en-US" sz="1800" dirty="0"/>
              <a:t> is a tiling </a:t>
            </a:r>
            <a:r>
              <a:rPr lang="en-US" sz="1800" b="1" dirty="0">
                <a:solidFill>
                  <a:schemeClr val="accent1"/>
                </a:solidFill>
              </a:rPr>
              <a:t>puzzle</a:t>
            </a:r>
            <a:r>
              <a:rPr lang="en-US" sz="1800" dirty="0">
                <a:solidFill>
                  <a:schemeClr val="accent1"/>
                </a:solidFill>
              </a:rPr>
              <a:t> </a:t>
            </a:r>
            <a:r>
              <a:rPr lang="en-US" sz="1800" dirty="0"/>
              <a:t>that requires the assembly of often oddly shaped interlocking and tessellating pieces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Each </a:t>
            </a:r>
            <a:r>
              <a:rPr lang="en-US" sz="1800" dirty="0"/>
              <a:t>piece usually has a small part of a picture on it; when complete, a </a:t>
            </a:r>
            <a:r>
              <a:rPr lang="en-US" sz="1800" b="1" dirty="0">
                <a:solidFill>
                  <a:schemeClr val="accent1"/>
                </a:solidFill>
              </a:rPr>
              <a:t>jigsaw puzzle</a:t>
            </a:r>
            <a:r>
              <a:rPr lang="en-US" sz="1800" dirty="0"/>
              <a:t> produces a complete picture.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 flipV="1">
            <a:off x="9549545" y="4275115"/>
            <a:ext cx="152596" cy="593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0000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917575" y="3753525"/>
            <a:ext cx="73089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1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 rot="161729">
            <a:off x="931560" y="1094181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Purpose of Our Game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917525" y="1793227"/>
            <a:ext cx="3153600" cy="269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Our game is basically for the enjoyment and mind training of children.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We’ve choose the famous cartoon characters Tom &amp; Jerry for the puzzle picture of our game to gain attention and to make our game interesting.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 flipV="1">
            <a:off x="9549545" y="4275115"/>
            <a:ext cx="152596" cy="593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0000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917575" y="3753525"/>
            <a:ext cx="73089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47" y="2132648"/>
            <a:ext cx="3696653" cy="17384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556260" y="576345"/>
            <a:ext cx="5328173" cy="6362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Developing Platform</a:t>
            </a:r>
            <a:endParaRPr lang="en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556259" y="1398495"/>
            <a:ext cx="4612705" cy="32595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You can create any 2D or 3D game with Unity. </a:t>
            </a:r>
            <a:endParaRPr lang="en-US" sz="1800" dirty="0" smtClean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You </a:t>
            </a:r>
            <a:r>
              <a:rPr lang="en-US" sz="1800" dirty="0"/>
              <a:t>can make it with ease, you can make it highly-optimized and beautiful, and you can deploy it with a click to more platforms than you have fingers and toes</a:t>
            </a:r>
            <a:r>
              <a:rPr lang="en-US" sz="1800" dirty="0" smtClean="0"/>
              <a:t>. 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That’s why we use unity for developing of our game.</a:t>
            </a: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6948">
            <a:off x="4870167" y="911971"/>
            <a:ext cx="2949499" cy="1071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51" y="1730958"/>
            <a:ext cx="1538022" cy="15380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9460">
            <a:off x="5330228" y="2342512"/>
            <a:ext cx="1177156" cy="1103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3119">
            <a:off x="6180772" y="3576587"/>
            <a:ext cx="1397394" cy="6917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b="1" dirty="0" smtClean="0"/>
              <a:t>C# </a:t>
            </a:r>
            <a:endParaRPr lang="en" sz="4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026697" y="1373800"/>
            <a:ext cx="3767400" cy="9135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 smtClean="0"/>
              <a:t>3 levels in Game</a:t>
            </a:r>
            <a:r>
              <a:rPr lang="en-GB" sz="3200" b="1" dirty="0"/>
              <a:t/>
            </a:r>
            <a:br>
              <a:rPr lang="en-GB" sz="3200" b="1" dirty="0"/>
            </a:br>
            <a:endParaRPr lang="en" sz="3200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026697" y="1894930"/>
            <a:ext cx="3767400" cy="12826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sz="2400" dirty="0" smtClean="0"/>
              <a:t>Easy</a:t>
            </a:r>
          </a:p>
          <a:p>
            <a:pPr lvl="0"/>
            <a:r>
              <a:rPr lang="en-GB" sz="2400" dirty="0" smtClean="0"/>
              <a:t>Medium</a:t>
            </a:r>
          </a:p>
          <a:p>
            <a:pPr lvl="0"/>
            <a:r>
              <a:rPr lang="en-GB" sz="2400" dirty="0" smtClean="0"/>
              <a:t>Hard</a:t>
            </a:r>
            <a:endParaRPr lang="e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3271">
            <a:off x="902098" y="2062360"/>
            <a:ext cx="1630711" cy="2873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8967">
            <a:off x="2556351" y="1233678"/>
            <a:ext cx="1481338" cy="2605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742">
            <a:off x="966445" y="421752"/>
            <a:ext cx="1264021" cy="2220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556260" y="651510"/>
            <a:ext cx="2918269" cy="73166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FFFFFF"/>
                </a:solidFill>
              </a:rPr>
              <a:t>Logics in Game</a:t>
            </a:r>
            <a:endParaRPr lang="en" sz="3200" dirty="0">
              <a:solidFill>
                <a:srgbClr val="FFFFFF"/>
              </a:solidFill>
            </a:endParaRPr>
          </a:p>
        </p:txBody>
      </p:sp>
      <p:sp>
        <p:nvSpPr>
          <p:cNvPr id="6" name="Shape 75"/>
          <p:cNvSpPr txBox="1">
            <a:spLocks/>
          </p:cNvSpPr>
          <p:nvPr/>
        </p:nvSpPr>
        <p:spPr>
          <a:xfrm>
            <a:off x="556260" y="1673808"/>
            <a:ext cx="4210050" cy="1915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-US" sz="1800" dirty="0" smtClean="0"/>
              <a:t>For </a:t>
            </a:r>
            <a:r>
              <a:rPr lang="en-US" sz="1800" b="1" dirty="0" smtClean="0"/>
              <a:t>Easy Level </a:t>
            </a:r>
            <a:r>
              <a:rPr lang="en-US" sz="1800" dirty="0" smtClean="0"/>
              <a:t>we have 9 images. We arranged the 9 parts as shown in figure.</a:t>
            </a:r>
            <a:r>
              <a:rPr lang="en" sz="1800" dirty="0" smtClean="0">
                <a:solidFill>
                  <a:srgbClr val="FFFFFF"/>
                </a:solidFill>
              </a:rPr>
              <a:t> Blank image is at [2][2]. It plays an important role in movement of blocks. </a:t>
            </a:r>
            <a:r>
              <a:rPr lang="en-US" sz="1800" dirty="0" smtClean="0">
                <a:solidFill>
                  <a:srgbClr val="FFFFFF"/>
                </a:solidFill>
              </a:rPr>
              <a:t>W</a:t>
            </a:r>
            <a:r>
              <a:rPr lang="en" sz="1800" dirty="0" smtClean="0">
                <a:solidFill>
                  <a:srgbClr val="FFFFFF"/>
                </a:solidFill>
              </a:rPr>
              <a:t>e’ll discuss the logic behind movement of blocks later.</a:t>
            </a: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1131472"/>
            <a:ext cx="3326130" cy="2999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96128" y="2013302"/>
            <a:ext cx="3767400" cy="9135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96128" y="1685267"/>
            <a:ext cx="3767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Medium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Level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have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 images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We arranged the 9 parts as shown in figure.</a:t>
            </a: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Blank image is at </a:t>
            </a:r>
            <a:r>
              <a:rPr lang="e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[3][3].</a:t>
            </a:r>
            <a:endParaRPr lang="e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hape 219"/>
          <p:cNvSpPr txBox="1">
            <a:spLocks/>
          </p:cNvSpPr>
          <p:nvPr/>
        </p:nvSpPr>
        <p:spPr>
          <a:xfrm>
            <a:off x="556260" y="651510"/>
            <a:ext cx="2918269" cy="731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" sz="3200" smtClean="0">
                <a:solidFill>
                  <a:srgbClr val="FFFFFF"/>
                </a:solidFill>
              </a:rPr>
              <a:t>Logics in Game</a:t>
            </a:r>
            <a:endParaRPr lang="en" sz="32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" y="2230472"/>
            <a:ext cx="2517971" cy="24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4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556260" y="651510"/>
            <a:ext cx="2918269" cy="73166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FFFFFF"/>
                </a:solidFill>
              </a:rPr>
              <a:t>Logics in Game</a:t>
            </a:r>
            <a:endParaRPr lang="en" sz="3200" dirty="0">
              <a:solidFill>
                <a:srgbClr val="FFFFFF"/>
              </a:solidFill>
            </a:endParaRPr>
          </a:p>
        </p:txBody>
      </p:sp>
      <p:sp>
        <p:nvSpPr>
          <p:cNvPr id="6" name="Shape 75"/>
          <p:cNvSpPr txBox="1">
            <a:spLocks/>
          </p:cNvSpPr>
          <p:nvPr/>
        </p:nvSpPr>
        <p:spPr>
          <a:xfrm>
            <a:off x="556260" y="1673808"/>
            <a:ext cx="4210050" cy="1915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-US" sz="1800" dirty="0" smtClean="0"/>
              <a:t>For </a:t>
            </a:r>
            <a:r>
              <a:rPr lang="en-US" sz="1800" b="1" dirty="0" smtClean="0"/>
              <a:t>Hard Level </a:t>
            </a:r>
            <a:r>
              <a:rPr lang="en-US" sz="1800" dirty="0" smtClean="0"/>
              <a:t>we have 25 images. We arranged the 9 parts as shown in figure.</a:t>
            </a:r>
            <a:r>
              <a:rPr lang="en" sz="1800" dirty="0" smtClean="0">
                <a:solidFill>
                  <a:srgbClr val="FFFFFF"/>
                </a:solidFill>
              </a:rPr>
              <a:t> Blank image is at [4][</a:t>
            </a:r>
            <a:r>
              <a:rPr lang="en" sz="1800" dirty="0">
                <a:solidFill>
                  <a:srgbClr val="FFFFFF"/>
                </a:solidFill>
              </a:rPr>
              <a:t>4</a:t>
            </a:r>
            <a:r>
              <a:rPr lang="en" sz="1800" dirty="0" smtClean="0">
                <a:solidFill>
                  <a:srgbClr val="FFFFFF"/>
                </a:solidFill>
              </a:rPr>
              <a:t>].</a:t>
            </a: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0" y="929640"/>
            <a:ext cx="3589418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344</Words>
  <Application>Microsoft Office PowerPoint</Application>
  <PresentationFormat>On-screen Show (16:9)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Bangers</vt:lpstr>
      <vt:lpstr>Sniglet</vt:lpstr>
      <vt:lpstr>Arial</vt:lpstr>
      <vt:lpstr>Jachimo template</vt:lpstr>
      <vt:lpstr>Tom&amp;Jerry Jigsaw Puzzle</vt:lpstr>
      <vt:lpstr>Tom&amp;Jerry Jigsaw Puzzle</vt:lpstr>
      <vt:lpstr>Purpose of Our Game</vt:lpstr>
      <vt:lpstr>Developing Platform</vt:lpstr>
      <vt:lpstr>PowerPoint Presentation</vt:lpstr>
      <vt:lpstr>3 levels in Game </vt:lpstr>
      <vt:lpstr>PowerPoint Presentation</vt:lpstr>
      <vt:lpstr>  </vt:lpstr>
      <vt:lpstr>PowerPoint Presentation</vt:lpstr>
      <vt:lpstr>  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Fatima Ahmad</dc:creator>
  <cp:lastModifiedBy>Somia Malik</cp:lastModifiedBy>
  <cp:revision>37</cp:revision>
  <dcterms:modified xsi:type="dcterms:W3CDTF">2017-06-03T16:28:56Z</dcterms:modified>
</cp:coreProperties>
</file>