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0"/>
  </p:notesMasterIdLst>
  <p:handoutMasterIdLst>
    <p:handoutMasterId r:id="rId31"/>
  </p:handoutMasterIdLst>
  <p:sldIdLst>
    <p:sldId id="256" r:id="rId2"/>
    <p:sldId id="258" r:id="rId3"/>
    <p:sldId id="259" r:id="rId4"/>
    <p:sldId id="260" r:id="rId5"/>
    <p:sldId id="264" r:id="rId6"/>
    <p:sldId id="265" r:id="rId7"/>
    <p:sldId id="266" r:id="rId8"/>
    <p:sldId id="283" r:id="rId9"/>
    <p:sldId id="267" r:id="rId10"/>
    <p:sldId id="268" r:id="rId11"/>
    <p:sldId id="272" r:id="rId12"/>
    <p:sldId id="275" r:id="rId13"/>
    <p:sldId id="281" r:id="rId14"/>
    <p:sldId id="288" r:id="rId15"/>
    <p:sldId id="282" r:id="rId16"/>
    <p:sldId id="276" r:id="rId17"/>
    <p:sldId id="270" r:id="rId18"/>
    <p:sldId id="277" r:id="rId19"/>
    <p:sldId id="279" r:id="rId20"/>
    <p:sldId id="280" r:id="rId21"/>
    <p:sldId id="289" r:id="rId22"/>
    <p:sldId id="286" r:id="rId23"/>
    <p:sldId id="291" r:id="rId24"/>
    <p:sldId id="290" r:id="rId25"/>
    <p:sldId id="284" r:id="rId26"/>
    <p:sldId id="285" r:id="rId27"/>
    <p:sldId id="274" r:id="rId28"/>
    <p:sldId id="273" r:id="rId29"/>
  </p:sldIdLst>
  <p:sldSz cx="12192000" cy="6858000"/>
  <p:notesSz cx="9947275"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19F653-3395-1F97-850A-1849A5122E1F}"/>
              </a:ext>
            </a:extLst>
          </p:cNvPr>
          <p:cNvSpPr>
            <a:spLocks noGrp="1"/>
          </p:cNvSpPr>
          <p:nvPr>
            <p:ph type="hdr" sz="quarter"/>
          </p:nvPr>
        </p:nvSpPr>
        <p:spPr>
          <a:xfrm>
            <a:off x="0" y="0"/>
            <a:ext cx="4311461" cy="344173"/>
          </a:xfrm>
          <a:prstGeom prst="rect">
            <a:avLst/>
          </a:prstGeom>
        </p:spPr>
        <p:txBody>
          <a:bodyPr vert="horz" lIns="84189" tIns="42094" rIns="84189" bIns="42094" rtlCol="0"/>
          <a:lstStyle>
            <a:lvl1pPr algn="l">
              <a:defRPr sz="1100"/>
            </a:lvl1pPr>
          </a:lstStyle>
          <a:p>
            <a:endParaRPr lang="en-IN"/>
          </a:p>
        </p:txBody>
      </p:sp>
      <p:sp>
        <p:nvSpPr>
          <p:cNvPr id="3" name="Date Placeholder 2">
            <a:extLst>
              <a:ext uri="{FF2B5EF4-FFF2-40B4-BE49-F238E27FC236}">
                <a16:creationId xmlns:a16="http://schemas.microsoft.com/office/drawing/2014/main" id="{D7C9324C-D516-2E51-ECBE-DEB20B728D8D}"/>
              </a:ext>
            </a:extLst>
          </p:cNvPr>
          <p:cNvSpPr>
            <a:spLocks noGrp="1"/>
          </p:cNvSpPr>
          <p:nvPr>
            <p:ph type="dt" sz="quarter" idx="1"/>
          </p:nvPr>
        </p:nvSpPr>
        <p:spPr>
          <a:xfrm>
            <a:off x="5633727" y="0"/>
            <a:ext cx="4311461" cy="344173"/>
          </a:xfrm>
          <a:prstGeom prst="rect">
            <a:avLst/>
          </a:prstGeom>
        </p:spPr>
        <p:txBody>
          <a:bodyPr vert="horz" lIns="84189" tIns="42094" rIns="84189" bIns="42094" rtlCol="0"/>
          <a:lstStyle>
            <a:lvl1pPr algn="r">
              <a:defRPr sz="1100"/>
            </a:lvl1pPr>
          </a:lstStyle>
          <a:p>
            <a:fld id="{309E5C5E-9C69-4EE7-9BD2-DFD6F0FB67C6}" type="datetimeFigureOut">
              <a:rPr lang="en-IN" smtClean="0"/>
              <a:pPr/>
              <a:t>18-08-2025</a:t>
            </a:fld>
            <a:endParaRPr lang="en-IN"/>
          </a:p>
        </p:txBody>
      </p:sp>
      <p:sp>
        <p:nvSpPr>
          <p:cNvPr id="4" name="Footer Placeholder 3">
            <a:extLst>
              <a:ext uri="{FF2B5EF4-FFF2-40B4-BE49-F238E27FC236}">
                <a16:creationId xmlns:a16="http://schemas.microsoft.com/office/drawing/2014/main" id="{351EC31C-46FC-02D1-67BA-520FFD01FEA3}"/>
              </a:ext>
            </a:extLst>
          </p:cNvPr>
          <p:cNvSpPr>
            <a:spLocks noGrp="1"/>
          </p:cNvSpPr>
          <p:nvPr>
            <p:ph type="ftr" sz="quarter" idx="2"/>
          </p:nvPr>
        </p:nvSpPr>
        <p:spPr>
          <a:xfrm>
            <a:off x="0" y="6513827"/>
            <a:ext cx="4311461" cy="344173"/>
          </a:xfrm>
          <a:prstGeom prst="rect">
            <a:avLst/>
          </a:prstGeom>
        </p:spPr>
        <p:txBody>
          <a:bodyPr vert="horz" lIns="84189" tIns="42094" rIns="84189" bIns="42094" rtlCol="0" anchor="b"/>
          <a:lstStyle>
            <a:lvl1pPr algn="l">
              <a:defRPr sz="1100"/>
            </a:lvl1pPr>
          </a:lstStyle>
          <a:p>
            <a:endParaRPr lang="en-IN"/>
          </a:p>
        </p:txBody>
      </p:sp>
      <p:sp>
        <p:nvSpPr>
          <p:cNvPr id="5" name="Slide Number Placeholder 4">
            <a:extLst>
              <a:ext uri="{FF2B5EF4-FFF2-40B4-BE49-F238E27FC236}">
                <a16:creationId xmlns:a16="http://schemas.microsoft.com/office/drawing/2014/main" id="{F4B5CFB7-B264-C5D1-845E-06583C8EE96F}"/>
              </a:ext>
            </a:extLst>
          </p:cNvPr>
          <p:cNvSpPr>
            <a:spLocks noGrp="1"/>
          </p:cNvSpPr>
          <p:nvPr>
            <p:ph type="sldNum" sz="quarter" idx="3"/>
          </p:nvPr>
        </p:nvSpPr>
        <p:spPr>
          <a:xfrm>
            <a:off x="5633727" y="6513827"/>
            <a:ext cx="4311461" cy="344173"/>
          </a:xfrm>
          <a:prstGeom prst="rect">
            <a:avLst/>
          </a:prstGeom>
        </p:spPr>
        <p:txBody>
          <a:bodyPr vert="horz" lIns="84189" tIns="42094" rIns="84189" bIns="42094" rtlCol="0" anchor="b"/>
          <a:lstStyle>
            <a:lvl1pPr algn="r">
              <a:defRPr sz="1100"/>
            </a:lvl1pPr>
          </a:lstStyle>
          <a:p>
            <a:fld id="{F51DA3E6-6681-4E66-AF81-595304A9FC93}" type="slidenum">
              <a:rPr lang="en-IN" smtClean="0"/>
              <a:pPr/>
              <a:t>‹#›</a:t>
            </a:fld>
            <a:endParaRPr lang="en-IN"/>
          </a:p>
        </p:txBody>
      </p:sp>
    </p:spTree>
    <p:extLst>
      <p:ext uri="{BB962C8B-B14F-4D97-AF65-F5344CB8AC3E}">
        <p14:creationId xmlns:p14="http://schemas.microsoft.com/office/powerpoint/2010/main" val="36605267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11461" cy="344173"/>
          </a:xfrm>
          <a:prstGeom prst="rect">
            <a:avLst/>
          </a:prstGeom>
        </p:spPr>
        <p:txBody>
          <a:bodyPr vert="horz" lIns="84189" tIns="42094" rIns="84189" bIns="42094" rtlCol="0"/>
          <a:lstStyle>
            <a:lvl1pPr algn="l">
              <a:defRPr sz="1100"/>
            </a:lvl1pPr>
          </a:lstStyle>
          <a:p>
            <a:endParaRPr lang="en-IN"/>
          </a:p>
        </p:txBody>
      </p:sp>
      <p:sp>
        <p:nvSpPr>
          <p:cNvPr id="3" name="Date Placeholder 2"/>
          <p:cNvSpPr>
            <a:spLocks noGrp="1"/>
          </p:cNvSpPr>
          <p:nvPr>
            <p:ph type="dt" idx="1"/>
          </p:nvPr>
        </p:nvSpPr>
        <p:spPr>
          <a:xfrm>
            <a:off x="5633727" y="0"/>
            <a:ext cx="4311461" cy="344173"/>
          </a:xfrm>
          <a:prstGeom prst="rect">
            <a:avLst/>
          </a:prstGeom>
        </p:spPr>
        <p:txBody>
          <a:bodyPr vert="horz" lIns="84189" tIns="42094" rIns="84189" bIns="42094" rtlCol="0"/>
          <a:lstStyle>
            <a:lvl1pPr algn="r">
              <a:defRPr sz="1100"/>
            </a:lvl1pPr>
          </a:lstStyle>
          <a:p>
            <a:fld id="{4CCAF8FD-FE3A-4B01-84F2-C627066ED069}" type="datetimeFigureOut">
              <a:rPr lang="en-IN" smtClean="0"/>
              <a:pPr/>
              <a:t>18-08-2025</a:t>
            </a:fld>
            <a:endParaRPr lang="en-IN"/>
          </a:p>
        </p:txBody>
      </p:sp>
      <p:sp>
        <p:nvSpPr>
          <p:cNvPr id="4" name="Slide Image Placeholder 3"/>
          <p:cNvSpPr>
            <a:spLocks noGrp="1" noRot="1" noChangeAspect="1"/>
          </p:cNvSpPr>
          <p:nvPr>
            <p:ph type="sldImg" idx="2"/>
          </p:nvPr>
        </p:nvSpPr>
        <p:spPr>
          <a:xfrm>
            <a:off x="2916238" y="857250"/>
            <a:ext cx="4114800" cy="2314575"/>
          </a:xfrm>
          <a:prstGeom prst="rect">
            <a:avLst/>
          </a:prstGeom>
          <a:noFill/>
          <a:ln w="12700">
            <a:solidFill>
              <a:prstClr val="black"/>
            </a:solidFill>
          </a:ln>
        </p:spPr>
        <p:txBody>
          <a:bodyPr vert="horz" lIns="84189" tIns="42094" rIns="84189" bIns="42094" rtlCol="0" anchor="ctr"/>
          <a:lstStyle/>
          <a:p>
            <a:endParaRPr lang="en-IN"/>
          </a:p>
        </p:txBody>
      </p:sp>
      <p:sp>
        <p:nvSpPr>
          <p:cNvPr id="5" name="Notes Placeholder 4"/>
          <p:cNvSpPr>
            <a:spLocks noGrp="1"/>
          </p:cNvSpPr>
          <p:nvPr>
            <p:ph type="body" sz="quarter" idx="3"/>
          </p:nvPr>
        </p:nvSpPr>
        <p:spPr>
          <a:xfrm>
            <a:off x="994310" y="3300190"/>
            <a:ext cx="7958655" cy="2700433"/>
          </a:xfrm>
          <a:prstGeom prst="rect">
            <a:avLst/>
          </a:prstGeom>
        </p:spPr>
        <p:txBody>
          <a:bodyPr vert="horz" lIns="84189" tIns="42094" rIns="84189" bIns="4209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827"/>
            <a:ext cx="4311461" cy="344173"/>
          </a:xfrm>
          <a:prstGeom prst="rect">
            <a:avLst/>
          </a:prstGeom>
        </p:spPr>
        <p:txBody>
          <a:bodyPr vert="horz" lIns="84189" tIns="42094" rIns="84189" bIns="42094" rtlCol="0" anchor="b"/>
          <a:lstStyle>
            <a:lvl1pPr algn="l">
              <a:defRPr sz="1100"/>
            </a:lvl1pPr>
          </a:lstStyle>
          <a:p>
            <a:endParaRPr lang="en-IN"/>
          </a:p>
        </p:txBody>
      </p:sp>
      <p:sp>
        <p:nvSpPr>
          <p:cNvPr id="7" name="Slide Number Placeholder 6"/>
          <p:cNvSpPr>
            <a:spLocks noGrp="1"/>
          </p:cNvSpPr>
          <p:nvPr>
            <p:ph type="sldNum" sz="quarter" idx="5"/>
          </p:nvPr>
        </p:nvSpPr>
        <p:spPr>
          <a:xfrm>
            <a:off x="5633727" y="6513827"/>
            <a:ext cx="4311461" cy="344173"/>
          </a:xfrm>
          <a:prstGeom prst="rect">
            <a:avLst/>
          </a:prstGeom>
        </p:spPr>
        <p:txBody>
          <a:bodyPr vert="horz" lIns="84189" tIns="42094" rIns="84189" bIns="42094" rtlCol="0" anchor="b"/>
          <a:lstStyle>
            <a:lvl1pPr algn="r">
              <a:defRPr sz="1100"/>
            </a:lvl1pPr>
          </a:lstStyle>
          <a:p>
            <a:fld id="{1B3989B1-4691-4647-AEB6-B1F469B8C1DD}" type="slidenum">
              <a:rPr lang="en-IN" smtClean="0"/>
              <a:pPr/>
              <a:t>‹#›</a:t>
            </a:fld>
            <a:endParaRPr lang="en-IN"/>
          </a:p>
        </p:txBody>
      </p:sp>
    </p:spTree>
    <p:extLst>
      <p:ext uri="{BB962C8B-B14F-4D97-AF65-F5344CB8AC3E}">
        <p14:creationId xmlns:p14="http://schemas.microsoft.com/office/powerpoint/2010/main" val="110166358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Picture with Caption">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2389680" y="4800600"/>
            <a:ext cx="7313760" cy="565200"/>
          </a:xfrm>
          <a:prstGeom prst="rect">
            <a:avLst/>
          </a:prstGeom>
          <a:noFill/>
          <a:ln w="0">
            <a:noFill/>
          </a:ln>
        </p:spPr>
        <p:txBody>
          <a:bodyPr lIns="91440" tIns="45720" rIns="91440" bIns="45720" anchor="b">
            <a:noAutofit/>
          </a:bodyPr>
          <a:lstStyle/>
          <a:p>
            <a:pPr indent="0" defTabSz="914400">
              <a:lnSpc>
                <a:spcPct val="100000"/>
              </a:lnSpc>
              <a:buNone/>
              <a:tabLst>
                <a:tab pos="0" algn="l"/>
              </a:tabLst>
            </a:pPr>
            <a:r>
              <a:rPr lang="en-US" sz="2000" b="1" u="none" strike="noStrike">
                <a:solidFill>
                  <a:schemeClr val="dk1"/>
                </a:solidFill>
                <a:effectLst/>
                <a:uFillTx/>
                <a:latin typeface="Calibri"/>
              </a:rPr>
              <a:t>Click to edit Master title style</a:t>
            </a:r>
            <a:endParaRPr lang="en-IN" sz="2000" b="0" u="none" strike="noStrike">
              <a:solidFill>
                <a:srgbClr val="000000"/>
              </a:solidFill>
              <a:effectLst/>
              <a:uFillTx/>
              <a:latin typeface="Arial"/>
            </a:endParaRPr>
          </a:p>
        </p:txBody>
      </p:sp>
      <p:sp>
        <p:nvSpPr>
          <p:cNvPr id="7" name="PlaceHolder 2"/>
          <p:cNvSpPr>
            <a:spLocks noGrp="1"/>
          </p:cNvSpPr>
          <p:nvPr>
            <p:ph type="body"/>
          </p:nvPr>
        </p:nvSpPr>
        <p:spPr>
          <a:xfrm>
            <a:off x="2389680" y="612720"/>
            <a:ext cx="7313760" cy="4113360"/>
          </a:xfrm>
          <a:prstGeom prst="rect">
            <a:avLst/>
          </a:prstGeom>
          <a:noFill/>
          <a:ln w="0">
            <a:noFill/>
          </a:ln>
        </p:spPr>
        <p:txBody>
          <a:bodyPr lIns="90000" tIns="45000" rIns="90000" bIns="45000" anchor="t">
            <a:noAutofit/>
          </a:bodyPr>
          <a:lstStyle/>
          <a:p>
            <a:pPr marL="432000" indent="-324000" defTabSz="914400">
              <a:lnSpc>
                <a:spcPct val="90000"/>
              </a:lnSpc>
              <a:spcBef>
                <a:spcPts val="1417"/>
              </a:spcBef>
              <a:buClr>
                <a:srgbClr val="000000"/>
              </a:buClr>
              <a:buSzPct val="45000"/>
              <a:buFont typeface="Wingdings" charset="2"/>
              <a:buChar char=""/>
            </a:pPr>
            <a:r>
              <a:rPr lang="en-US" sz="3200" b="0" u="none" strike="noStrike">
                <a:solidFill>
                  <a:schemeClr val="dk1"/>
                </a:solidFill>
                <a:effectLst/>
                <a:uFillTx/>
                <a:latin typeface="Calibri"/>
              </a:rPr>
              <a:t>Click to edit the outline text format</a:t>
            </a:r>
            <a:endParaRPr lang="en-IN" sz="3200" b="0" u="none" strike="noStrike">
              <a:solidFill>
                <a:srgbClr val="000000"/>
              </a:solidFill>
              <a:effectLst/>
              <a:uFillTx/>
              <a:latin typeface="Arial"/>
            </a:endParaRPr>
          </a:p>
          <a:p>
            <a:pPr marL="864000" lvl="1" indent="-324000" defTabSz="914400">
              <a:lnSpc>
                <a:spcPct val="90000"/>
              </a:lnSpc>
              <a:spcBef>
                <a:spcPts val="1134"/>
              </a:spcBef>
              <a:buClr>
                <a:srgbClr val="000000"/>
              </a:buClr>
              <a:buSzPct val="75000"/>
              <a:buFont typeface="Symbol" charset="2"/>
              <a:buChar char=""/>
            </a:pPr>
            <a:r>
              <a:rPr lang="en-US" sz="3200" b="0" u="none" strike="noStrike">
                <a:solidFill>
                  <a:schemeClr val="dk1"/>
                </a:solidFill>
                <a:effectLst/>
                <a:uFillTx/>
                <a:latin typeface="Calibri"/>
              </a:rPr>
              <a:t>Second Outline Level</a:t>
            </a:r>
            <a:endParaRPr lang="en-IN" sz="3200" b="0" u="none" strike="noStrike">
              <a:solidFill>
                <a:srgbClr val="000000"/>
              </a:solidFill>
              <a:effectLst/>
              <a:uFillTx/>
              <a:latin typeface="Arial"/>
            </a:endParaRPr>
          </a:p>
          <a:p>
            <a:pPr marL="1296000" lvl="2" indent="-288000" defTabSz="914400">
              <a:lnSpc>
                <a:spcPct val="90000"/>
              </a:lnSpc>
              <a:spcBef>
                <a:spcPts val="850"/>
              </a:spcBef>
              <a:buClr>
                <a:srgbClr val="000000"/>
              </a:buClr>
              <a:buSzPct val="45000"/>
              <a:buFont typeface="Wingdings" charset="2"/>
              <a:buChar char=""/>
            </a:pPr>
            <a:r>
              <a:rPr lang="en-US" sz="3200" b="0" u="none" strike="noStrike">
                <a:solidFill>
                  <a:schemeClr val="dk1"/>
                </a:solidFill>
                <a:effectLst/>
                <a:uFillTx/>
                <a:latin typeface="Calibri"/>
              </a:rPr>
              <a:t>Third Outline Level</a:t>
            </a:r>
            <a:endParaRPr lang="en-IN" sz="3200" b="0" u="none" strike="noStrike">
              <a:solidFill>
                <a:srgbClr val="000000"/>
              </a:solidFill>
              <a:effectLst/>
              <a:uFillTx/>
              <a:latin typeface="Arial"/>
            </a:endParaRPr>
          </a:p>
          <a:p>
            <a:pPr marL="1728000" lvl="3" indent="-216000" defTabSz="914400">
              <a:lnSpc>
                <a:spcPct val="90000"/>
              </a:lnSpc>
              <a:spcBef>
                <a:spcPts val="567"/>
              </a:spcBef>
              <a:buClr>
                <a:srgbClr val="000000"/>
              </a:buClr>
              <a:buSzPct val="75000"/>
              <a:buFont typeface="Symbol" charset="2"/>
              <a:buChar char=""/>
            </a:pPr>
            <a:r>
              <a:rPr lang="en-US" sz="3200" b="0" u="none" strike="noStrike">
                <a:solidFill>
                  <a:schemeClr val="dk1"/>
                </a:solidFill>
                <a:effectLst/>
                <a:uFillTx/>
                <a:latin typeface="Calibri"/>
              </a:rPr>
              <a:t>Fourth Outline Level</a:t>
            </a:r>
            <a:endParaRPr lang="en-IN" sz="3200" b="0" u="none" strike="noStrike">
              <a:solidFill>
                <a:srgbClr val="000000"/>
              </a:solidFill>
              <a:effectLst/>
              <a:uFillTx/>
              <a:latin typeface="Arial"/>
            </a:endParaRPr>
          </a:p>
          <a:p>
            <a:pPr marL="2160000" lvl="4" indent="-216000" defTabSz="914400">
              <a:lnSpc>
                <a:spcPct val="90000"/>
              </a:lnSpc>
              <a:spcBef>
                <a:spcPts val="283"/>
              </a:spcBef>
              <a:buClr>
                <a:srgbClr val="000000"/>
              </a:buClr>
              <a:buSzPct val="45000"/>
              <a:buFont typeface="Wingdings" charset="2"/>
              <a:buChar char=""/>
            </a:pPr>
            <a:r>
              <a:rPr lang="en-US" sz="3200" b="0" u="none" strike="noStrike">
                <a:solidFill>
                  <a:schemeClr val="dk1"/>
                </a:solidFill>
                <a:effectLst/>
                <a:uFillTx/>
                <a:latin typeface="Calibri"/>
              </a:rPr>
              <a:t>Fifth Outline Level</a:t>
            </a:r>
            <a:endParaRPr lang="en-IN" sz="3200" b="0" u="none" strike="noStrike">
              <a:solidFill>
                <a:srgbClr val="000000"/>
              </a:solidFill>
              <a:effectLst/>
              <a:uFillTx/>
              <a:latin typeface="Arial"/>
            </a:endParaRPr>
          </a:p>
          <a:p>
            <a:pPr marL="2592000" lvl="5" indent="-216000" defTabSz="914400">
              <a:lnSpc>
                <a:spcPct val="90000"/>
              </a:lnSpc>
              <a:spcBef>
                <a:spcPts val="283"/>
              </a:spcBef>
              <a:buClr>
                <a:srgbClr val="000000"/>
              </a:buClr>
              <a:buSzPct val="45000"/>
              <a:buFont typeface="Wingdings" charset="2"/>
              <a:buChar char=""/>
            </a:pPr>
            <a:r>
              <a:rPr lang="en-US" sz="3200" b="0" u="none" strike="noStrike">
                <a:solidFill>
                  <a:schemeClr val="dk1"/>
                </a:solidFill>
                <a:effectLst/>
                <a:uFillTx/>
                <a:latin typeface="Calibri"/>
              </a:rPr>
              <a:t>Sixth Outline Level</a:t>
            </a:r>
            <a:endParaRPr lang="en-IN" sz="3200" b="0" u="none" strike="noStrike">
              <a:solidFill>
                <a:srgbClr val="000000"/>
              </a:solidFill>
              <a:effectLst/>
              <a:uFillTx/>
              <a:latin typeface="Arial"/>
            </a:endParaRPr>
          </a:p>
          <a:p>
            <a:pPr marL="3024000" lvl="6" indent="-216000" defTabSz="914400">
              <a:lnSpc>
                <a:spcPct val="90000"/>
              </a:lnSpc>
              <a:spcBef>
                <a:spcPts val="283"/>
              </a:spcBef>
              <a:buClr>
                <a:srgbClr val="000000"/>
              </a:buClr>
              <a:buSzPct val="45000"/>
              <a:buFont typeface="Wingdings" charset="2"/>
              <a:buChar char=""/>
            </a:pPr>
            <a:r>
              <a:rPr lang="en-US" sz="3200" b="0" u="none" strike="noStrike">
                <a:solidFill>
                  <a:schemeClr val="dk1"/>
                </a:solidFill>
                <a:effectLst/>
                <a:uFillTx/>
                <a:latin typeface="Calibri"/>
              </a:rPr>
              <a:t>Seventh Outline Level</a:t>
            </a:r>
            <a:endParaRPr lang="en-IN" sz="3200" b="0" u="none" strike="noStrike">
              <a:solidFill>
                <a:srgbClr val="000000"/>
              </a:solidFill>
              <a:effectLst/>
              <a:uFillTx/>
              <a:latin typeface="Arial"/>
            </a:endParaRPr>
          </a:p>
        </p:txBody>
      </p:sp>
      <p:sp>
        <p:nvSpPr>
          <p:cNvPr id="2" name="PlaceHolder 3"/>
          <p:cNvSpPr>
            <a:spLocks noGrp="1"/>
          </p:cNvSpPr>
          <p:nvPr>
            <p:ph type="body"/>
          </p:nvPr>
        </p:nvSpPr>
        <p:spPr>
          <a:xfrm>
            <a:off x="2389680" y="5367240"/>
            <a:ext cx="7313760" cy="803520"/>
          </a:xfrm>
          <a:prstGeom prst="rect">
            <a:avLst/>
          </a:prstGeom>
          <a:noFill/>
          <a:ln w="0">
            <a:noFill/>
          </a:ln>
        </p:spPr>
        <p:txBody>
          <a:bodyPr lIns="91440" tIns="45720" rIns="91440" bIns="45720" anchor="t">
            <a:noAutofit/>
          </a:bodyPr>
          <a:lstStyle/>
          <a:p>
            <a:pPr marL="228600" indent="0" defTabSz="914400">
              <a:lnSpc>
                <a:spcPct val="100000"/>
              </a:lnSpc>
              <a:spcBef>
                <a:spcPts val="281"/>
              </a:spcBef>
              <a:buNone/>
              <a:tabLst>
                <a:tab pos="0" algn="l"/>
              </a:tabLst>
            </a:pPr>
            <a:r>
              <a:rPr lang="en-US" sz="1400" b="0" u="none" strike="noStrike">
                <a:solidFill>
                  <a:schemeClr val="dk1"/>
                </a:solidFill>
                <a:effectLst/>
                <a:uFillTx/>
                <a:latin typeface="Calibri"/>
              </a:rPr>
              <a:t>Click to edit Master text styles</a:t>
            </a:r>
            <a:endParaRPr lang="en-IN" sz="1400" b="0" u="none" strike="noStrike">
              <a:solidFill>
                <a:srgbClr val="000000"/>
              </a:solidFill>
              <a:effectLst/>
              <a:uFillTx/>
              <a:latin typeface="Arial"/>
            </a:endParaRPr>
          </a:p>
        </p:txBody>
      </p:sp>
      <p:sp>
        <p:nvSpPr>
          <p:cNvPr id="3" name="PlaceHolder 4"/>
          <p:cNvSpPr>
            <a:spLocks noGrp="1"/>
          </p:cNvSpPr>
          <p:nvPr>
            <p:ph type="dt" idx="1"/>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4" name="PlaceHolder 5"/>
          <p:cNvSpPr>
            <a:spLocks noGrp="1"/>
          </p:cNvSpPr>
          <p:nvPr>
            <p:ph type="ftr" idx="2"/>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5" name="PlaceHolder 6"/>
          <p:cNvSpPr>
            <a:spLocks noGrp="1"/>
          </p:cNvSpPr>
          <p:nvPr>
            <p:ph type="sldNum" idx="3"/>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E939E289-1375-481B-85D2-29C48C40EA74}" type="slidenum">
              <a:rPr lang="en-US" sz="1200" b="0" u="none" strike="noStrike">
                <a:solidFill>
                  <a:schemeClr val="dk1">
                    <a:tint val="75000"/>
                  </a:schemeClr>
                </a:solidFill>
                <a:effectLst/>
                <a:uFillTx/>
                <a:latin typeface="Calibri"/>
              </a:rPr>
              <a:pPr indent="0" algn="r" defTabSz="914400">
                <a:lnSpc>
                  <a:spcPct val="100000"/>
                </a:lnSpc>
                <a:buNone/>
                <a:tabLst>
                  <a:tab pos="0" algn="l"/>
                </a:tabLst>
              </a:pPr>
              <a:t>‹#›</a:t>
            </a:fld>
            <a:endParaRPr lang="en-IN" sz="1200" b="0" u="none" strike="noStrike">
              <a:solidFill>
                <a:srgbClr val="000000"/>
              </a:solidFill>
              <a:effectLst/>
              <a:uFillTx/>
              <a:latin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FFFFFF"/>
        </a:solidFill>
        <a:effectLst/>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4680"/>
            <a:ext cx="10971360" cy="1141560"/>
          </a:xfrm>
          <a:prstGeom prst="rect">
            <a:avLst/>
          </a:prstGeom>
          <a:noFill/>
          <a:ln w="0">
            <a:noFill/>
          </a:ln>
        </p:spPr>
        <p:txBody>
          <a:bodyPr lIns="91440" tIns="45720" rIns="91440" bIns="45720" anchor="ctr">
            <a:noAutofit/>
          </a:bodyPr>
          <a:lstStyle/>
          <a:p>
            <a:pPr indent="0" algn="ctr" defTabSz="914400">
              <a:lnSpc>
                <a:spcPct val="100000"/>
              </a:lnSpc>
              <a:buNone/>
              <a:tabLst>
                <a:tab pos="0" algn="l"/>
              </a:tabLst>
            </a:pPr>
            <a:r>
              <a:rPr lang="en-US" sz="4400" b="0" u="none" strike="noStrike">
                <a:solidFill>
                  <a:schemeClr val="dk1"/>
                </a:solidFill>
                <a:effectLst/>
                <a:uFillTx/>
                <a:latin typeface="Calibri"/>
              </a:rPr>
              <a:t>Click to edit Master title style</a:t>
            </a:r>
            <a:endParaRPr lang="en-IN" sz="4400" b="0" u="none" strike="noStrike">
              <a:solidFill>
                <a:srgbClr val="000000"/>
              </a:solidFill>
              <a:effectLst/>
              <a:uFillTx/>
              <a:latin typeface="Arial"/>
            </a:endParaRPr>
          </a:p>
        </p:txBody>
      </p:sp>
      <p:sp>
        <p:nvSpPr>
          <p:cNvPr id="51" name="PlaceHolder 2"/>
          <p:cNvSpPr>
            <a:spLocks noGrp="1"/>
          </p:cNvSpPr>
          <p:nvPr>
            <p:ph type="dt" idx="28"/>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52" name="PlaceHolder 3"/>
          <p:cNvSpPr>
            <a:spLocks noGrp="1"/>
          </p:cNvSpPr>
          <p:nvPr>
            <p:ph type="ftr" idx="29"/>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53" name="PlaceHolder 4"/>
          <p:cNvSpPr>
            <a:spLocks noGrp="1"/>
          </p:cNvSpPr>
          <p:nvPr>
            <p:ph type="sldNum" idx="30"/>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5DA51188-2F05-4E86-AE49-260217B3B9A5}" type="slidenum">
              <a:rPr lang="en-US" sz="1200" b="0" u="none" strike="noStrike">
                <a:solidFill>
                  <a:schemeClr val="dk1">
                    <a:tint val="75000"/>
                  </a:schemeClr>
                </a:solidFill>
                <a:effectLst/>
                <a:uFillTx/>
                <a:latin typeface="Calibri"/>
              </a:rPr>
              <a:pPr indent="0" algn="r" defTabSz="914400">
                <a:lnSpc>
                  <a:spcPct val="100000"/>
                </a:lnSpc>
                <a:buNone/>
                <a:tabLst>
                  <a:tab pos="0" algn="l"/>
                </a:tabLst>
              </a:pPr>
              <a:t>‹#›</a:t>
            </a:fld>
            <a:endParaRPr lang="en-IN" sz="1200" b="0" u="none" strike="noStrike">
              <a:solidFill>
                <a:srgbClr val="000000"/>
              </a:solidFill>
              <a:effectLst/>
              <a:uFillTx/>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914760" y="2130480"/>
            <a:ext cx="10361880" cy="1468440"/>
          </a:xfrm>
          <a:prstGeom prst="rect">
            <a:avLst/>
          </a:prstGeom>
          <a:noFill/>
          <a:ln w="0">
            <a:noFill/>
          </a:ln>
        </p:spPr>
        <p:txBody>
          <a:bodyPr lIns="91440" tIns="45720" rIns="91440" bIns="45720" anchor="ctr">
            <a:noAutofit/>
          </a:bodyPr>
          <a:lstStyle/>
          <a:p>
            <a:pPr indent="0" algn="ctr" defTabSz="914400">
              <a:lnSpc>
                <a:spcPct val="100000"/>
              </a:lnSpc>
              <a:buNone/>
              <a:tabLst>
                <a:tab pos="0" algn="l"/>
              </a:tabLst>
            </a:pPr>
            <a:r>
              <a:rPr lang="en-US" sz="4400" b="0" u="none" strike="noStrike">
                <a:solidFill>
                  <a:schemeClr val="dk1"/>
                </a:solidFill>
                <a:effectLst/>
                <a:uFillTx/>
                <a:latin typeface="Calibri"/>
              </a:rPr>
              <a:t>Click to edit Master title style</a:t>
            </a:r>
            <a:endParaRPr lang="en-IN" sz="4400" b="0" u="none" strike="noStrike">
              <a:solidFill>
                <a:srgbClr val="000000"/>
              </a:solidFill>
              <a:effectLst/>
              <a:uFillTx/>
              <a:latin typeface="Arial"/>
            </a:endParaRPr>
          </a:p>
        </p:txBody>
      </p:sp>
      <p:sp>
        <p:nvSpPr>
          <p:cNvPr id="55" name="PlaceHolder 2"/>
          <p:cNvSpPr>
            <a:spLocks noGrp="1"/>
          </p:cNvSpPr>
          <p:nvPr>
            <p:ph type="dt" idx="31"/>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56" name="PlaceHolder 3"/>
          <p:cNvSpPr>
            <a:spLocks noGrp="1"/>
          </p:cNvSpPr>
          <p:nvPr>
            <p:ph type="ftr" idx="32"/>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57" name="PlaceHolder 4"/>
          <p:cNvSpPr>
            <a:spLocks noGrp="1"/>
          </p:cNvSpPr>
          <p:nvPr>
            <p:ph type="sldNum" idx="33"/>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46EE30C8-19C8-4BCC-8CB2-0008C34B4990}" type="slidenum">
              <a:rPr lang="en-US" sz="1200" b="0" u="none" strike="noStrike">
                <a:solidFill>
                  <a:schemeClr val="dk1">
                    <a:tint val="75000"/>
                  </a:schemeClr>
                </a:solidFill>
                <a:effectLst/>
                <a:uFillTx/>
                <a:latin typeface="Calibri"/>
              </a:rPr>
              <a:pPr indent="0" algn="r" defTabSz="914400">
                <a:lnSpc>
                  <a:spcPct val="100000"/>
                </a:lnSpc>
                <a:buNone/>
                <a:tabLst>
                  <a:tab pos="0" algn="l"/>
                </a:tabLst>
              </a:pPr>
              <a:t>‹#›</a:t>
            </a:fld>
            <a:endParaRPr lang="en-IN" sz="1200" b="0" u="none" strike="noStrike">
              <a:solidFill>
                <a:srgbClr val="000000"/>
              </a:solidFill>
              <a:effectLst/>
              <a:uFillTx/>
              <a:latin typeface="Times New Roman"/>
            </a:endParaRPr>
          </a:p>
        </p:txBody>
      </p:sp>
      <p:sp>
        <p:nvSpPr>
          <p:cNvPr id="58" name="PlaceHolder 5"/>
          <p:cNvSpPr>
            <a:spLocks noGrp="1"/>
          </p:cNvSpPr>
          <p:nvPr>
            <p:ph type="body"/>
          </p:nvPr>
        </p:nvSpPr>
        <p:spPr>
          <a:xfrm>
            <a:off x="609480" y="1604520"/>
            <a:ext cx="10971360" cy="3976200"/>
          </a:xfrm>
          <a:prstGeom prst="rect">
            <a:avLst/>
          </a:prstGeom>
          <a:noFill/>
          <a:ln w="0">
            <a:noFill/>
          </a:ln>
        </p:spPr>
        <p:txBody>
          <a:bodyPr lIns="0" tIns="0" rIns="0" bIns="0" anchor="t">
            <a:normAutofit/>
          </a:bodyPr>
          <a:lstStyle/>
          <a:p>
            <a:pPr marL="432000" indent="-324000" defTabSz="914400">
              <a:lnSpc>
                <a:spcPct val="90000"/>
              </a:lnSpc>
              <a:spcBef>
                <a:spcPts val="1417"/>
              </a:spcBef>
              <a:buClr>
                <a:srgbClr val="000000"/>
              </a:buClr>
              <a:buSzPct val="45000"/>
              <a:buFont typeface="Wingdings" charset="2"/>
              <a:buChar char=""/>
            </a:pPr>
            <a:r>
              <a:rPr lang="en-US" sz="3200" b="0" u="none" strike="noStrike">
                <a:solidFill>
                  <a:schemeClr val="dk1"/>
                </a:solidFill>
                <a:effectLst/>
                <a:uFillTx/>
                <a:latin typeface="Calibri"/>
              </a:rPr>
              <a:t>Click to edit the outline text format</a:t>
            </a:r>
            <a:endParaRPr lang="en-IN" sz="3200" b="0" u="none" strike="noStrike">
              <a:solidFill>
                <a:srgbClr val="000000"/>
              </a:solidFill>
              <a:effectLst/>
              <a:uFillTx/>
              <a:latin typeface="Arial"/>
            </a:endParaRPr>
          </a:p>
          <a:p>
            <a:pPr marL="864000" lvl="1" indent="-324000" defTabSz="914400">
              <a:lnSpc>
                <a:spcPct val="90000"/>
              </a:lnSpc>
              <a:spcBef>
                <a:spcPts val="1134"/>
              </a:spcBef>
              <a:buClr>
                <a:srgbClr val="000000"/>
              </a:buClr>
              <a:buSzPct val="75000"/>
              <a:buFont typeface="Symbol" charset="2"/>
              <a:buChar char=""/>
            </a:pPr>
            <a:r>
              <a:rPr lang="en-US" sz="2400" b="0" u="none" strike="noStrike">
                <a:solidFill>
                  <a:schemeClr val="dk1"/>
                </a:solidFill>
                <a:effectLst/>
                <a:uFillTx/>
                <a:latin typeface="Calibri"/>
              </a:rPr>
              <a:t>Second Outline Level</a:t>
            </a:r>
            <a:endParaRPr lang="en-IN" sz="2400" b="0" u="none" strike="noStrike">
              <a:solidFill>
                <a:srgbClr val="000000"/>
              </a:solidFill>
              <a:effectLst/>
              <a:uFillTx/>
              <a:latin typeface="Arial"/>
            </a:endParaRPr>
          </a:p>
          <a:p>
            <a:pPr marL="1296000" lvl="2" indent="-288000" defTabSz="914400">
              <a:lnSpc>
                <a:spcPct val="90000"/>
              </a:lnSpc>
              <a:spcBef>
                <a:spcPts val="850"/>
              </a:spcBef>
              <a:buClr>
                <a:srgbClr val="000000"/>
              </a:buClr>
              <a:buSzPct val="45000"/>
              <a:buFont typeface="Wingdings" charset="2"/>
              <a:buChar char=""/>
            </a:pPr>
            <a:r>
              <a:rPr lang="en-US" sz="2000" b="0" u="none" strike="noStrike">
                <a:solidFill>
                  <a:schemeClr val="dk1"/>
                </a:solidFill>
                <a:effectLst/>
                <a:uFillTx/>
                <a:latin typeface="Calibri"/>
              </a:rPr>
              <a:t>Third Outline Level</a:t>
            </a:r>
            <a:endParaRPr lang="en-IN" sz="2000" b="0" u="none" strike="noStrike">
              <a:solidFill>
                <a:srgbClr val="000000"/>
              </a:solidFill>
              <a:effectLst/>
              <a:uFillTx/>
              <a:latin typeface="Arial"/>
            </a:endParaRPr>
          </a:p>
          <a:p>
            <a:pPr marL="1728000" lvl="3" indent="-216000" defTabSz="914400">
              <a:lnSpc>
                <a:spcPct val="90000"/>
              </a:lnSpc>
              <a:spcBef>
                <a:spcPts val="567"/>
              </a:spcBef>
              <a:buClr>
                <a:srgbClr val="000000"/>
              </a:buClr>
              <a:buSzPct val="75000"/>
              <a:buFont typeface="Symbol" charset="2"/>
              <a:buChar char=""/>
            </a:pPr>
            <a:r>
              <a:rPr lang="en-US" sz="2000" b="0" u="none" strike="noStrike">
                <a:solidFill>
                  <a:schemeClr val="dk1"/>
                </a:solidFill>
                <a:effectLst/>
                <a:uFillTx/>
                <a:latin typeface="Calibri"/>
              </a:rPr>
              <a:t>Fourth Outline Level</a:t>
            </a:r>
            <a:endParaRPr lang="en-IN" sz="2000" b="0" u="none" strike="noStrike">
              <a:solidFill>
                <a:srgbClr val="000000"/>
              </a:solidFill>
              <a:effectLst/>
              <a:uFillTx/>
              <a:latin typeface="Arial"/>
            </a:endParaRPr>
          </a:p>
          <a:p>
            <a:pPr marL="2160000" lvl="4" indent="-216000" defTabSz="914400">
              <a:lnSpc>
                <a:spcPct val="90000"/>
              </a:lnSpc>
              <a:spcBef>
                <a:spcPts val="283"/>
              </a:spcBef>
              <a:buClr>
                <a:srgbClr val="000000"/>
              </a:buClr>
              <a:buSzPct val="45000"/>
              <a:buFont typeface="Wingdings" charset="2"/>
              <a:buChar char=""/>
            </a:pPr>
            <a:r>
              <a:rPr lang="en-US" sz="2000" b="0" u="none" strike="noStrike">
                <a:solidFill>
                  <a:schemeClr val="dk1"/>
                </a:solidFill>
                <a:effectLst/>
                <a:uFillTx/>
                <a:latin typeface="Calibri"/>
              </a:rPr>
              <a:t>Fifth Outline Level</a:t>
            </a:r>
            <a:endParaRPr lang="en-IN" sz="2000" b="0" u="none" strike="noStrike">
              <a:solidFill>
                <a:srgbClr val="000000"/>
              </a:solidFill>
              <a:effectLst/>
              <a:uFillTx/>
              <a:latin typeface="Arial"/>
            </a:endParaRPr>
          </a:p>
          <a:p>
            <a:pPr marL="2592000" lvl="5" indent="-216000" defTabSz="914400">
              <a:lnSpc>
                <a:spcPct val="90000"/>
              </a:lnSpc>
              <a:spcBef>
                <a:spcPts val="283"/>
              </a:spcBef>
              <a:buClr>
                <a:srgbClr val="000000"/>
              </a:buClr>
              <a:buSzPct val="45000"/>
              <a:buFont typeface="Wingdings" charset="2"/>
              <a:buChar char=""/>
            </a:pPr>
            <a:r>
              <a:rPr lang="en-US" sz="2000" b="0" u="none" strike="noStrike">
                <a:solidFill>
                  <a:schemeClr val="dk1"/>
                </a:solidFill>
                <a:effectLst/>
                <a:uFillTx/>
                <a:latin typeface="Calibri"/>
              </a:rPr>
              <a:t>Sixth Outline Level</a:t>
            </a:r>
            <a:endParaRPr lang="en-IN" sz="2000" b="0" u="none" strike="noStrike">
              <a:solidFill>
                <a:srgbClr val="000000"/>
              </a:solidFill>
              <a:effectLst/>
              <a:uFillTx/>
              <a:latin typeface="Arial"/>
            </a:endParaRPr>
          </a:p>
          <a:p>
            <a:pPr marL="3024000" lvl="6" indent="-216000" defTabSz="914400">
              <a:lnSpc>
                <a:spcPct val="90000"/>
              </a:lnSpc>
              <a:spcBef>
                <a:spcPts val="283"/>
              </a:spcBef>
              <a:buClr>
                <a:srgbClr val="000000"/>
              </a:buClr>
              <a:buSzPct val="45000"/>
              <a:buFont typeface="Wingdings" charset="2"/>
              <a:buChar char=""/>
            </a:pPr>
            <a:r>
              <a:rPr lang="en-US" sz="2000" b="0" u="none" strike="noStrike">
                <a:solidFill>
                  <a:schemeClr val="dk1"/>
                </a:solidFill>
                <a:effectLst/>
                <a:uFillTx/>
                <a:latin typeface="Calibri"/>
              </a:rPr>
              <a:t>Seventh Outline Level</a:t>
            </a:r>
            <a:endParaRPr lang="en-IN" sz="2000" b="0" u="none" strike="noStrike">
              <a:solidFill>
                <a:srgbClr val="000000"/>
              </a:solidFill>
              <a:effectLst/>
              <a:uFillTx/>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FFFFF"/>
        </a:solidFill>
        <a:effectLst/>
      </p:bgPr>
    </p:bg>
    <p:spTree>
      <p:nvGrpSpPr>
        <p:cNvPr id="1" name=""/>
        <p:cNvGrpSpPr/>
        <p:nvPr/>
      </p:nvGrpSpPr>
      <p:grpSpPr>
        <a:xfrm>
          <a:off x="0" y="0"/>
          <a:ext cx="0" cy="0"/>
          <a:chOff x="0" y="0"/>
          <a:chExt cx="0" cy="0"/>
        </a:xfrm>
      </p:grpSpPr>
      <p:sp>
        <p:nvSpPr>
          <p:cNvPr id="59" name="PlaceHolder 1"/>
          <p:cNvSpPr>
            <a:spLocks noGrp="1"/>
          </p:cNvSpPr>
          <p:nvPr>
            <p:ph type="dt" idx="34"/>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60" name="PlaceHolder 2"/>
          <p:cNvSpPr>
            <a:spLocks noGrp="1"/>
          </p:cNvSpPr>
          <p:nvPr>
            <p:ph type="ftr" idx="35"/>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61" name="PlaceHolder 3"/>
          <p:cNvSpPr>
            <a:spLocks noGrp="1"/>
          </p:cNvSpPr>
          <p:nvPr>
            <p:ph type="sldNum" idx="36"/>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10EB6238-534F-44DF-976F-B9A8741983D6}" type="slidenum">
              <a:rPr lang="en-US" sz="1200" b="0" u="none" strike="noStrike">
                <a:solidFill>
                  <a:schemeClr val="dk1">
                    <a:tint val="75000"/>
                  </a:schemeClr>
                </a:solidFill>
                <a:effectLst/>
                <a:uFillTx/>
                <a:latin typeface="Calibri"/>
              </a:rPr>
              <a:pPr indent="0" algn="r" defTabSz="914400">
                <a:lnSpc>
                  <a:spcPct val="100000"/>
                </a:lnSpc>
                <a:buNone/>
                <a:tabLst>
                  <a:tab pos="0" algn="l"/>
                </a:tabLst>
              </a:pPr>
              <a:t>‹#›</a:t>
            </a:fld>
            <a:endParaRPr lang="en-IN" sz="1200" b="0" u="none" strike="noStrike">
              <a:solidFill>
                <a:srgbClr val="000000"/>
              </a:solidFill>
              <a:effectLst/>
              <a:uFillTx/>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ontent with Caption">
    <p:bg>
      <p:bgPr>
        <a:solidFill>
          <a:srgbClr val="FFFFFF"/>
        </a:solidFill>
        <a:effectLst/>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2880"/>
            <a:ext cx="4009680" cy="1160640"/>
          </a:xfrm>
          <a:prstGeom prst="rect">
            <a:avLst/>
          </a:prstGeom>
          <a:noFill/>
          <a:ln w="0">
            <a:noFill/>
          </a:ln>
        </p:spPr>
        <p:txBody>
          <a:bodyPr lIns="91440" tIns="45720" rIns="91440" bIns="45720" anchor="b">
            <a:noAutofit/>
          </a:bodyPr>
          <a:lstStyle/>
          <a:p>
            <a:pPr indent="0" defTabSz="914400">
              <a:lnSpc>
                <a:spcPct val="100000"/>
              </a:lnSpc>
              <a:buNone/>
              <a:tabLst>
                <a:tab pos="0" algn="l"/>
              </a:tabLst>
            </a:pPr>
            <a:r>
              <a:rPr lang="en-US" sz="2000" b="1" u="none" strike="noStrike">
                <a:solidFill>
                  <a:schemeClr val="dk1"/>
                </a:solidFill>
                <a:effectLst/>
                <a:uFillTx/>
                <a:latin typeface="Calibri"/>
              </a:rPr>
              <a:t>Click to edit Master title style</a:t>
            </a:r>
            <a:endParaRPr lang="en-IN" sz="2000" b="0" u="none" strike="noStrike">
              <a:solidFill>
                <a:srgbClr val="000000"/>
              </a:solidFill>
              <a:effectLst/>
              <a:uFillTx/>
              <a:latin typeface="Arial"/>
            </a:endParaRPr>
          </a:p>
        </p:txBody>
      </p:sp>
      <p:sp>
        <p:nvSpPr>
          <p:cNvPr id="63" name="PlaceHolder 2"/>
          <p:cNvSpPr>
            <a:spLocks noGrp="1"/>
          </p:cNvSpPr>
          <p:nvPr>
            <p:ph type="body"/>
          </p:nvPr>
        </p:nvSpPr>
        <p:spPr>
          <a:xfrm>
            <a:off x="4766760" y="272880"/>
            <a:ext cx="6814080" cy="5851800"/>
          </a:xfrm>
          <a:prstGeom prst="rect">
            <a:avLst/>
          </a:prstGeom>
          <a:noFill/>
          <a:ln w="0">
            <a:noFill/>
          </a:ln>
        </p:spPr>
        <p:txBody>
          <a:bodyPr lIns="91440" tIns="45720" rIns="91440" bIns="45720" anchor="t">
            <a:noAutofit/>
          </a:bodyPr>
          <a:lstStyle/>
          <a:p>
            <a:pPr marL="343080" indent="-343080" defTabSz="914400">
              <a:lnSpc>
                <a:spcPct val="100000"/>
              </a:lnSpc>
              <a:spcBef>
                <a:spcPts val="641"/>
              </a:spcBef>
              <a:buClr>
                <a:srgbClr val="000000"/>
              </a:buClr>
              <a:buFont typeface="Arial"/>
              <a:buChar char="•"/>
            </a:pPr>
            <a:r>
              <a:rPr lang="en-US" sz="3200" b="0" u="none" strike="noStrike">
                <a:solidFill>
                  <a:schemeClr val="dk1"/>
                </a:solidFill>
                <a:effectLst/>
                <a:uFillTx/>
                <a:latin typeface="Calibri"/>
              </a:rPr>
              <a:t>Click to edit Master text styles</a:t>
            </a:r>
            <a:endParaRPr lang="en-IN" sz="3200" b="0" u="none" strike="noStrike">
              <a:solidFill>
                <a:srgbClr val="000000"/>
              </a:solidFill>
              <a:effectLst/>
              <a:uFillTx/>
              <a:latin typeface="Arial"/>
            </a:endParaRPr>
          </a:p>
          <a:p>
            <a:pPr marL="743040" lvl="1" indent="-285840" defTabSz="914400">
              <a:lnSpc>
                <a:spcPct val="100000"/>
              </a:lnSpc>
              <a:spcBef>
                <a:spcPts val="561"/>
              </a:spcBef>
              <a:buClr>
                <a:srgbClr val="000000"/>
              </a:buClr>
              <a:buFont typeface="Arial"/>
              <a:buChar char="–"/>
            </a:pPr>
            <a:r>
              <a:rPr lang="en-US" sz="2800" b="0" u="none" strike="noStrike">
                <a:solidFill>
                  <a:schemeClr val="dk1"/>
                </a:solidFill>
                <a:effectLst/>
                <a:uFillTx/>
                <a:latin typeface="Calibri"/>
              </a:rPr>
              <a:t>Second level</a:t>
            </a:r>
            <a:endParaRPr lang="en-IN" sz="2800" b="0" u="none" strike="noStrike">
              <a:solidFill>
                <a:srgbClr val="000000"/>
              </a:solidFill>
              <a:effectLst/>
              <a:uFillTx/>
              <a:latin typeface="Arial"/>
            </a:endParaRPr>
          </a:p>
          <a:p>
            <a:pPr marL="1143000" lvl="2" indent="-228600" defTabSz="914400">
              <a:lnSpc>
                <a:spcPct val="100000"/>
              </a:lnSpc>
              <a:spcBef>
                <a:spcPts val="479"/>
              </a:spcBef>
              <a:buClr>
                <a:srgbClr val="000000"/>
              </a:buClr>
              <a:buFont typeface="Arial"/>
              <a:buChar char="•"/>
            </a:pPr>
            <a:r>
              <a:rPr lang="en-US" sz="2400" b="0" u="none" strike="noStrike">
                <a:solidFill>
                  <a:schemeClr val="dk1"/>
                </a:solidFill>
                <a:effectLst/>
                <a:uFillTx/>
                <a:latin typeface="Calibri"/>
              </a:rPr>
              <a:t>Third level</a:t>
            </a:r>
            <a:endParaRPr lang="en-IN" sz="2400" b="0" u="none" strike="noStrike">
              <a:solidFill>
                <a:srgbClr val="000000"/>
              </a:solidFill>
              <a:effectLst/>
              <a:uFillTx/>
              <a:latin typeface="Arial"/>
            </a:endParaRPr>
          </a:p>
          <a:p>
            <a:pPr marL="1600200" lvl="3"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Fourth level</a:t>
            </a:r>
            <a:endParaRPr lang="en-IN" sz="2000" b="0" u="none" strike="noStrike">
              <a:solidFill>
                <a:srgbClr val="000000"/>
              </a:solidFill>
              <a:effectLst/>
              <a:uFillTx/>
              <a:latin typeface="Arial"/>
            </a:endParaRPr>
          </a:p>
          <a:p>
            <a:pPr marL="2057400" lvl="4"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Fifth level</a:t>
            </a:r>
            <a:endParaRPr lang="en-IN" sz="2000" b="0" u="none" strike="noStrike">
              <a:solidFill>
                <a:srgbClr val="000000"/>
              </a:solidFill>
              <a:effectLst/>
              <a:uFillTx/>
              <a:latin typeface="Arial"/>
            </a:endParaRPr>
          </a:p>
        </p:txBody>
      </p:sp>
      <p:sp>
        <p:nvSpPr>
          <p:cNvPr id="64" name="PlaceHolder 3"/>
          <p:cNvSpPr>
            <a:spLocks noGrp="1"/>
          </p:cNvSpPr>
          <p:nvPr>
            <p:ph type="body"/>
          </p:nvPr>
        </p:nvSpPr>
        <p:spPr>
          <a:xfrm>
            <a:off x="609480" y="1434960"/>
            <a:ext cx="4009680" cy="4689720"/>
          </a:xfrm>
          <a:prstGeom prst="rect">
            <a:avLst/>
          </a:prstGeom>
          <a:noFill/>
          <a:ln w="0">
            <a:noFill/>
          </a:ln>
        </p:spPr>
        <p:txBody>
          <a:bodyPr lIns="91440" tIns="45720" rIns="91440" bIns="45720" anchor="t">
            <a:noAutofit/>
          </a:bodyPr>
          <a:lstStyle/>
          <a:p>
            <a:pPr marL="228600" indent="0" defTabSz="914400">
              <a:lnSpc>
                <a:spcPct val="100000"/>
              </a:lnSpc>
              <a:spcBef>
                <a:spcPts val="281"/>
              </a:spcBef>
              <a:buNone/>
              <a:tabLst>
                <a:tab pos="0" algn="l"/>
              </a:tabLst>
            </a:pPr>
            <a:r>
              <a:rPr lang="en-US" sz="1400" b="0" u="none" strike="noStrike">
                <a:solidFill>
                  <a:schemeClr val="dk1"/>
                </a:solidFill>
                <a:effectLst/>
                <a:uFillTx/>
                <a:latin typeface="Calibri"/>
              </a:rPr>
              <a:t>Click to edit Master text styles</a:t>
            </a:r>
            <a:endParaRPr lang="en-IN" sz="1400" b="0" u="none" strike="noStrike">
              <a:solidFill>
                <a:srgbClr val="000000"/>
              </a:solidFill>
              <a:effectLst/>
              <a:uFillTx/>
              <a:latin typeface="Arial"/>
            </a:endParaRPr>
          </a:p>
        </p:txBody>
      </p:sp>
      <p:sp>
        <p:nvSpPr>
          <p:cNvPr id="65" name="PlaceHolder 4"/>
          <p:cNvSpPr>
            <a:spLocks noGrp="1"/>
          </p:cNvSpPr>
          <p:nvPr>
            <p:ph type="dt" idx="37"/>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66" name="PlaceHolder 5"/>
          <p:cNvSpPr>
            <a:spLocks noGrp="1"/>
          </p:cNvSpPr>
          <p:nvPr>
            <p:ph type="ftr" idx="38"/>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67" name="PlaceHolder 6"/>
          <p:cNvSpPr>
            <a:spLocks noGrp="1"/>
          </p:cNvSpPr>
          <p:nvPr>
            <p:ph type="sldNum" idx="39"/>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69D6990C-C1BE-4A76-AC3C-610EF6F05185}" type="slidenum">
              <a:rPr lang="en-US" sz="1200" b="0" u="none" strike="noStrike">
                <a:solidFill>
                  <a:schemeClr val="dk1">
                    <a:tint val="75000"/>
                  </a:schemeClr>
                </a:solidFill>
                <a:effectLst/>
                <a:uFillTx/>
                <a:latin typeface="Calibri"/>
              </a:rPr>
              <a:pPr indent="0" algn="r" defTabSz="914400">
                <a:lnSpc>
                  <a:spcPct val="100000"/>
                </a:lnSpc>
                <a:buNone/>
                <a:tabLst>
                  <a:tab pos="0" algn="l"/>
                </a:tabLst>
              </a:pPr>
              <a:t>‹#›</a:t>
            </a:fld>
            <a:endParaRPr lang="en-IN" sz="1200" b="0" u="none" strike="noStrike">
              <a:solidFill>
                <a:srgbClr val="000000"/>
              </a:solidFill>
              <a:effectLst/>
              <a:uFillTx/>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4680"/>
            <a:ext cx="10971360" cy="1141560"/>
          </a:xfrm>
          <a:prstGeom prst="rect">
            <a:avLst/>
          </a:prstGeom>
          <a:noFill/>
          <a:ln w="0">
            <a:noFill/>
          </a:ln>
        </p:spPr>
        <p:txBody>
          <a:bodyPr lIns="91440" tIns="45720" rIns="91440" bIns="45720" anchor="ctr">
            <a:noAutofit/>
          </a:bodyPr>
          <a:lstStyle/>
          <a:p>
            <a:pPr indent="0" algn="ctr" defTabSz="914400">
              <a:lnSpc>
                <a:spcPct val="100000"/>
              </a:lnSpc>
              <a:buNone/>
              <a:tabLst>
                <a:tab pos="0" algn="l"/>
              </a:tabLst>
            </a:pPr>
            <a:r>
              <a:rPr lang="en-US" sz="4400" b="0" u="none" strike="noStrike">
                <a:solidFill>
                  <a:schemeClr val="dk1"/>
                </a:solidFill>
                <a:effectLst/>
                <a:uFillTx/>
                <a:latin typeface="Calibri"/>
              </a:rPr>
              <a:t>Click to edit Master title style</a:t>
            </a:r>
            <a:endParaRPr lang="en-IN" sz="4400" b="0" u="none" strike="noStrike">
              <a:solidFill>
                <a:srgbClr val="000000"/>
              </a:solidFill>
              <a:effectLst/>
              <a:uFillTx/>
              <a:latin typeface="Arial"/>
            </a:endParaRPr>
          </a:p>
        </p:txBody>
      </p:sp>
      <p:sp>
        <p:nvSpPr>
          <p:cNvPr id="7" name="PlaceHolder 2"/>
          <p:cNvSpPr>
            <a:spLocks noGrp="1"/>
          </p:cNvSpPr>
          <p:nvPr>
            <p:ph type="body"/>
          </p:nvPr>
        </p:nvSpPr>
        <p:spPr>
          <a:xfrm>
            <a:off x="609480" y="1600200"/>
            <a:ext cx="10971360" cy="4524480"/>
          </a:xfrm>
          <a:prstGeom prst="rect">
            <a:avLst/>
          </a:prstGeom>
          <a:noFill/>
          <a:ln w="0">
            <a:noFill/>
          </a:ln>
        </p:spPr>
        <p:txBody>
          <a:bodyPr vert="eaVert" lIns="91440" tIns="45720" rIns="91440" bIns="45720" anchor="t">
            <a:noAutofit/>
          </a:bodyPr>
          <a:lstStyle/>
          <a:p>
            <a:pPr marL="343080" indent="-343080" defTabSz="914400">
              <a:lnSpc>
                <a:spcPct val="100000"/>
              </a:lnSpc>
              <a:spcBef>
                <a:spcPts val="641"/>
              </a:spcBef>
              <a:buClr>
                <a:srgbClr val="000000"/>
              </a:buClr>
              <a:buFont typeface="Arial"/>
              <a:buChar char="•"/>
            </a:pPr>
            <a:r>
              <a:rPr lang="en-US" sz="3200" b="0" u="none" strike="noStrike">
                <a:solidFill>
                  <a:schemeClr val="dk1"/>
                </a:solidFill>
                <a:effectLst/>
                <a:uFillTx/>
                <a:latin typeface="Calibri"/>
              </a:rPr>
              <a:t>Click to edit Master text styles</a:t>
            </a:r>
            <a:endParaRPr lang="en-IN" sz="3200" b="0" u="none" strike="noStrike">
              <a:solidFill>
                <a:srgbClr val="000000"/>
              </a:solidFill>
              <a:effectLst/>
              <a:uFillTx/>
              <a:latin typeface="Arial"/>
            </a:endParaRPr>
          </a:p>
          <a:p>
            <a:pPr marL="743040" lvl="1" indent="-285840" defTabSz="914400">
              <a:lnSpc>
                <a:spcPct val="100000"/>
              </a:lnSpc>
              <a:spcBef>
                <a:spcPts val="561"/>
              </a:spcBef>
              <a:buClr>
                <a:srgbClr val="000000"/>
              </a:buClr>
              <a:buFont typeface="Arial"/>
              <a:buChar char="–"/>
            </a:pPr>
            <a:r>
              <a:rPr lang="en-US" sz="2800" b="0" u="none" strike="noStrike">
                <a:solidFill>
                  <a:schemeClr val="dk1"/>
                </a:solidFill>
                <a:effectLst/>
                <a:uFillTx/>
                <a:latin typeface="Calibri"/>
              </a:rPr>
              <a:t>Second level</a:t>
            </a:r>
            <a:endParaRPr lang="en-IN" sz="2800" b="0" u="none" strike="noStrike">
              <a:solidFill>
                <a:srgbClr val="000000"/>
              </a:solidFill>
              <a:effectLst/>
              <a:uFillTx/>
              <a:latin typeface="Arial"/>
            </a:endParaRPr>
          </a:p>
          <a:p>
            <a:pPr marL="1143000" lvl="2" indent="-228600" defTabSz="914400">
              <a:lnSpc>
                <a:spcPct val="100000"/>
              </a:lnSpc>
              <a:spcBef>
                <a:spcPts val="479"/>
              </a:spcBef>
              <a:buClr>
                <a:srgbClr val="000000"/>
              </a:buClr>
              <a:buFont typeface="Arial"/>
              <a:buChar char="•"/>
            </a:pPr>
            <a:r>
              <a:rPr lang="en-US" sz="2400" b="0" u="none" strike="noStrike">
                <a:solidFill>
                  <a:schemeClr val="dk1"/>
                </a:solidFill>
                <a:effectLst/>
                <a:uFillTx/>
                <a:latin typeface="Calibri"/>
              </a:rPr>
              <a:t>Third level</a:t>
            </a:r>
            <a:endParaRPr lang="en-IN" sz="2400" b="0" u="none" strike="noStrike">
              <a:solidFill>
                <a:srgbClr val="000000"/>
              </a:solidFill>
              <a:effectLst/>
              <a:uFillTx/>
              <a:latin typeface="Arial"/>
            </a:endParaRPr>
          </a:p>
          <a:p>
            <a:pPr marL="1600200" lvl="3"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Fourth level</a:t>
            </a:r>
            <a:endParaRPr lang="en-IN" sz="2000" b="0" u="none" strike="noStrike">
              <a:solidFill>
                <a:srgbClr val="000000"/>
              </a:solidFill>
              <a:effectLst/>
              <a:uFillTx/>
              <a:latin typeface="Arial"/>
            </a:endParaRPr>
          </a:p>
          <a:p>
            <a:pPr marL="2057400" lvl="4"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Fifth level</a:t>
            </a:r>
            <a:endParaRPr lang="en-IN" sz="2000" b="0" u="none" strike="noStrike">
              <a:solidFill>
                <a:srgbClr val="000000"/>
              </a:solidFill>
              <a:effectLst/>
              <a:uFillTx/>
              <a:latin typeface="Arial"/>
            </a:endParaRPr>
          </a:p>
        </p:txBody>
      </p:sp>
      <p:sp>
        <p:nvSpPr>
          <p:cNvPr id="8" name="PlaceHolder 3"/>
          <p:cNvSpPr>
            <a:spLocks noGrp="1"/>
          </p:cNvSpPr>
          <p:nvPr>
            <p:ph type="dt" idx="4"/>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9" name="PlaceHolder 4"/>
          <p:cNvSpPr>
            <a:spLocks noGrp="1"/>
          </p:cNvSpPr>
          <p:nvPr>
            <p:ph type="ftr" idx="5"/>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10" name="PlaceHolder 5"/>
          <p:cNvSpPr>
            <a:spLocks noGrp="1"/>
          </p:cNvSpPr>
          <p:nvPr>
            <p:ph type="sldNum" idx="6"/>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E883C5E2-F005-44A6-9D71-49A8D860A628}" type="slidenum">
              <a:rPr lang="en-US" sz="1200" b="0" u="none" strike="noStrike">
                <a:solidFill>
                  <a:schemeClr val="dk1">
                    <a:tint val="75000"/>
                  </a:schemeClr>
                </a:solidFill>
                <a:effectLst/>
                <a:uFillTx/>
                <a:latin typeface="Calibri"/>
              </a:rPr>
              <a:pPr indent="0" algn="r" defTabSz="914400">
                <a:lnSpc>
                  <a:spcPct val="100000"/>
                </a:lnSpc>
                <a:buNone/>
                <a:tabLst>
                  <a:tab pos="0" algn="l"/>
                </a:tabLst>
              </a:pPr>
              <a:t>‹#›</a:t>
            </a:fld>
            <a:endParaRPr lang="en-IN" sz="1200" b="0" u="none" strike="noStrike">
              <a:solidFill>
                <a:srgbClr val="000000"/>
              </a:solidFill>
              <a:effectLst/>
              <a:uFillTx/>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FFFFFF"/>
        </a:solidFill>
        <a:effectLst/>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11491560" y="274680"/>
            <a:ext cx="3565080" cy="5850000"/>
          </a:xfrm>
          <a:prstGeom prst="rect">
            <a:avLst/>
          </a:prstGeom>
          <a:noFill/>
          <a:ln w="0">
            <a:noFill/>
          </a:ln>
        </p:spPr>
        <p:txBody>
          <a:bodyPr vert="eaVert" lIns="91440" tIns="45720" rIns="91440" bIns="45720" anchor="ctr">
            <a:noAutofit/>
          </a:bodyPr>
          <a:lstStyle/>
          <a:p>
            <a:pPr indent="0" algn="ctr" defTabSz="914400">
              <a:lnSpc>
                <a:spcPct val="100000"/>
              </a:lnSpc>
              <a:buNone/>
              <a:tabLst>
                <a:tab pos="0" algn="l"/>
              </a:tabLst>
            </a:pPr>
            <a:r>
              <a:rPr lang="en-US" sz="4400" b="0" u="none" strike="noStrike">
                <a:solidFill>
                  <a:schemeClr val="dk1"/>
                </a:solidFill>
                <a:effectLst/>
                <a:uFillTx/>
                <a:latin typeface="Calibri"/>
              </a:rPr>
              <a:t>Click to edit Master title style</a:t>
            </a:r>
            <a:endParaRPr lang="en-IN" sz="4400" b="0" u="none" strike="noStrike">
              <a:solidFill>
                <a:srgbClr val="000000"/>
              </a:solidFill>
              <a:effectLst/>
              <a:uFillTx/>
              <a:latin typeface="Arial"/>
            </a:endParaRPr>
          </a:p>
        </p:txBody>
      </p:sp>
      <p:sp>
        <p:nvSpPr>
          <p:cNvPr id="12" name="PlaceHolder 2"/>
          <p:cNvSpPr>
            <a:spLocks noGrp="1"/>
          </p:cNvSpPr>
          <p:nvPr>
            <p:ph type="body"/>
          </p:nvPr>
        </p:nvSpPr>
        <p:spPr>
          <a:xfrm>
            <a:off x="791640" y="274680"/>
            <a:ext cx="10495080" cy="5850000"/>
          </a:xfrm>
          <a:prstGeom prst="rect">
            <a:avLst/>
          </a:prstGeom>
          <a:noFill/>
          <a:ln w="0">
            <a:noFill/>
          </a:ln>
        </p:spPr>
        <p:txBody>
          <a:bodyPr vert="eaVert" lIns="91440" tIns="45720" rIns="91440" bIns="45720" anchor="t">
            <a:noAutofit/>
          </a:bodyPr>
          <a:lstStyle/>
          <a:p>
            <a:pPr marL="343080" indent="-343080" defTabSz="914400">
              <a:lnSpc>
                <a:spcPct val="100000"/>
              </a:lnSpc>
              <a:spcBef>
                <a:spcPts val="641"/>
              </a:spcBef>
              <a:buClr>
                <a:srgbClr val="000000"/>
              </a:buClr>
              <a:buFont typeface="Arial"/>
              <a:buChar char="•"/>
            </a:pPr>
            <a:r>
              <a:rPr lang="en-US" sz="3200" b="0" u="none" strike="noStrike">
                <a:solidFill>
                  <a:schemeClr val="dk1"/>
                </a:solidFill>
                <a:effectLst/>
                <a:uFillTx/>
                <a:latin typeface="Calibri"/>
              </a:rPr>
              <a:t>Click to edit Master text styles</a:t>
            </a:r>
            <a:endParaRPr lang="en-IN" sz="3200" b="0" u="none" strike="noStrike">
              <a:solidFill>
                <a:srgbClr val="000000"/>
              </a:solidFill>
              <a:effectLst/>
              <a:uFillTx/>
              <a:latin typeface="Arial"/>
            </a:endParaRPr>
          </a:p>
          <a:p>
            <a:pPr marL="743040" lvl="1" indent="-285840" defTabSz="914400">
              <a:lnSpc>
                <a:spcPct val="100000"/>
              </a:lnSpc>
              <a:spcBef>
                <a:spcPts val="561"/>
              </a:spcBef>
              <a:buClr>
                <a:srgbClr val="000000"/>
              </a:buClr>
              <a:buFont typeface="Arial"/>
              <a:buChar char="–"/>
            </a:pPr>
            <a:r>
              <a:rPr lang="en-US" sz="2800" b="0" u="none" strike="noStrike">
                <a:solidFill>
                  <a:schemeClr val="dk1"/>
                </a:solidFill>
                <a:effectLst/>
                <a:uFillTx/>
                <a:latin typeface="Calibri"/>
              </a:rPr>
              <a:t>Second level</a:t>
            </a:r>
            <a:endParaRPr lang="en-IN" sz="2800" b="0" u="none" strike="noStrike">
              <a:solidFill>
                <a:srgbClr val="000000"/>
              </a:solidFill>
              <a:effectLst/>
              <a:uFillTx/>
              <a:latin typeface="Arial"/>
            </a:endParaRPr>
          </a:p>
          <a:p>
            <a:pPr marL="1143000" lvl="2" indent="-228600" defTabSz="914400">
              <a:lnSpc>
                <a:spcPct val="100000"/>
              </a:lnSpc>
              <a:spcBef>
                <a:spcPts val="479"/>
              </a:spcBef>
              <a:buClr>
                <a:srgbClr val="000000"/>
              </a:buClr>
              <a:buFont typeface="Arial"/>
              <a:buChar char="•"/>
            </a:pPr>
            <a:r>
              <a:rPr lang="en-US" sz="2400" b="0" u="none" strike="noStrike">
                <a:solidFill>
                  <a:schemeClr val="dk1"/>
                </a:solidFill>
                <a:effectLst/>
                <a:uFillTx/>
                <a:latin typeface="Calibri"/>
              </a:rPr>
              <a:t>Third level</a:t>
            </a:r>
            <a:endParaRPr lang="en-IN" sz="2400" b="0" u="none" strike="noStrike">
              <a:solidFill>
                <a:srgbClr val="000000"/>
              </a:solidFill>
              <a:effectLst/>
              <a:uFillTx/>
              <a:latin typeface="Arial"/>
            </a:endParaRPr>
          </a:p>
          <a:p>
            <a:pPr marL="1600200" lvl="3"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Fourth level</a:t>
            </a:r>
            <a:endParaRPr lang="en-IN" sz="2000" b="0" u="none" strike="noStrike">
              <a:solidFill>
                <a:srgbClr val="000000"/>
              </a:solidFill>
              <a:effectLst/>
              <a:uFillTx/>
              <a:latin typeface="Arial"/>
            </a:endParaRPr>
          </a:p>
          <a:p>
            <a:pPr marL="2057400" lvl="4"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Fifth level</a:t>
            </a:r>
            <a:endParaRPr lang="en-IN" sz="2000" b="0" u="none" strike="noStrike">
              <a:solidFill>
                <a:srgbClr val="000000"/>
              </a:solidFill>
              <a:effectLst/>
              <a:uFillTx/>
              <a:latin typeface="Arial"/>
            </a:endParaRPr>
          </a:p>
        </p:txBody>
      </p:sp>
      <p:sp>
        <p:nvSpPr>
          <p:cNvPr id="13" name="PlaceHolder 3"/>
          <p:cNvSpPr>
            <a:spLocks noGrp="1"/>
          </p:cNvSpPr>
          <p:nvPr>
            <p:ph type="dt" idx="7"/>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14" name="PlaceHolder 4"/>
          <p:cNvSpPr>
            <a:spLocks noGrp="1"/>
          </p:cNvSpPr>
          <p:nvPr>
            <p:ph type="ftr" idx="8"/>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15" name="PlaceHolder 5"/>
          <p:cNvSpPr>
            <a:spLocks noGrp="1"/>
          </p:cNvSpPr>
          <p:nvPr>
            <p:ph type="sldNum" idx="9"/>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99D7FB26-056C-45C6-A958-CA9ED4482359}" type="slidenum">
              <a:rPr lang="en-US" sz="1200" b="0" u="none" strike="noStrike">
                <a:solidFill>
                  <a:schemeClr val="dk1">
                    <a:tint val="75000"/>
                  </a:schemeClr>
                </a:solidFill>
                <a:effectLst/>
                <a:uFillTx/>
                <a:latin typeface="Calibri"/>
              </a:rPr>
              <a:pPr indent="0" algn="r" defTabSz="914400">
                <a:lnSpc>
                  <a:spcPct val="100000"/>
                </a:lnSpc>
                <a:buNone/>
                <a:tabLst>
                  <a:tab pos="0" algn="l"/>
                </a:tabLst>
              </a:pPr>
              <a:t>‹#›</a:t>
            </a:fld>
            <a:endParaRPr lang="en-IN" sz="1200" b="0" u="none" strike="noStrike">
              <a:solidFill>
                <a:srgbClr val="000000"/>
              </a:solidFill>
              <a:effectLst/>
              <a:uFillTx/>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and Content">
    <p:bg>
      <p:bgPr>
        <a:solidFill>
          <a:srgbClr val="FFFFFF"/>
        </a:solidFill>
        <a:effectLst/>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4680"/>
            <a:ext cx="10971360" cy="1141560"/>
          </a:xfrm>
          <a:prstGeom prst="rect">
            <a:avLst/>
          </a:prstGeom>
          <a:noFill/>
          <a:ln w="0">
            <a:noFill/>
          </a:ln>
        </p:spPr>
        <p:txBody>
          <a:bodyPr lIns="91440" tIns="45720" rIns="91440" bIns="45720" anchor="ctr">
            <a:noAutofit/>
          </a:bodyPr>
          <a:lstStyle/>
          <a:p>
            <a:pPr indent="0" algn="ctr" defTabSz="914400">
              <a:lnSpc>
                <a:spcPct val="100000"/>
              </a:lnSpc>
              <a:buNone/>
              <a:tabLst>
                <a:tab pos="0" algn="l"/>
              </a:tabLst>
            </a:pPr>
            <a:r>
              <a:rPr lang="en-US" sz="4400" b="0" u="none" strike="noStrike">
                <a:solidFill>
                  <a:schemeClr val="dk1"/>
                </a:solidFill>
                <a:effectLst/>
                <a:uFillTx/>
                <a:latin typeface="Calibri"/>
              </a:rPr>
              <a:t>Click to edit Master title style</a:t>
            </a:r>
            <a:endParaRPr lang="en-IN" sz="4400" b="0" u="none" strike="noStrike">
              <a:solidFill>
                <a:srgbClr val="000000"/>
              </a:solidFill>
              <a:effectLst/>
              <a:uFillTx/>
              <a:latin typeface="Arial"/>
            </a:endParaRPr>
          </a:p>
        </p:txBody>
      </p:sp>
      <p:sp>
        <p:nvSpPr>
          <p:cNvPr id="17" name="PlaceHolder 2"/>
          <p:cNvSpPr>
            <a:spLocks noGrp="1"/>
          </p:cNvSpPr>
          <p:nvPr>
            <p:ph type="body"/>
          </p:nvPr>
        </p:nvSpPr>
        <p:spPr>
          <a:xfrm>
            <a:off x="609480" y="1600200"/>
            <a:ext cx="10971360" cy="4524480"/>
          </a:xfrm>
          <a:prstGeom prst="rect">
            <a:avLst/>
          </a:prstGeom>
          <a:noFill/>
          <a:ln w="0">
            <a:noFill/>
          </a:ln>
        </p:spPr>
        <p:txBody>
          <a:bodyPr lIns="91440" tIns="45720" rIns="91440" bIns="45720" anchor="t">
            <a:noAutofit/>
          </a:bodyPr>
          <a:lstStyle/>
          <a:p>
            <a:pPr marL="343080" indent="-343080" defTabSz="914400">
              <a:lnSpc>
                <a:spcPct val="100000"/>
              </a:lnSpc>
              <a:spcBef>
                <a:spcPts val="641"/>
              </a:spcBef>
              <a:buClr>
                <a:srgbClr val="000000"/>
              </a:buClr>
              <a:buFont typeface="Arial"/>
              <a:buChar char="•"/>
            </a:pPr>
            <a:r>
              <a:rPr lang="en-US" sz="3200" b="0" u="none" strike="noStrike">
                <a:solidFill>
                  <a:schemeClr val="dk1"/>
                </a:solidFill>
                <a:effectLst/>
                <a:uFillTx/>
                <a:latin typeface="Calibri"/>
              </a:rPr>
              <a:t>Click to edit Master text styles</a:t>
            </a:r>
            <a:endParaRPr lang="en-IN" sz="3200" b="0" u="none" strike="noStrike">
              <a:solidFill>
                <a:srgbClr val="000000"/>
              </a:solidFill>
              <a:effectLst/>
              <a:uFillTx/>
              <a:latin typeface="Arial"/>
            </a:endParaRPr>
          </a:p>
          <a:p>
            <a:pPr marL="743040" lvl="1" indent="-285840" defTabSz="914400">
              <a:lnSpc>
                <a:spcPct val="100000"/>
              </a:lnSpc>
              <a:spcBef>
                <a:spcPts val="561"/>
              </a:spcBef>
              <a:buClr>
                <a:srgbClr val="000000"/>
              </a:buClr>
              <a:buFont typeface="Arial"/>
              <a:buChar char="–"/>
            </a:pPr>
            <a:r>
              <a:rPr lang="en-US" sz="2800" b="0" u="none" strike="noStrike">
                <a:solidFill>
                  <a:schemeClr val="dk1"/>
                </a:solidFill>
                <a:effectLst/>
                <a:uFillTx/>
                <a:latin typeface="Calibri"/>
              </a:rPr>
              <a:t>Second level</a:t>
            </a:r>
            <a:endParaRPr lang="en-IN" sz="2800" b="0" u="none" strike="noStrike">
              <a:solidFill>
                <a:srgbClr val="000000"/>
              </a:solidFill>
              <a:effectLst/>
              <a:uFillTx/>
              <a:latin typeface="Arial"/>
            </a:endParaRPr>
          </a:p>
          <a:p>
            <a:pPr marL="1143000" lvl="2" indent="-228600" defTabSz="914400">
              <a:lnSpc>
                <a:spcPct val="100000"/>
              </a:lnSpc>
              <a:spcBef>
                <a:spcPts val="479"/>
              </a:spcBef>
              <a:buClr>
                <a:srgbClr val="000000"/>
              </a:buClr>
              <a:buFont typeface="Arial"/>
              <a:buChar char="•"/>
            </a:pPr>
            <a:r>
              <a:rPr lang="en-US" sz="2400" b="0" u="none" strike="noStrike">
                <a:solidFill>
                  <a:schemeClr val="dk1"/>
                </a:solidFill>
                <a:effectLst/>
                <a:uFillTx/>
                <a:latin typeface="Calibri"/>
              </a:rPr>
              <a:t>Third level</a:t>
            </a:r>
            <a:endParaRPr lang="en-IN" sz="2400" b="0" u="none" strike="noStrike">
              <a:solidFill>
                <a:srgbClr val="000000"/>
              </a:solidFill>
              <a:effectLst/>
              <a:uFillTx/>
              <a:latin typeface="Arial"/>
            </a:endParaRPr>
          </a:p>
          <a:p>
            <a:pPr marL="1600200" lvl="3"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Fourth level</a:t>
            </a:r>
            <a:endParaRPr lang="en-IN" sz="2000" b="0" u="none" strike="noStrike">
              <a:solidFill>
                <a:srgbClr val="000000"/>
              </a:solidFill>
              <a:effectLst/>
              <a:uFillTx/>
              <a:latin typeface="Arial"/>
            </a:endParaRPr>
          </a:p>
          <a:p>
            <a:pPr marL="2057400" lvl="4"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Fifth level</a:t>
            </a:r>
            <a:endParaRPr lang="en-IN" sz="2000" b="0" u="none" strike="noStrike">
              <a:solidFill>
                <a:srgbClr val="000000"/>
              </a:solidFill>
              <a:effectLst/>
              <a:uFillTx/>
              <a:latin typeface="Arial"/>
            </a:endParaRPr>
          </a:p>
        </p:txBody>
      </p:sp>
      <p:sp>
        <p:nvSpPr>
          <p:cNvPr id="18" name="PlaceHolder 3"/>
          <p:cNvSpPr>
            <a:spLocks noGrp="1"/>
          </p:cNvSpPr>
          <p:nvPr>
            <p:ph type="dt" idx="10"/>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19" name="PlaceHolder 4"/>
          <p:cNvSpPr>
            <a:spLocks noGrp="1"/>
          </p:cNvSpPr>
          <p:nvPr>
            <p:ph type="ftr" idx="11"/>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20" name="PlaceHolder 5"/>
          <p:cNvSpPr>
            <a:spLocks noGrp="1"/>
          </p:cNvSpPr>
          <p:nvPr>
            <p:ph type="sldNum" idx="12"/>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9118F6E7-F1DC-4F9F-A55D-F4F9EDAF9867}" type="slidenum">
              <a:rPr lang="en-US" sz="1200" b="0" u="none" strike="noStrike">
                <a:solidFill>
                  <a:schemeClr val="dk1">
                    <a:tint val="75000"/>
                  </a:schemeClr>
                </a:solidFill>
                <a:effectLst/>
                <a:uFillTx/>
                <a:latin typeface="Calibri"/>
              </a:rPr>
              <a:pPr indent="0" algn="r" defTabSz="914400">
                <a:lnSpc>
                  <a:spcPct val="100000"/>
                </a:lnSpc>
                <a:buNone/>
                <a:tabLst>
                  <a:tab pos="0" algn="l"/>
                </a:tabLst>
              </a:pPr>
              <a:t>‹#›</a:t>
            </a:fld>
            <a:endParaRPr lang="en-IN" sz="1200" b="0" u="none" strike="noStrike">
              <a:solidFill>
                <a:srgbClr val="000000"/>
              </a:solidFill>
              <a:effectLst/>
              <a:uFillTx/>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Default 1">
    <p:bg>
      <p:bgPr>
        <a:solidFill>
          <a:srgbClr val="FFFFFF"/>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4680"/>
            <a:ext cx="10971360" cy="1141560"/>
          </a:xfrm>
          <a:prstGeom prst="rect">
            <a:avLst/>
          </a:prstGeom>
          <a:noFill/>
          <a:ln w="0">
            <a:noFill/>
          </a:ln>
        </p:spPr>
        <p:txBody>
          <a:bodyPr lIns="91440" tIns="45720" rIns="91440" bIns="45720" anchor="ctr">
            <a:noAutofit/>
          </a:bodyPr>
          <a:lstStyle/>
          <a:p>
            <a:pPr indent="0" algn="ctr" defTabSz="914400">
              <a:lnSpc>
                <a:spcPct val="100000"/>
              </a:lnSpc>
              <a:buNone/>
              <a:tabLst>
                <a:tab pos="0" algn="l"/>
              </a:tabLst>
            </a:pPr>
            <a:r>
              <a:rPr lang="en-US" sz="4400" b="0" u="none" strike="noStrike">
                <a:solidFill>
                  <a:schemeClr val="dk1"/>
                </a:solidFill>
                <a:effectLst/>
                <a:uFillTx/>
                <a:latin typeface="Calibri"/>
              </a:rPr>
              <a:t>Click to edit Master title style</a:t>
            </a:r>
            <a:endParaRPr lang="en-IN" sz="4400" b="0" u="none" strike="noStrike">
              <a:solidFill>
                <a:srgbClr val="000000"/>
              </a:solidFill>
              <a:effectLst/>
              <a:uFillTx/>
              <a:latin typeface="Arial"/>
            </a:endParaRPr>
          </a:p>
        </p:txBody>
      </p:sp>
      <p:sp>
        <p:nvSpPr>
          <p:cNvPr id="22" name="PlaceHolder 2"/>
          <p:cNvSpPr>
            <a:spLocks noGrp="1"/>
          </p:cNvSpPr>
          <p:nvPr>
            <p:ph type="body"/>
          </p:nvPr>
        </p:nvSpPr>
        <p:spPr>
          <a:xfrm>
            <a:off x="609480" y="1600200"/>
            <a:ext cx="10971360" cy="4524480"/>
          </a:xfrm>
          <a:prstGeom prst="rect">
            <a:avLst/>
          </a:prstGeom>
          <a:noFill/>
          <a:ln w="0">
            <a:noFill/>
          </a:ln>
        </p:spPr>
        <p:txBody>
          <a:bodyPr lIns="91440" tIns="45720" rIns="91440" bIns="45720" anchor="t">
            <a:noAutofit/>
          </a:bodyPr>
          <a:lstStyle/>
          <a:p>
            <a:pPr marL="343080" indent="-343080" defTabSz="914400">
              <a:lnSpc>
                <a:spcPct val="100000"/>
              </a:lnSpc>
              <a:spcBef>
                <a:spcPts val="641"/>
              </a:spcBef>
              <a:buClr>
                <a:srgbClr val="000000"/>
              </a:buClr>
              <a:buFont typeface="Arial"/>
              <a:buChar char="•"/>
            </a:pPr>
            <a:r>
              <a:rPr lang="en-US" sz="3200" b="0" u="none" strike="noStrike">
                <a:solidFill>
                  <a:schemeClr val="dk1"/>
                </a:solidFill>
                <a:effectLst/>
                <a:uFillTx/>
                <a:latin typeface="Calibri"/>
              </a:rPr>
              <a:t>Click to edit Master text styles</a:t>
            </a:r>
            <a:endParaRPr lang="en-IN" sz="3200" b="0" u="none" strike="noStrike">
              <a:solidFill>
                <a:srgbClr val="000000"/>
              </a:solidFill>
              <a:effectLst/>
              <a:uFillTx/>
              <a:latin typeface="Arial"/>
            </a:endParaRPr>
          </a:p>
          <a:p>
            <a:pPr marL="743040" lvl="1" indent="-285840" defTabSz="914400">
              <a:lnSpc>
                <a:spcPct val="100000"/>
              </a:lnSpc>
              <a:spcBef>
                <a:spcPts val="561"/>
              </a:spcBef>
              <a:buClr>
                <a:srgbClr val="000000"/>
              </a:buClr>
              <a:buFont typeface="Arial"/>
              <a:buChar char="–"/>
            </a:pPr>
            <a:r>
              <a:rPr lang="en-US" sz="2800" b="0" u="none" strike="noStrike">
                <a:solidFill>
                  <a:schemeClr val="dk1"/>
                </a:solidFill>
                <a:effectLst/>
                <a:uFillTx/>
                <a:latin typeface="Calibri"/>
              </a:rPr>
              <a:t>Second level</a:t>
            </a:r>
            <a:endParaRPr lang="en-IN" sz="2800" b="0" u="none" strike="noStrike">
              <a:solidFill>
                <a:srgbClr val="000000"/>
              </a:solidFill>
              <a:effectLst/>
              <a:uFillTx/>
              <a:latin typeface="Arial"/>
            </a:endParaRPr>
          </a:p>
          <a:p>
            <a:pPr marL="1143000" lvl="2" indent="-228600" defTabSz="914400">
              <a:lnSpc>
                <a:spcPct val="100000"/>
              </a:lnSpc>
              <a:spcBef>
                <a:spcPts val="479"/>
              </a:spcBef>
              <a:buClr>
                <a:srgbClr val="000000"/>
              </a:buClr>
              <a:buFont typeface="Arial"/>
              <a:buChar char="•"/>
            </a:pPr>
            <a:r>
              <a:rPr lang="en-US" sz="2400" b="0" u="none" strike="noStrike">
                <a:solidFill>
                  <a:schemeClr val="dk1"/>
                </a:solidFill>
                <a:effectLst/>
                <a:uFillTx/>
                <a:latin typeface="Calibri"/>
              </a:rPr>
              <a:t>Third level</a:t>
            </a:r>
            <a:endParaRPr lang="en-IN" sz="2400" b="0" u="none" strike="noStrike">
              <a:solidFill>
                <a:srgbClr val="000000"/>
              </a:solidFill>
              <a:effectLst/>
              <a:uFillTx/>
              <a:latin typeface="Arial"/>
            </a:endParaRPr>
          </a:p>
          <a:p>
            <a:pPr marL="1600200" lvl="3"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Fourth level</a:t>
            </a:r>
            <a:endParaRPr lang="en-IN" sz="2000" b="0" u="none" strike="noStrike">
              <a:solidFill>
                <a:srgbClr val="000000"/>
              </a:solidFill>
              <a:effectLst/>
              <a:uFillTx/>
              <a:latin typeface="Arial"/>
            </a:endParaRPr>
          </a:p>
          <a:p>
            <a:pPr marL="2057400" lvl="4"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Fifth level</a:t>
            </a:r>
            <a:endParaRPr lang="en-IN" sz="2000" b="0" u="none" strike="noStrike">
              <a:solidFill>
                <a:srgbClr val="000000"/>
              </a:solidFill>
              <a:effectLst/>
              <a:uFillTx/>
              <a:latin typeface="Arial"/>
            </a:endParaRPr>
          </a:p>
        </p:txBody>
      </p:sp>
      <p:sp>
        <p:nvSpPr>
          <p:cNvPr id="23" name="PlaceHolder 3"/>
          <p:cNvSpPr>
            <a:spLocks noGrp="1"/>
          </p:cNvSpPr>
          <p:nvPr>
            <p:ph type="dt" idx="13"/>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24" name="PlaceHolder 4"/>
          <p:cNvSpPr>
            <a:spLocks noGrp="1"/>
          </p:cNvSpPr>
          <p:nvPr>
            <p:ph type="ftr" idx="14"/>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25" name="PlaceHolder 5"/>
          <p:cNvSpPr>
            <a:spLocks noGrp="1"/>
          </p:cNvSpPr>
          <p:nvPr>
            <p:ph type="sldNum" idx="15"/>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0441B8D5-F4CD-4C0C-B114-ECCA4F6EF5CD}" type="slidenum">
              <a:rPr lang="en-US" sz="1200" b="0" u="none" strike="noStrike">
                <a:solidFill>
                  <a:schemeClr val="dk1">
                    <a:tint val="75000"/>
                  </a:schemeClr>
                </a:solidFill>
                <a:effectLst/>
                <a:uFillTx/>
                <a:latin typeface="Calibri"/>
              </a:rPr>
              <a:pPr indent="0" algn="r" defTabSz="914400">
                <a:lnSpc>
                  <a:spcPct val="100000"/>
                </a:lnSpc>
                <a:buNone/>
                <a:tabLst>
                  <a:tab pos="0" algn="l"/>
                </a:tabLst>
              </a:pPr>
              <a:t>‹#›</a:t>
            </a:fld>
            <a:endParaRPr lang="en-IN" sz="1200" b="0" u="none" strike="noStrike">
              <a:solidFill>
                <a:srgbClr val="000000"/>
              </a:solidFill>
              <a:effectLst/>
              <a:uFillTx/>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efault">
    <p:bg>
      <p:bgPr>
        <a:solidFill>
          <a:srgbClr val="FFFFFF"/>
        </a:solidFill>
        <a:effectLst/>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4680"/>
            <a:ext cx="10971360" cy="1141560"/>
          </a:xfrm>
          <a:prstGeom prst="rect">
            <a:avLst/>
          </a:prstGeom>
          <a:noFill/>
          <a:ln w="0">
            <a:noFill/>
          </a:ln>
        </p:spPr>
        <p:txBody>
          <a:bodyPr lIns="91440" tIns="45720" rIns="91440" bIns="45720" anchor="ctr">
            <a:noAutofit/>
          </a:bodyPr>
          <a:lstStyle/>
          <a:p>
            <a:pPr indent="0" algn="ctr" defTabSz="914400">
              <a:lnSpc>
                <a:spcPct val="100000"/>
              </a:lnSpc>
              <a:buNone/>
              <a:tabLst>
                <a:tab pos="0" algn="l"/>
              </a:tabLst>
            </a:pPr>
            <a:r>
              <a:rPr lang="en-US" sz="4400" b="0" u="none" strike="noStrike">
                <a:solidFill>
                  <a:schemeClr val="dk1"/>
                </a:solidFill>
                <a:effectLst/>
                <a:uFillTx/>
                <a:latin typeface="Calibri"/>
              </a:rPr>
              <a:t>Click to edit Master title style</a:t>
            </a:r>
            <a:endParaRPr lang="en-IN" sz="4400" b="0" u="none" strike="noStrike">
              <a:solidFill>
                <a:srgbClr val="000000"/>
              </a:solidFill>
              <a:effectLst/>
              <a:uFillTx/>
              <a:latin typeface="Arial"/>
            </a:endParaRPr>
          </a:p>
        </p:txBody>
      </p:sp>
      <p:sp>
        <p:nvSpPr>
          <p:cNvPr id="27" name="PlaceHolder 2"/>
          <p:cNvSpPr>
            <a:spLocks noGrp="1"/>
          </p:cNvSpPr>
          <p:nvPr>
            <p:ph type="body"/>
          </p:nvPr>
        </p:nvSpPr>
        <p:spPr>
          <a:xfrm>
            <a:off x="609480" y="1600200"/>
            <a:ext cx="10971360" cy="4524480"/>
          </a:xfrm>
          <a:prstGeom prst="rect">
            <a:avLst/>
          </a:prstGeom>
          <a:noFill/>
          <a:ln w="0">
            <a:noFill/>
          </a:ln>
        </p:spPr>
        <p:txBody>
          <a:bodyPr lIns="91440" tIns="45720" rIns="91440" bIns="45720" anchor="t">
            <a:noAutofit/>
          </a:bodyPr>
          <a:lstStyle/>
          <a:p>
            <a:pPr marL="343080" indent="-343080" defTabSz="914400">
              <a:lnSpc>
                <a:spcPct val="100000"/>
              </a:lnSpc>
              <a:spcBef>
                <a:spcPts val="641"/>
              </a:spcBef>
              <a:buClr>
                <a:srgbClr val="000000"/>
              </a:buClr>
              <a:buFont typeface="Arial"/>
              <a:buChar char="•"/>
            </a:pPr>
            <a:r>
              <a:rPr lang="en-US" sz="3200" b="0" u="none" strike="noStrike">
                <a:solidFill>
                  <a:schemeClr val="dk1"/>
                </a:solidFill>
                <a:effectLst/>
                <a:uFillTx/>
                <a:latin typeface="Calibri"/>
              </a:rPr>
              <a:t>Click to edit Master text styles</a:t>
            </a:r>
            <a:endParaRPr lang="en-IN" sz="3200" b="0" u="none" strike="noStrike">
              <a:solidFill>
                <a:srgbClr val="000000"/>
              </a:solidFill>
              <a:effectLst/>
              <a:uFillTx/>
              <a:latin typeface="Arial"/>
            </a:endParaRPr>
          </a:p>
          <a:p>
            <a:pPr marL="743040" lvl="1" indent="-285840" defTabSz="914400">
              <a:lnSpc>
                <a:spcPct val="100000"/>
              </a:lnSpc>
              <a:spcBef>
                <a:spcPts val="561"/>
              </a:spcBef>
              <a:buClr>
                <a:srgbClr val="000000"/>
              </a:buClr>
              <a:buFont typeface="Arial"/>
              <a:buChar char="–"/>
            </a:pPr>
            <a:r>
              <a:rPr lang="en-US" sz="2800" b="0" u="none" strike="noStrike">
                <a:solidFill>
                  <a:schemeClr val="dk1"/>
                </a:solidFill>
                <a:effectLst/>
                <a:uFillTx/>
                <a:latin typeface="Calibri"/>
              </a:rPr>
              <a:t>Second level</a:t>
            </a:r>
            <a:endParaRPr lang="en-IN" sz="2800" b="0" u="none" strike="noStrike">
              <a:solidFill>
                <a:srgbClr val="000000"/>
              </a:solidFill>
              <a:effectLst/>
              <a:uFillTx/>
              <a:latin typeface="Arial"/>
            </a:endParaRPr>
          </a:p>
          <a:p>
            <a:pPr marL="1143000" lvl="2" indent="-228600" defTabSz="914400">
              <a:lnSpc>
                <a:spcPct val="100000"/>
              </a:lnSpc>
              <a:spcBef>
                <a:spcPts val="479"/>
              </a:spcBef>
              <a:buClr>
                <a:srgbClr val="000000"/>
              </a:buClr>
              <a:buFont typeface="Arial"/>
              <a:buChar char="•"/>
            </a:pPr>
            <a:r>
              <a:rPr lang="en-US" sz="2400" b="0" u="none" strike="noStrike">
                <a:solidFill>
                  <a:schemeClr val="dk1"/>
                </a:solidFill>
                <a:effectLst/>
                <a:uFillTx/>
                <a:latin typeface="Calibri"/>
              </a:rPr>
              <a:t>Third level</a:t>
            </a:r>
            <a:endParaRPr lang="en-IN" sz="2400" b="0" u="none" strike="noStrike">
              <a:solidFill>
                <a:srgbClr val="000000"/>
              </a:solidFill>
              <a:effectLst/>
              <a:uFillTx/>
              <a:latin typeface="Arial"/>
            </a:endParaRPr>
          </a:p>
          <a:p>
            <a:pPr marL="1600200" lvl="3"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Fourth level</a:t>
            </a:r>
            <a:endParaRPr lang="en-IN" sz="2000" b="0" u="none" strike="noStrike">
              <a:solidFill>
                <a:srgbClr val="000000"/>
              </a:solidFill>
              <a:effectLst/>
              <a:uFillTx/>
              <a:latin typeface="Arial"/>
            </a:endParaRPr>
          </a:p>
          <a:p>
            <a:pPr marL="2057400" lvl="4"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Fifth level</a:t>
            </a:r>
            <a:endParaRPr lang="en-IN" sz="2000" b="0" u="none" strike="noStrike">
              <a:solidFill>
                <a:srgbClr val="000000"/>
              </a:solidFill>
              <a:effectLst/>
              <a:uFillTx/>
              <a:latin typeface="Arial"/>
            </a:endParaRPr>
          </a:p>
        </p:txBody>
      </p:sp>
      <p:sp>
        <p:nvSpPr>
          <p:cNvPr id="28" name="PlaceHolder 3"/>
          <p:cNvSpPr>
            <a:spLocks noGrp="1"/>
          </p:cNvSpPr>
          <p:nvPr>
            <p:ph type="dt" idx="16"/>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29" name="PlaceHolder 4"/>
          <p:cNvSpPr>
            <a:spLocks noGrp="1"/>
          </p:cNvSpPr>
          <p:nvPr>
            <p:ph type="ftr" idx="17"/>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30" name="PlaceHolder 5"/>
          <p:cNvSpPr>
            <a:spLocks noGrp="1"/>
          </p:cNvSpPr>
          <p:nvPr>
            <p:ph type="sldNum" idx="18"/>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665A6321-19C7-4558-A451-72DF10458985}" type="slidenum">
              <a:rPr lang="en-US" sz="1200" b="0" u="none" strike="noStrike">
                <a:solidFill>
                  <a:schemeClr val="dk1">
                    <a:tint val="75000"/>
                  </a:schemeClr>
                </a:solidFill>
                <a:effectLst/>
                <a:uFillTx/>
                <a:latin typeface="Calibri"/>
              </a:rPr>
              <a:pPr indent="0" algn="r" defTabSz="914400">
                <a:lnSpc>
                  <a:spcPct val="100000"/>
                </a:lnSpc>
                <a:buNone/>
                <a:tabLst>
                  <a:tab pos="0" algn="l"/>
                </a:tabLst>
              </a:pPr>
              <a:t>‹#›</a:t>
            </a:fld>
            <a:endParaRPr lang="en-IN" sz="1200" b="0" u="none" strike="noStrike">
              <a:solidFill>
                <a:srgbClr val="000000"/>
              </a:solidFill>
              <a:effectLst/>
              <a:uFillTx/>
              <a:latin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Section Header">
    <p:bg>
      <p:bgPr>
        <a:solidFill>
          <a:srgbClr val="FFFFFF"/>
        </a:solidFill>
        <a:effectLst/>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963000" y="4406760"/>
            <a:ext cx="10361880" cy="1360800"/>
          </a:xfrm>
          <a:prstGeom prst="rect">
            <a:avLst/>
          </a:prstGeom>
          <a:noFill/>
          <a:ln w="0">
            <a:noFill/>
          </a:ln>
        </p:spPr>
        <p:txBody>
          <a:bodyPr lIns="91440" tIns="45720" rIns="91440" bIns="45720" anchor="t">
            <a:noAutofit/>
          </a:bodyPr>
          <a:lstStyle/>
          <a:p>
            <a:pPr indent="0" defTabSz="914400">
              <a:lnSpc>
                <a:spcPct val="100000"/>
              </a:lnSpc>
              <a:buNone/>
              <a:tabLst>
                <a:tab pos="0" algn="l"/>
              </a:tabLst>
            </a:pPr>
            <a:r>
              <a:rPr lang="en-US" sz="4000" b="1" u="none" strike="noStrike" cap="all">
                <a:solidFill>
                  <a:schemeClr val="dk1"/>
                </a:solidFill>
                <a:effectLst/>
                <a:uFillTx/>
                <a:latin typeface="Calibri"/>
              </a:rPr>
              <a:t>Click to edit Master title style</a:t>
            </a:r>
            <a:endParaRPr lang="en-IN" sz="4000" b="0" u="none" strike="noStrike">
              <a:solidFill>
                <a:srgbClr val="000000"/>
              </a:solidFill>
              <a:effectLst/>
              <a:uFillTx/>
              <a:latin typeface="Arial"/>
            </a:endParaRPr>
          </a:p>
        </p:txBody>
      </p:sp>
      <p:sp>
        <p:nvSpPr>
          <p:cNvPr id="32" name="PlaceHolder 2"/>
          <p:cNvSpPr>
            <a:spLocks noGrp="1"/>
          </p:cNvSpPr>
          <p:nvPr>
            <p:ph type="body"/>
          </p:nvPr>
        </p:nvSpPr>
        <p:spPr>
          <a:xfrm>
            <a:off x="963000" y="2906640"/>
            <a:ext cx="10361880" cy="1498680"/>
          </a:xfrm>
          <a:prstGeom prst="rect">
            <a:avLst/>
          </a:prstGeom>
          <a:noFill/>
          <a:ln w="0">
            <a:noFill/>
          </a:ln>
        </p:spPr>
        <p:txBody>
          <a:bodyPr lIns="91440" tIns="45720" rIns="91440" bIns="45720" anchor="b">
            <a:noAutofit/>
          </a:bodyPr>
          <a:lstStyle/>
          <a:p>
            <a:pPr marL="228600" indent="0" defTabSz="914400">
              <a:lnSpc>
                <a:spcPct val="100000"/>
              </a:lnSpc>
              <a:spcBef>
                <a:spcPts val="400"/>
              </a:spcBef>
              <a:buNone/>
              <a:tabLst>
                <a:tab pos="0" algn="l"/>
              </a:tabLst>
            </a:pPr>
            <a:r>
              <a:rPr lang="en-US" sz="2000" b="0" u="none" strike="noStrike">
                <a:solidFill>
                  <a:schemeClr val="dk1">
                    <a:tint val="75000"/>
                  </a:schemeClr>
                </a:solidFill>
                <a:effectLst/>
                <a:uFillTx/>
                <a:latin typeface="Calibri"/>
              </a:rPr>
              <a:t>Click to edit Master text styles</a:t>
            </a:r>
            <a:endParaRPr lang="en-IN" sz="2000" b="0" u="none" strike="noStrike">
              <a:solidFill>
                <a:srgbClr val="000000"/>
              </a:solidFill>
              <a:effectLst/>
              <a:uFillTx/>
              <a:latin typeface="Arial"/>
            </a:endParaRPr>
          </a:p>
        </p:txBody>
      </p:sp>
      <p:sp>
        <p:nvSpPr>
          <p:cNvPr id="33" name="PlaceHolder 3"/>
          <p:cNvSpPr>
            <a:spLocks noGrp="1"/>
          </p:cNvSpPr>
          <p:nvPr>
            <p:ph type="dt" idx="19"/>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34" name="PlaceHolder 4"/>
          <p:cNvSpPr>
            <a:spLocks noGrp="1"/>
          </p:cNvSpPr>
          <p:nvPr>
            <p:ph type="ftr" idx="20"/>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35" name="PlaceHolder 5"/>
          <p:cNvSpPr>
            <a:spLocks noGrp="1"/>
          </p:cNvSpPr>
          <p:nvPr>
            <p:ph type="sldNum" idx="21"/>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3E0F9BCE-452A-4C24-9FCB-3DE23D3510D9}" type="slidenum">
              <a:rPr lang="en-US" sz="1200" b="0" u="none" strike="noStrike">
                <a:solidFill>
                  <a:schemeClr val="dk1">
                    <a:tint val="75000"/>
                  </a:schemeClr>
                </a:solidFill>
                <a:effectLst/>
                <a:uFillTx/>
                <a:latin typeface="Calibri"/>
              </a:rPr>
              <a:pPr indent="0" algn="r" defTabSz="914400">
                <a:lnSpc>
                  <a:spcPct val="100000"/>
                </a:lnSpc>
                <a:buNone/>
                <a:tabLst>
                  <a:tab pos="0" algn="l"/>
                </a:tabLst>
              </a:pPr>
              <a:t>‹#›</a:t>
            </a:fld>
            <a:endParaRPr lang="en-IN" sz="1200" b="0" u="none" strike="noStrike">
              <a:solidFill>
                <a:srgbClr val="000000"/>
              </a:solidFill>
              <a:effectLst/>
              <a:uFillTx/>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4680"/>
            <a:ext cx="10971360" cy="1141560"/>
          </a:xfrm>
          <a:prstGeom prst="rect">
            <a:avLst/>
          </a:prstGeom>
          <a:noFill/>
          <a:ln w="0">
            <a:noFill/>
          </a:ln>
        </p:spPr>
        <p:txBody>
          <a:bodyPr lIns="91440" tIns="45720" rIns="91440" bIns="45720" anchor="ctr">
            <a:noAutofit/>
          </a:bodyPr>
          <a:lstStyle/>
          <a:p>
            <a:pPr indent="0" algn="ctr" defTabSz="914400">
              <a:lnSpc>
                <a:spcPct val="100000"/>
              </a:lnSpc>
              <a:buNone/>
              <a:tabLst>
                <a:tab pos="0" algn="l"/>
              </a:tabLst>
            </a:pPr>
            <a:r>
              <a:rPr lang="en-US" sz="4400" b="0" u="none" strike="noStrike">
                <a:solidFill>
                  <a:schemeClr val="dk1"/>
                </a:solidFill>
                <a:effectLst/>
                <a:uFillTx/>
                <a:latin typeface="Calibri"/>
              </a:rPr>
              <a:t>Click to edit Master title style</a:t>
            </a:r>
            <a:endParaRPr lang="en-IN" sz="4400" b="0" u="none" strike="noStrike">
              <a:solidFill>
                <a:srgbClr val="000000"/>
              </a:solidFill>
              <a:effectLst/>
              <a:uFillTx/>
              <a:latin typeface="Arial"/>
            </a:endParaRPr>
          </a:p>
        </p:txBody>
      </p:sp>
      <p:sp>
        <p:nvSpPr>
          <p:cNvPr id="37" name="PlaceHolder 2"/>
          <p:cNvSpPr>
            <a:spLocks noGrp="1"/>
          </p:cNvSpPr>
          <p:nvPr>
            <p:ph type="body"/>
          </p:nvPr>
        </p:nvSpPr>
        <p:spPr>
          <a:xfrm>
            <a:off x="791640" y="1600200"/>
            <a:ext cx="7030080" cy="4524480"/>
          </a:xfrm>
          <a:prstGeom prst="rect">
            <a:avLst/>
          </a:prstGeom>
          <a:noFill/>
          <a:ln w="0">
            <a:noFill/>
          </a:ln>
        </p:spPr>
        <p:txBody>
          <a:bodyPr lIns="91440" tIns="45720" rIns="91440" bIns="45720" anchor="t">
            <a:noAutofit/>
          </a:bodyPr>
          <a:lstStyle/>
          <a:p>
            <a:pPr marL="343080" indent="-343080" defTabSz="914400">
              <a:lnSpc>
                <a:spcPct val="100000"/>
              </a:lnSpc>
              <a:spcBef>
                <a:spcPts val="561"/>
              </a:spcBef>
              <a:buClr>
                <a:srgbClr val="000000"/>
              </a:buClr>
              <a:buFont typeface="Arial"/>
              <a:buChar char="•"/>
            </a:pPr>
            <a:r>
              <a:rPr lang="en-US" sz="2800" b="0" u="none" strike="noStrike">
                <a:solidFill>
                  <a:schemeClr val="dk1"/>
                </a:solidFill>
                <a:effectLst/>
                <a:uFillTx/>
                <a:latin typeface="Calibri"/>
              </a:rPr>
              <a:t>Click to edit Master text styles</a:t>
            </a:r>
            <a:endParaRPr lang="en-IN" sz="2800" b="0" u="none" strike="noStrike">
              <a:solidFill>
                <a:srgbClr val="000000"/>
              </a:solidFill>
              <a:effectLst/>
              <a:uFillTx/>
              <a:latin typeface="Arial"/>
            </a:endParaRPr>
          </a:p>
          <a:p>
            <a:pPr marL="743040" lvl="1" indent="-285840" defTabSz="914400">
              <a:lnSpc>
                <a:spcPct val="100000"/>
              </a:lnSpc>
              <a:spcBef>
                <a:spcPts val="479"/>
              </a:spcBef>
              <a:buClr>
                <a:srgbClr val="000000"/>
              </a:buClr>
              <a:buFont typeface="Arial"/>
              <a:buChar char="–"/>
            </a:pPr>
            <a:r>
              <a:rPr lang="en-US" sz="2400" b="0" u="none" strike="noStrike">
                <a:solidFill>
                  <a:schemeClr val="dk1"/>
                </a:solidFill>
                <a:effectLst/>
                <a:uFillTx/>
                <a:latin typeface="Calibri"/>
              </a:rPr>
              <a:t>Second level</a:t>
            </a:r>
            <a:endParaRPr lang="en-IN" sz="2400" b="0" u="none" strike="noStrike">
              <a:solidFill>
                <a:srgbClr val="000000"/>
              </a:solidFill>
              <a:effectLst/>
              <a:uFillTx/>
              <a:latin typeface="Arial"/>
            </a:endParaRPr>
          </a:p>
          <a:p>
            <a:pPr marL="1143000" lvl="2"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Third level</a:t>
            </a:r>
            <a:endParaRPr lang="en-IN" sz="2000" b="0" u="none" strike="noStrike">
              <a:solidFill>
                <a:srgbClr val="000000"/>
              </a:solidFill>
              <a:effectLst/>
              <a:uFillTx/>
              <a:latin typeface="Arial"/>
            </a:endParaRPr>
          </a:p>
          <a:p>
            <a:pPr marL="1600200" lvl="3" indent="-228600" defTabSz="914400">
              <a:lnSpc>
                <a:spcPct val="100000"/>
              </a:lnSpc>
              <a:spcBef>
                <a:spcPts val="360"/>
              </a:spcBef>
              <a:buClr>
                <a:srgbClr val="000000"/>
              </a:buClr>
              <a:buFont typeface="Arial"/>
              <a:buChar char="–"/>
            </a:pPr>
            <a:r>
              <a:rPr lang="en-US" sz="1800" b="0" u="none" strike="noStrike">
                <a:solidFill>
                  <a:schemeClr val="dk1"/>
                </a:solidFill>
                <a:effectLst/>
                <a:uFillTx/>
                <a:latin typeface="Calibri"/>
              </a:rPr>
              <a:t>Fourth level</a:t>
            </a:r>
            <a:endParaRPr lang="en-IN" sz="1800" b="0" u="none" strike="noStrike">
              <a:solidFill>
                <a:srgbClr val="000000"/>
              </a:solidFill>
              <a:effectLst/>
              <a:uFillTx/>
              <a:latin typeface="Arial"/>
            </a:endParaRPr>
          </a:p>
          <a:p>
            <a:pPr marL="2057400" lvl="4" indent="-228600" defTabSz="914400">
              <a:lnSpc>
                <a:spcPct val="100000"/>
              </a:lnSpc>
              <a:spcBef>
                <a:spcPts val="360"/>
              </a:spcBef>
              <a:buClr>
                <a:srgbClr val="000000"/>
              </a:buClr>
              <a:buFont typeface="Arial"/>
              <a:buChar char="»"/>
            </a:pPr>
            <a:r>
              <a:rPr lang="en-US" sz="1800" b="0" u="none" strike="noStrike">
                <a:solidFill>
                  <a:schemeClr val="dk1"/>
                </a:solidFill>
                <a:effectLst/>
                <a:uFillTx/>
                <a:latin typeface="Calibri"/>
              </a:rPr>
              <a:t>Fifth level</a:t>
            </a:r>
            <a:endParaRPr lang="en-IN" sz="1800" b="0" u="none" strike="noStrike">
              <a:solidFill>
                <a:srgbClr val="000000"/>
              </a:solidFill>
              <a:effectLst/>
              <a:uFillTx/>
              <a:latin typeface="Arial"/>
            </a:endParaRPr>
          </a:p>
        </p:txBody>
      </p:sp>
      <p:sp>
        <p:nvSpPr>
          <p:cNvPr id="38" name="PlaceHolder 3"/>
          <p:cNvSpPr>
            <a:spLocks noGrp="1"/>
          </p:cNvSpPr>
          <p:nvPr>
            <p:ph type="body"/>
          </p:nvPr>
        </p:nvSpPr>
        <p:spPr>
          <a:xfrm>
            <a:off x="8026200" y="1600200"/>
            <a:ext cx="7030080" cy="4524480"/>
          </a:xfrm>
          <a:prstGeom prst="rect">
            <a:avLst/>
          </a:prstGeom>
          <a:noFill/>
          <a:ln w="0">
            <a:noFill/>
          </a:ln>
        </p:spPr>
        <p:txBody>
          <a:bodyPr lIns="91440" tIns="45720" rIns="91440" bIns="45720" anchor="t">
            <a:noAutofit/>
          </a:bodyPr>
          <a:lstStyle/>
          <a:p>
            <a:pPr marL="343080" indent="-343080" defTabSz="914400">
              <a:lnSpc>
                <a:spcPct val="100000"/>
              </a:lnSpc>
              <a:spcBef>
                <a:spcPts val="561"/>
              </a:spcBef>
              <a:buClr>
                <a:srgbClr val="000000"/>
              </a:buClr>
              <a:buFont typeface="Arial"/>
              <a:buChar char="•"/>
            </a:pPr>
            <a:r>
              <a:rPr lang="en-US" sz="2800" b="0" u="none" strike="noStrike">
                <a:solidFill>
                  <a:schemeClr val="dk1"/>
                </a:solidFill>
                <a:effectLst/>
                <a:uFillTx/>
                <a:latin typeface="Calibri"/>
              </a:rPr>
              <a:t>Click to edit Master text styles</a:t>
            </a:r>
            <a:endParaRPr lang="en-IN" sz="2800" b="0" u="none" strike="noStrike">
              <a:solidFill>
                <a:srgbClr val="000000"/>
              </a:solidFill>
              <a:effectLst/>
              <a:uFillTx/>
              <a:latin typeface="Arial"/>
            </a:endParaRPr>
          </a:p>
          <a:p>
            <a:pPr marL="743040" lvl="1" indent="-285840" defTabSz="914400">
              <a:lnSpc>
                <a:spcPct val="100000"/>
              </a:lnSpc>
              <a:spcBef>
                <a:spcPts val="479"/>
              </a:spcBef>
              <a:buClr>
                <a:srgbClr val="000000"/>
              </a:buClr>
              <a:buFont typeface="Arial"/>
              <a:buChar char="–"/>
            </a:pPr>
            <a:r>
              <a:rPr lang="en-US" sz="2400" b="0" u="none" strike="noStrike">
                <a:solidFill>
                  <a:schemeClr val="dk1"/>
                </a:solidFill>
                <a:effectLst/>
                <a:uFillTx/>
                <a:latin typeface="Calibri"/>
              </a:rPr>
              <a:t>Second level</a:t>
            </a:r>
            <a:endParaRPr lang="en-IN" sz="2400" b="0" u="none" strike="noStrike">
              <a:solidFill>
                <a:srgbClr val="000000"/>
              </a:solidFill>
              <a:effectLst/>
              <a:uFillTx/>
              <a:latin typeface="Arial"/>
            </a:endParaRPr>
          </a:p>
          <a:p>
            <a:pPr marL="1143000" lvl="2"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Third level</a:t>
            </a:r>
            <a:endParaRPr lang="en-IN" sz="2000" b="0" u="none" strike="noStrike">
              <a:solidFill>
                <a:srgbClr val="000000"/>
              </a:solidFill>
              <a:effectLst/>
              <a:uFillTx/>
              <a:latin typeface="Arial"/>
            </a:endParaRPr>
          </a:p>
          <a:p>
            <a:pPr marL="1600200" lvl="3" indent="-228600" defTabSz="914400">
              <a:lnSpc>
                <a:spcPct val="100000"/>
              </a:lnSpc>
              <a:spcBef>
                <a:spcPts val="360"/>
              </a:spcBef>
              <a:buClr>
                <a:srgbClr val="000000"/>
              </a:buClr>
              <a:buFont typeface="Arial"/>
              <a:buChar char="–"/>
            </a:pPr>
            <a:r>
              <a:rPr lang="en-US" sz="1800" b="0" u="none" strike="noStrike">
                <a:solidFill>
                  <a:schemeClr val="dk1"/>
                </a:solidFill>
                <a:effectLst/>
                <a:uFillTx/>
                <a:latin typeface="Calibri"/>
              </a:rPr>
              <a:t>Fourth level</a:t>
            </a:r>
            <a:endParaRPr lang="en-IN" sz="1800" b="0" u="none" strike="noStrike">
              <a:solidFill>
                <a:srgbClr val="000000"/>
              </a:solidFill>
              <a:effectLst/>
              <a:uFillTx/>
              <a:latin typeface="Arial"/>
            </a:endParaRPr>
          </a:p>
          <a:p>
            <a:pPr marL="2057400" lvl="4" indent="-228600" defTabSz="914400">
              <a:lnSpc>
                <a:spcPct val="100000"/>
              </a:lnSpc>
              <a:spcBef>
                <a:spcPts val="360"/>
              </a:spcBef>
              <a:buClr>
                <a:srgbClr val="000000"/>
              </a:buClr>
              <a:buFont typeface="Arial"/>
              <a:buChar char="»"/>
            </a:pPr>
            <a:r>
              <a:rPr lang="en-US" sz="1800" b="0" u="none" strike="noStrike">
                <a:solidFill>
                  <a:schemeClr val="dk1"/>
                </a:solidFill>
                <a:effectLst/>
                <a:uFillTx/>
                <a:latin typeface="Calibri"/>
              </a:rPr>
              <a:t>Fifth level</a:t>
            </a:r>
            <a:endParaRPr lang="en-IN" sz="1800" b="0" u="none" strike="noStrike">
              <a:solidFill>
                <a:srgbClr val="000000"/>
              </a:solidFill>
              <a:effectLst/>
              <a:uFillTx/>
              <a:latin typeface="Arial"/>
            </a:endParaRPr>
          </a:p>
        </p:txBody>
      </p:sp>
      <p:sp>
        <p:nvSpPr>
          <p:cNvPr id="39" name="PlaceHolder 4"/>
          <p:cNvSpPr>
            <a:spLocks noGrp="1"/>
          </p:cNvSpPr>
          <p:nvPr>
            <p:ph type="dt" idx="22"/>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40" name="PlaceHolder 5"/>
          <p:cNvSpPr>
            <a:spLocks noGrp="1"/>
          </p:cNvSpPr>
          <p:nvPr>
            <p:ph type="ftr" idx="23"/>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41" name="PlaceHolder 6"/>
          <p:cNvSpPr>
            <a:spLocks noGrp="1"/>
          </p:cNvSpPr>
          <p:nvPr>
            <p:ph type="sldNum" idx="24"/>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1C44B9CA-2ECA-4C80-9310-4ED96D682A1A}" type="slidenum">
              <a:rPr lang="en-US" sz="1200" b="0" u="none" strike="noStrike">
                <a:solidFill>
                  <a:schemeClr val="dk1">
                    <a:tint val="75000"/>
                  </a:schemeClr>
                </a:solidFill>
                <a:effectLst/>
                <a:uFillTx/>
                <a:latin typeface="Calibri"/>
              </a:rPr>
              <a:pPr indent="0" algn="r" defTabSz="914400">
                <a:lnSpc>
                  <a:spcPct val="100000"/>
                </a:lnSpc>
                <a:buNone/>
                <a:tabLst>
                  <a:tab pos="0" algn="l"/>
                </a:tabLst>
              </a:pPr>
              <a:t>‹#›</a:t>
            </a:fld>
            <a:endParaRPr lang="en-IN" sz="1200" b="0" u="none" strike="noStrike">
              <a:solidFill>
                <a:srgbClr val="000000"/>
              </a:solidFill>
              <a:effectLst/>
              <a:uFillTx/>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omparison">
    <p:bg>
      <p:bgPr>
        <a:solidFill>
          <a:srgbClr val="FFFFFF"/>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4680"/>
            <a:ext cx="10971360" cy="1141560"/>
          </a:xfrm>
          <a:prstGeom prst="rect">
            <a:avLst/>
          </a:prstGeom>
          <a:noFill/>
          <a:ln w="0">
            <a:noFill/>
          </a:ln>
        </p:spPr>
        <p:txBody>
          <a:bodyPr lIns="91440" tIns="45720" rIns="91440" bIns="45720" anchor="ctr">
            <a:noAutofit/>
          </a:bodyPr>
          <a:lstStyle/>
          <a:p>
            <a:pPr indent="0" algn="ctr" defTabSz="914400">
              <a:lnSpc>
                <a:spcPct val="100000"/>
              </a:lnSpc>
              <a:buNone/>
              <a:tabLst>
                <a:tab pos="0" algn="l"/>
              </a:tabLst>
            </a:pPr>
            <a:r>
              <a:rPr lang="en-US" sz="4400" b="0" u="none" strike="noStrike">
                <a:solidFill>
                  <a:schemeClr val="dk1"/>
                </a:solidFill>
                <a:effectLst/>
                <a:uFillTx/>
                <a:latin typeface="Calibri"/>
              </a:rPr>
              <a:t>Click to edit Master title style</a:t>
            </a:r>
            <a:endParaRPr lang="en-IN" sz="4400" b="0" u="none" strike="noStrike">
              <a:solidFill>
                <a:srgbClr val="000000"/>
              </a:solidFill>
              <a:effectLst/>
              <a:uFillTx/>
              <a:latin typeface="Arial"/>
            </a:endParaRPr>
          </a:p>
        </p:txBody>
      </p:sp>
      <p:sp>
        <p:nvSpPr>
          <p:cNvPr id="43" name="PlaceHolder 2"/>
          <p:cNvSpPr>
            <a:spLocks noGrp="1"/>
          </p:cNvSpPr>
          <p:nvPr>
            <p:ph type="body"/>
          </p:nvPr>
        </p:nvSpPr>
        <p:spPr>
          <a:xfrm>
            <a:off x="609480" y="1535040"/>
            <a:ext cx="5385600" cy="638280"/>
          </a:xfrm>
          <a:prstGeom prst="rect">
            <a:avLst/>
          </a:prstGeom>
          <a:noFill/>
          <a:ln w="0">
            <a:noFill/>
          </a:ln>
        </p:spPr>
        <p:txBody>
          <a:bodyPr lIns="91440" tIns="45720" rIns="91440" bIns="45720" anchor="b">
            <a:noAutofit/>
          </a:bodyPr>
          <a:lstStyle/>
          <a:p>
            <a:pPr marL="228600" indent="0" defTabSz="914400">
              <a:lnSpc>
                <a:spcPct val="100000"/>
              </a:lnSpc>
              <a:spcBef>
                <a:spcPts val="479"/>
              </a:spcBef>
              <a:buNone/>
              <a:tabLst>
                <a:tab pos="0" algn="l"/>
              </a:tabLst>
            </a:pPr>
            <a:r>
              <a:rPr lang="en-US" sz="2400" b="1" u="none" strike="noStrike">
                <a:solidFill>
                  <a:schemeClr val="dk1"/>
                </a:solidFill>
                <a:effectLst/>
                <a:uFillTx/>
                <a:latin typeface="Calibri"/>
              </a:rPr>
              <a:t>Click to edit Master text styles</a:t>
            </a:r>
            <a:endParaRPr lang="en-IN" sz="2400" b="0" u="none" strike="noStrike">
              <a:solidFill>
                <a:srgbClr val="000000"/>
              </a:solidFill>
              <a:effectLst/>
              <a:uFillTx/>
              <a:latin typeface="Arial"/>
            </a:endParaRPr>
          </a:p>
        </p:txBody>
      </p:sp>
      <p:sp>
        <p:nvSpPr>
          <p:cNvPr id="44" name="PlaceHolder 3"/>
          <p:cNvSpPr>
            <a:spLocks noGrp="1"/>
          </p:cNvSpPr>
          <p:nvPr>
            <p:ph type="body"/>
          </p:nvPr>
        </p:nvSpPr>
        <p:spPr>
          <a:xfrm>
            <a:off x="609480" y="2174760"/>
            <a:ext cx="5385600" cy="3949920"/>
          </a:xfrm>
          <a:prstGeom prst="rect">
            <a:avLst/>
          </a:prstGeom>
          <a:noFill/>
          <a:ln w="0">
            <a:noFill/>
          </a:ln>
        </p:spPr>
        <p:txBody>
          <a:bodyPr lIns="91440" tIns="45720" rIns="91440" bIns="45720" anchor="t">
            <a:noAutofit/>
          </a:bodyPr>
          <a:lstStyle/>
          <a:p>
            <a:pPr marL="343080" indent="-343080" defTabSz="914400">
              <a:lnSpc>
                <a:spcPct val="100000"/>
              </a:lnSpc>
              <a:spcBef>
                <a:spcPts val="479"/>
              </a:spcBef>
              <a:buClr>
                <a:srgbClr val="000000"/>
              </a:buClr>
              <a:buFont typeface="Arial"/>
              <a:buChar char="•"/>
            </a:pPr>
            <a:r>
              <a:rPr lang="en-US" sz="2400" b="0" u="none" strike="noStrike">
                <a:solidFill>
                  <a:schemeClr val="dk1"/>
                </a:solidFill>
                <a:effectLst/>
                <a:uFillTx/>
                <a:latin typeface="Calibri"/>
              </a:rPr>
              <a:t>Click to edit Master text styles</a:t>
            </a:r>
            <a:endParaRPr lang="en-IN" sz="2400" b="0" u="none" strike="noStrike">
              <a:solidFill>
                <a:srgbClr val="000000"/>
              </a:solidFill>
              <a:effectLst/>
              <a:uFillTx/>
              <a:latin typeface="Arial"/>
            </a:endParaRPr>
          </a:p>
          <a:p>
            <a:pPr marL="743040" lvl="1" indent="-28584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Second level</a:t>
            </a:r>
            <a:endParaRPr lang="en-IN" sz="2000" b="0" u="none" strike="noStrike">
              <a:solidFill>
                <a:srgbClr val="000000"/>
              </a:solidFill>
              <a:effectLst/>
              <a:uFillTx/>
              <a:latin typeface="Arial"/>
            </a:endParaRPr>
          </a:p>
          <a:p>
            <a:pPr marL="1143000" lvl="2" indent="-228600" defTabSz="914400">
              <a:lnSpc>
                <a:spcPct val="100000"/>
              </a:lnSpc>
              <a:spcBef>
                <a:spcPts val="360"/>
              </a:spcBef>
              <a:buClr>
                <a:srgbClr val="000000"/>
              </a:buClr>
              <a:buFont typeface="Arial"/>
              <a:buChar char="•"/>
            </a:pPr>
            <a:r>
              <a:rPr lang="en-US" sz="1800" b="0" u="none" strike="noStrike">
                <a:solidFill>
                  <a:schemeClr val="dk1"/>
                </a:solidFill>
                <a:effectLst/>
                <a:uFillTx/>
                <a:latin typeface="Calibri"/>
              </a:rPr>
              <a:t>Third level</a:t>
            </a:r>
            <a:endParaRPr lang="en-IN" sz="1800" b="0" u="none" strike="noStrike">
              <a:solidFill>
                <a:srgbClr val="000000"/>
              </a:solidFill>
              <a:effectLst/>
              <a:uFillTx/>
              <a:latin typeface="Arial"/>
            </a:endParaRPr>
          </a:p>
          <a:p>
            <a:pPr marL="1600200" lvl="3" indent="-228600" defTabSz="914400">
              <a:lnSpc>
                <a:spcPct val="100000"/>
              </a:lnSpc>
              <a:spcBef>
                <a:spcPts val="320"/>
              </a:spcBef>
              <a:buClr>
                <a:srgbClr val="000000"/>
              </a:buClr>
              <a:buFont typeface="Arial"/>
              <a:buChar char="–"/>
            </a:pPr>
            <a:r>
              <a:rPr lang="en-US" sz="1600" b="0" u="none" strike="noStrike">
                <a:solidFill>
                  <a:schemeClr val="dk1"/>
                </a:solidFill>
                <a:effectLst/>
                <a:uFillTx/>
                <a:latin typeface="Calibri"/>
              </a:rPr>
              <a:t>Fourth level</a:t>
            </a:r>
            <a:endParaRPr lang="en-IN" sz="1600" b="0" u="none" strike="noStrike">
              <a:solidFill>
                <a:srgbClr val="000000"/>
              </a:solidFill>
              <a:effectLst/>
              <a:uFillTx/>
              <a:latin typeface="Arial"/>
            </a:endParaRPr>
          </a:p>
          <a:p>
            <a:pPr marL="2057400" lvl="4" indent="-228600" defTabSz="914400">
              <a:lnSpc>
                <a:spcPct val="100000"/>
              </a:lnSpc>
              <a:spcBef>
                <a:spcPts val="320"/>
              </a:spcBef>
              <a:buClr>
                <a:srgbClr val="000000"/>
              </a:buClr>
              <a:buFont typeface="Arial"/>
              <a:buChar char="»"/>
            </a:pPr>
            <a:r>
              <a:rPr lang="en-US" sz="1600" b="0" u="none" strike="noStrike">
                <a:solidFill>
                  <a:schemeClr val="dk1"/>
                </a:solidFill>
                <a:effectLst/>
                <a:uFillTx/>
                <a:latin typeface="Calibri"/>
              </a:rPr>
              <a:t>Fifth level</a:t>
            </a:r>
            <a:endParaRPr lang="en-IN" sz="1600" b="0" u="none" strike="noStrike">
              <a:solidFill>
                <a:srgbClr val="000000"/>
              </a:solidFill>
              <a:effectLst/>
              <a:uFillTx/>
              <a:latin typeface="Arial"/>
            </a:endParaRPr>
          </a:p>
        </p:txBody>
      </p:sp>
      <p:sp>
        <p:nvSpPr>
          <p:cNvPr id="45" name="PlaceHolder 4"/>
          <p:cNvSpPr>
            <a:spLocks noGrp="1"/>
          </p:cNvSpPr>
          <p:nvPr>
            <p:ph type="body"/>
          </p:nvPr>
        </p:nvSpPr>
        <p:spPr>
          <a:xfrm>
            <a:off x="6193440" y="1535040"/>
            <a:ext cx="5387400" cy="638280"/>
          </a:xfrm>
          <a:prstGeom prst="rect">
            <a:avLst/>
          </a:prstGeom>
          <a:noFill/>
          <a:ln w="0">
            <a:noFill/>
          </a:ln>
        </p:spPr>
        <p:txBody>
          <a:bodyPr lIns="91440" tIns="45720" rIns="91440" bIns="45720" anchor="b">
            <a:noAutofit/>
          </a:bodyPr>
          <a:lstStyle/>
          <a:p>
            <a:pPr marL="228600" indent="0" defTabSz="914400">
              <a:lnSpc>
                <a:spcPct val="100000"/>
              </a:lnSpc>
              <a:spcBef>
                <a:spcPts val="479"/>
              </a:spcBef>
              <a:buNone/>
              <a:tabLst>
                <a:tab pos="0" algn="l"/>
              </a:tabLst>
            </a:pPr>
            <a:r>
              <a:rPr lang="en-US" sz="2400" b="1" u="none" strike="noStrike">
                <a:solidFill>
                  <a:schemeClr val="dk1"/>
                </a:solidFill>
                <a:effectLst/>
                <a:uFillTx/>
                <a:latin typeface="Calibri"/>
              </a:rPr>
              <a:t>Click to edit Master text styles</a:t>
            </a:r>
            <a:endParaRPr lang="en-IN" sz="2400" b="0" u="none" strike="noStrike">
              <a:solidFill>
                <a:srgbClr val="000000"/>
              </a:solidFill>
              <a:effectLst/>
              <a:uFillTx/>
              <a:latin typeface="Arial"/>
            </a:endParaRPr>
          </a:p>
        </p:txBody>
      </p:sp>
      <p:sp>
        <p:nvSpPr>
          <p:cNvPr id="46" name="PlaceHolder 5"/>
          <p:cNvSpPr>
            <a:spLocks noGrp="1"/>
          </p:cNvSpPr>
          <p:nvPr>
            <p:ph type="body"/>
          </p:nvPr>
        </p:nvSpPr>
        <p:spPr>
          <a:xfrm>
            <a:off x="6193440" y="2174760"/>
            <a:ext cx="5387400" cy="3949920"/>
          </a:xfrm>
          <a:prstGeom prst="rect">
            <a:avLst/>
          </a:prstGeom>
          <a:noFill/>
          <a:ln w="0">
            <a:noFill/>
          </a:ln>
        </p:spPr>
        <p:txBody>
          <a:bodyPr lIns="91440" tIns="45720" rIns="91440" bIns="45720" anchor="t">
            <a:noAutofit/>
          </a:bodyPr>
          <a:lstStyle/>
          <a:p>
            <a:pPr marL="343080" indent="-343080" defTabSz="914400">
              <a:lnSpc>
                <a:spcPct val="100000"/>
              </a:lnSpc>
              <a:spcBef>
                <a:spcPts val="479"/>
              </a:spcBef>
              <a:buClr>
                <a:srgbClr val="000000"/>
              </a:buClr>
              <a:buFont typeface="Arial"/>
              <a:buChar char="•"/>
            </a:pPr>
            <a:r>
              <a:rPr lang="en-US" sz="2400" b="0" u="none" strike="noStrike">
                <a:solidFill>
                  <a:schemeClr val="dk1"/>
                </a:solidFill>
                <a:effectLst/>
                <a:uFillTx/>
                <a:latin typeface="Calibri"/>
              </a:rPr>
              <a:t>Click to edit Master text styles</a:t>
            </a:r>
            <a:endParaRPr lang="en-IN" sz="2400" b="0" u="none" strike="noStrike">
              <a:solidFill>
                <a:srgbClr val="000000"/>
              </a:solidFill>
              <a:effectLst/>
              <a:uFillTx/>
              <a:latin typeface="Arial"/>
            </a:endParaRPr>
          </a:p>
          <a:p>
            <a:pPr marL="743040" lvl="1" indent="-28584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Second level</a:t>
            </a:r>
            <a:endParaRPr lang="en-IN" sz="2000" b="0" u="none" strike="noStrike">
              <a:solidFill>
                <a:srgbClr val="000000"/>
              </a:solidFill>
              <a:effectLst/>
              <a:uFillTx/>
              <a:latin typeface="Arial"/>
            </a:endParaRPr>
          </a:p>
          <a:p>
            <a:pPr marL="1143000" lvl="2" indent="-228600" defTabSz="914400">
              <a:lnSpc>
                <a:spcPct val="100000"/>
              </a:lnSpc>
              <a:spcBef>
                <a:spcPts val="360"/>
              </a:spcBef>
              <a:buClr>
                <a:srgbClr val="000000"/>
              </a:buClr>
              <a:buFont typeface="Arial"/>
              <a:buChar char="•"/>
            </a:pPr>
            <a:r>
              <a:rPr lang="en-US" sz="1800" b="0" u="none" strike="noStrike">
                <a:solidFill>
                  <a:schemeClr val="dk1"/>
                </a:solidFill>
                <a:effectLst/>
                <a:uFillTx/>
                <a:latin typeface="Calibri"/>
              </a:rPr>
              <a:t>Third level</a:t>
            </a:r>
            <a:endParaRPr lang="en-IN" sz="1800" b="0" u="none" strike="noStrike">
              <a:solidFill>
                <a:srgbClr val="000000"/>
              </a:solidFill>
              <a:effectLst/>
              <a:uFillTx/>
              <a:latin typeface="Arial"/>
            </a:endParaRPr>
          </a:p>
          <a:p>
            <a:pPr marL="1600200" lvl="3" indent="-228600" defTabSz="914400">
              <a:lnSpc>
                <a:spcPct val="100000"/>
              </a:lnSpc>
              <a:spcBef>
                <a:spcPts val="320"/>
              </a:spcBef>
              <a:buClr>
                <a:srgbClr val="000000"/>
              </a:buClr>
              <a:buFont typeface="Arial"/>
              <a:buChar char="–"/>
            </a:pPr>
            <a:r>
              <a:rPr lang="en-US" sz="1600" b="0" u="none" strike="noStrike">
                <a:solidFill>
                  <a:schemeClr val="dk1"/>
                </a:solidFill>
                <a:effectLst/>
                <a:uFillTx/>
                <a:latin typeface="Calibri"/>
              </a:rPr>
              <a:t>Fourth level</a:t>
            </a:r>
            <a:endParaRPr lang="en-IN" sz="1600" b="0" u="none" strike="noStrike">
              <a:solidFill>
                <a:srgbClr val="000000"/>
              </a:solidFill>
              <a:effectLst/>
              <a:uFillTx/>
              <a:latin typeface="Arial"/>
            </a:endParaRPr>
          </a:p>
          <a:p>
            <a:pPr marL="2057400" lvl="4" indent="-228600" defTabSz="914400">
              <a:lnSpc>
                <a:spcPct val="100000"/>
              </a:lnSpc>
              <a:spcBef>
                <a:spcPts val="320"/>
              </a:spcBef>
              <a:buClr>
                <a:srgbClr val="000000"/>
              </a:buClr>
              <a:buFont typeface="Arial"/>
              <a:buChar char="»"/>
            </a:pPr>
            <a:r>
              <a:rPr lang="en-US" sz="1600" b="0" u="none" strike="noStrike">
                <a:solidFill>
                  <a:schemeClr val="dk1"/>
                </a:solidFill>
                <a:effectLst/>
                <a:uFillTx/>
                <a:latin typeface="Calibri"/>
              </a:rPr>
              <a:t>Fifth level</a:t>
            </a:r>
            <a:endParaRPr lang="en-IN" sz="1600" b="0" u="none" strike="noStrike">
              <a:solidFill>
                <a:srgbClr val="000000"/>
              </a:solidFill>
              <a:effectLst/>
              <a:uFillTx/>
              <a:latin typeface="Arial"/>
            </a:endParaRPr>
          </a:p>
        </p:txBody>
      </p:sp>
      <p:sp>
        <p:nvSpPr>
          <p:cNvPr id="47" name="PlaceHolder 6"/>
          <p:cNvSpPr>
            <a:spLocks noGrp="1"/>
          </p:cNvSpPr>
          <p:nvPr>
            <p:ph type="dt" idx="25"/>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48" name="PlaceHolder 7"/>
          <p:cNvSpPr>
            <a:spLocks noGrp="1"/>
          </p:cNvSpPr>
          <p:nvPr>
            <p:ph type="ftr" idx="26"/>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49" name="PlaceHolder 8"/>
          <p:cNvSpPr>
            <a:spLocks noGrp="1"/>
          </p:cNvSpPr>
          <p:nvPr>
            <p:ph type="sldNum" idx="27"/>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564FFF37-A298-45A3-9C4C-4B6B6AC277EF}" type="slidenum">
              <a:rPr lang="en-US" sz="1200" b="0" u="none" strike="noStrike">
                <a:solidFill>
                  <a:schemeClr val="dk1">
                    <a:tint val="75000"/>
                  </a:schemeClr>
                </a:solidFill>
                <a:effectLst/>
                <a:uFillTx/>
                <a:latin typeface="Calibri"/>
              </a:rPr>
              <a:pPr indent="0" algn="r" defTabSz="914400">
                <a:lnSpc>
                  <a:spcPct val="100000"/>
                </a:lnSpc>
                <a:buNone/>
                <a:tabLst>
                  <a:tab pos="0" algn="l"/>
                </a:tabLst>
              </a:pPr>
              <a:t>‹#›</a:t>
            </a:fld>
            <a:endParaRPr lang="en-IN" sz="1200" b="0" u="none" strike="noStrike">
              <a:solidFill>
                <a:srgbClr val="000000"/>
              </a:solidFill>
              <a:effectLst/>
              <a:uFillTx/>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ijemr.vandanapublications.com/index.php/j/article/view/928" TargetMode="External"/><Relationship Id="rId2" Type="http://schemas.openxmlformats.org/officeDocument/2006/relationships/hyperlink" Target="https://pubs.thesciencein.org/journal/index.php/jist/article/view/a1116" TargetMode="External"/><Relationship Id="rId1" Type="http://schemas.openxmlformats.org/officeDocument/2006/relationships/slideLayout" Target="../slideLayouts/slideLayout4.xml"/><Relationship Id="rId6" Type="http://schemas.openxmlformats.org/officeDocument/2006/relationships/hyperlink" Target="https://www.tandfonline.com/doi/full/10.1080/0965254X.2017.1408672" TargetMode="External"/><Relationship Id="rId5" Type="http://schemas.openxmlformats.org/officeDocument/2006/relationships/hyperlink" Target="https://www.sciencedirect.com/science/article/abs/pii/S1567422318300450" TargetMode="External"/><Relationship Id="rId4" Type="http://schemas.openxmlformats.org/officeDocument/2006/relationships/hyperlink" Target="https://ijsrem.com/download/revolutionizing-online-fashion-a-mern-stack-based-e-commerce-platfor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1209600" y="122760"/>
            <a:ext cx="10102680" cy="1265400"/>
          </a:xfrm>
          <a:prstGeom prst="rect">
            <a:avLst/>
          </a:prstGeom>
          <a:noFill/>
          <a:ln w="0">
            <a:noFill/>
          </a:ln>
        </p:spPr>
        <p:txBody>
          <a:bodyPr lIns="91440" tIns="45720" rIns="91440" bIns="45720" anchor="ctr" anchorCtr="1">
            <a:noAutofit/>
          </a:bodyPr>
          <a:lstStyle/>
          <a:p>
            <a:pPr indent="0" algn="ctr" defTabSz="914400">
              <a:lnSpc>
                <a:spcPct val="100000"/>
              </a:lnSpc>
              <a:buNone/>
              <a:tabLst>
                <a:tab pos="0" algn="l"/>
              </a:tabLst>
            </a:pPr>
            <a:r>
              <a:rPr lang="en-US" sz="3200" b="1" u="none" strike="noStrike" dirty="0">
                <a:solidFill>
                  <a:srgbClr val="000000"/>
                </a:solidFill>
                <a:effectLst/>
                <a:uFillTx/>
                <a:latin typeface="Times New Roman"/>
              </a:rPr>
              <a:t>KESHAV MEMORIAL ENGINEERING COLLEGE</a:t>
            </a:r>
            <a:br>
              <a:rPr sz="3200"/>
            </a:br>
            <a:r>
              <a:rPr lang="en-US" sz="2000" b="1" u="none" strike="noStrike" dirty="0">
                <a:solidFill>
                  <a:srgbClr val="000000"/>
                </a:solidFill>
                <a:effectLst/>
                <a:uFillTx/>
                <a:latin typeface="Times New Roman"/>
              </a:rPr>
              <a:t>A unit of </a:t>
            </a:r>
            <a:r>
              <a:rPr lang="en-US" sz="2000" b="1" u="none" strike="noStrike" dirty="0" err="1">
                <a:solidFill>
                  <a:srgbClr val="000000"/>
                </a:solidFill>
                <a:effectLst/>
                <a:uFillTx/>
                <a:latin typeface="Times New Roman"/>
              </a:rPr>
              <a:t>Keshav</a:t>
            </a:r>
            <a:r>
              <a:rPr lang="en-US" sz="2000" b="1" u="none" strike="noStrike" dirty="0">
                <a:solidFill>
                  <a:srgbClr val="000000"/>
                </a:solidFill>
                <a:effectLst/>
                <a:uFillTx/>
                <a:latin typeface="Times New Roman"/>
              </a:rPr>
              <a:t> Memorial Technical Educational Society (KMTES)</a:t>
            </a:r>
            <a:r>
              <a:rPr lang="en-US" sz="1050" b="1" u="none" strike="noStrike" dirty="0">
                <a:solidFill>
                  <a:srgbClr val="000000"/>
                </a:solidFill>
                <a:effectLst/>
                <a:uFillTx/>
                <a:latin typeface="Times New Roman"/>
              </a:rPr>
              <a:t> </a:t>
            </a:r>
            <a:br>
              <a:rPr sz="1050"/>
            </a:br>
            <a:r>
              <a:rPr lang="en-US" sz="1600" b="1" u="none" strike="noStrike" dirty="0">
                <a:solidFill>
                  <a:srgbClr val="000000"/>
                </a:solidFill>
                <a:effectLst/>
                <a:uFillTx/>
                <a:latin typeface="Times New Roman"/>
                <a:ea typeface="Times New Roman"/>
              </a:rPr>
              <a:t>(Approved by AICTE, New Delhi &amp; Affiliated to </a:t>
            </a:r>
            <a:r>
              <a:rPr lang="en-US" sz="1600" b="1" u="none" strike="noStrike" dirty="0" err="1">
                <a:solidFill>
                  <a:srgbClr val="000000"/>
                </a:solidFill>
                <a:effectLst/>
                <a:uFillTx/>
                <a:latin typeface="Times New Roman"/>
                <a:ea typeface="Times New Roman"/>
              </a:rPr>
              <a:t>Osmania</a:t>
            </a:r>
            <a:r>
              <a:rPr lang="en-US" sz="1600" b="1" u="none" strike="noStrike" dirty="0">
                <a:solidFill>
                  <a:srgbClr val="000000"/>
                </a:solidFill>
                <a:effectLst/>
                <a:uFillTx/>
                <a:latin typeface="Times New Roman"/>
                <a:ea typeface="Times New Roman"/>
              </a:rPr>
              <a:t> University, Hyderabad)</a:t>
            </a:r>
            <a:endParaRPr lang="en-IN" sz="1600" b="0" u="none" strike="noStrike" dirty="0">
              <a:solidFill>
                <a:srgbClr val="000000"/>
              </a:solidFill>
              <a:effectLst/>
              <a:uFillTx/>
              <a:latin typeface="Arial"/>
            </a:endParaRPr>
          </a:p>
        </p:txBody>
      </p:sp>
      <p:sp>
        <p:nvSpPr>
          <p:cNvPr id="76" name="PlaceHolder 2"/>
          <p:cNvSpPr>
            <a:spLocks noGrp="1"/>
          </p:cNvSpPr>
          <p:nvPr>
            <p:ph type="subTitle"/>
          </p:nvPr>
        </p:nvSpPr>
        <p:spPr>
          <a:xfrm>
            <a:off x="313920" y="1541520"/>
            <a:ext cx="11661120" cy="5243400"/>
          </a:xfrm>
          <a:prstGeom prst="rect">
            <a:avLst/>
          </a:prstGeom>
          <a:noFill/>
          <a:ln w="0">
            <a:noFill/>
          </a:ln>
        </p:spPr>
        <p:txBody>
          <a:bodyPr lIns="91440" tIns="45720" rIns="91440" bIns="45720" anchor="t" anchorCtr="1">
            <a:noAutofit/>
          </a:bodyPr>
          <a:lstStyle/>
          <a:p>
            <a:pPr indent="0" algn="ctr" defTabSz="914400">
              <a:lnSpc>
                <a:spcPct val="90000"/>
              </a:lnSpc>
              <a:spcBef>
                <a:spcPts val="283"/>
              </a:spcBef>
              <a:buNone/>
              <a:tabLst>
                <a:tab pos="0" algn="l"/>
              </a:tabLst>
            </a:pPr>
            <a:r>
              <a:rPr lang="en-US" sz="2800" b="1" u="none" strike="noStrike" dirty="0">
                <a:solidFill>
                  <a:srgbClr val="780373"/>
                </a:solidFill>
                <a:effectLst/>
                <a:uFillTx/>
                <a:latin typeface="Times New Roman"/>
              </a:rPr>
              <a:t>DEPARTMENT OF COMPUTER SCIENCE &amp; ENGINEERING</a:t>
            </a:r>
            <a:endParaRPr lang="en-IN" sz="2800" b="0" u="none" strike="noStrike" dirty="0">
              <a:solidFill>
                <a:srgbClr val="000000"/>
              </a:solidFill>
              <a:effectLst/>
              <a:uFillTx/>
              <a:latin typeface="Arial"/>
            </a:endParaRPr>
          </a:p>
          <a:p>
            <a:pPr indent="0" algn="ctr" defTabSz="914400">
              <a:lnSpc>
                <a:spcPct val="90000"/>
              </a:lnSpc>
              <a:spcBef>
                <a:spcPts val="283"/>
              </a:spcBef>
              <a:buNone/>
              <a:tabLst>
                <a:tab pos="0" algn="l"/>
              </a:tabLst>
            </a:pPr>
            <a:r>
              <a:rPr lang="en-IN" sz="2000" b="1" u="none" strike="noStrike" dirty="0">
                <a:solidFill>
                  <a:schemeClr val="dk1"/>
                </a:solidFill>
                <a:effectLst/>
                <a:uFillTx/>
                <a:latin typeface="Times New Roman"/>
              </a:rPr>
              <a:t>(CSE – C)</a:t>
            </a:r>
            <a:endParaRPr lang="en-IN" sz="2000" b="0" u="none" strike="noStrike" dirty="0">
              <a:solidFill>
                <a:srgbClr val="000000"/>
              </a:solidFill>
              <a:effectLst/>
              <a:uFillTx/>
              <a:latin typeface="Arial"/>
            </a:endParaRPr>
          </a:p>
          <a:p>
            <a:pPr indent="0" algn="ctr" defTabSz="914400">
              <a:lnSpc>
                <a:spcPct val="90000"/>
              </a:lnSpc>
              <a:spcBef>
                <a:spcPts val="283"/>
              </a:spcBef>
              <a:buNone/>
              <a:tabLst>
                <a:tab pos="0" algn="l"/>
              </a:tabLst>
            </a:pPr>
            <a:r>
              <a:rPr lang="en-US" sz="2800" b="1" u="none" strike="noStrike" dirty="0">
                <a:solidFill>
                  <a:srgbClr val="FF0000"/>
                </a:solidFill>
                <a:effectLst/>
                <a:uFillTx/>
                <a:latin typeface="Times New Roman"/>
              </a:rPr>
              <a:t>Mini Project Presentation on</a:t>
            </a:r>
            <a:endParaRPr lang="en-IN" sz="2800" b="0" u="none" strike="noStrike" dirty="0">
              <a:solidFill>
                <a:srgbClr val="000000"/>
              </a:solidFill>
              <a:effectLst/>
              <a:uFillTx/>
              <a:latin typeface="Arial"/>
            </a:endParaRPr>
          </a:p>
          <a:p>
            <a:pPr indent="0" algn="ctr" defTabSz="914400">
              <a:lnSpc>
                <a:spcPct val="90000"/>
              </a:lnSpc>
              <a:spcBef>
                <a:spcPts val="283"/>
              </a:spcBef>
              <a:buNone/>
              <a:tabLst>
                <a:tab pos="0" algn="l"/>
              </a:tabLst>
            </a:pPr>
            <a:endParaRPr lang="en-IN" sz="1050" b="0" u="none" strike="noStrike" dirty="0">
              <a:solidFill>
                <a:srgbClr val="000000"/>
              </a:solidFill>
              <a:effectLst/>
              <a:uFillTx/>
              <a:latin typeface="Arial"/>
            </a:endParaRPr>
          </a:p>
          <a:p>
            <a:pPr indent="0" algn="ctr" defTabSz="914400">
              <a:lnSpc>
                <a:spcPct val="90000"/>
              </a:lnSpc>
              <a:spcBef>
                <a:spcPts val="283"/>
              </a:spcBef>
              <a:buNone/>
              <a:tabLst>
                <a:tab pos="0" algn="l"/>
              </a:tabLst>
            </a:pPr>
            <a:r>
              <a:rPr lang="en-IN" sz="2800" b="1" u="none" strike="noStrike" dirty="0">
                <a:solidFill>
                  <a:srgbClr val="001CFF"/>
                </a:solidFill>
                <a:effectLst/>
                <a:uFillTx/>
                <a:latin typeface="Times New Roman"/>
              </a:rPr>
              <a:t>Urban Nest</a:t>
            </a:r>
            <a:endParaRPr lang="en-IN" sz="2800" b="0" u="none" strike="noStrike" dirty="0">
              <a:solidFill>
                <a:srgbClr val="000000"/>
              </a:solidFill>
              <a:effectLst/>
              <a:uFillTx/>
              <a:latin typeface="Arial"/>
            </a:endParaRPr>
          </a:p>
          <a:p>
            <a:pPr indent="0" algn="ctr" defTabSz="914400">
              <a:lnSpc>
                <a:spcPct val="90000"/>
              </a:lnSpc>
              <a:spcBef>
                <a:spcPts val="283"/>
              </a:spcBef>
              <a:buNone/>
              <a:tabLst>
                <a:tab pos="0" algn="l"/>
              </a:tabLst>
            </a:pPr>
            <a:r>
              <a:rPr lang="en-US" sz="2800" b="1" u="none" strike="noStrike" dirty="0">
                <a:solidFill>
                  <a:srgbClr val="FF0000"/>
                </a:solidFill>
                <a:effectLst/>
                <a:uFillTx/>
                <a:latin typeface="Times New Roman"/>
              </a:rPr>
              <a:t>By</a:t>
            </a:r>
            <a:endParaRPr lang="en-IN" sz="2800" dirty="0">
              <a:solidFill>
                <a:srgbClr val="000000"/>
              </a:solidFill>
              <a:latin typeface="Arial"/>
            </a:endParaRPr>
          </a:p>
          <a:p>
            <a:pPr indent="0" algn="ctr" defTabSz="914400">
              <a:lnSpc>
                <a:spcPct val="90000"/>
              </a:lnSpc>
              <a:spcBef>
                <a:spcPts val="283"/>
              </a:spcBef>
              <a:buNone/>
              <a:tabLst>
                <a:tab pos="0" algn="l"/>
              </a:tabLst>
            </a:pPr>
            <a:r>
              <a:rPr lang="en-US" sz="2400" b="1" u="none" strike="noStrike" dirty="0" err="1">
                <a:solidFill>
                  <a:schemeClr val="dk1"/>
                </a:solidFill>
                <a:effectLst/>
                <a:uFillTx/>
                <a:latin typeface="Times New Roman"/>
              </a:rPr>
              <a:t>Bandaru</a:t>
            </a:r>
            <a:r>
              <a:rPr lang="en-US" sz="2400" b="1" u="none" strike="noStrike" dirty="0">
                <a:solidFill>
                  <a:schemeClr val="dk1"/>
                </a:solidFill>
                <a:effectLst/>
                <a:uFillTx/>
                <a:latin typeface="Times New Roman"/>
              </a:rPr>
              <a:t> </a:t>
            </a:r>
            <a:r>
              <a:rPr lang="en-US" sz="2400" b="1" u="none" strike="noStrike" dirty="0" err="1">
                <a:solidFill>
                  <a:schemeClr val="dk1"/>
                </a:solidFill>
                <a:effectLst/>
                <a:uFillTx/>
                <a:latin typeface="Times New Roman"/>
              </a:rPr>
              <a:t>Somi</a:t>
            </a:r>
            <a:r>
              <a:rPr lang="en-US" sz="2400" b="1" u="none" strike="noStrike" dirty="0">
                <a:solidFill>
                  <a:schemeClr val="dk1"/>
                </a:solidFill>
                <a:effectLst/>
                <a:uFillTx/>
                <a:latin typeface="Times New Roman"/>
              </a:rPr>
              <a:t>                        – </a:t>
            </a:r>
            <a:r>
              <a:rPr lang="en-IN" sz="2400" b="1" u="none" strike="noStrike" dirty="0">
                <a:solidFill>
                  <a:schemeClr val="dk1"/>
                </a:solidFill>
                <a:effectLst/>
                <a:uFillTx/>
                <a:latin typeface="Times New Roman"/>
              </a:rPr>
              <a:t>245522733134</a:t>
            </a:r>
            <a:endParaRPr lang="en-IN" sz="2400" b="0" u="none" strike="noStrike" dirty="0">
              <a:solidFill>
                <a:srgbClr val="000000"/>
              </a:solidFill>
              <a:effectLst/>
              <a:uFillTx/>
              <a:latin typeface="Arial"/>
            </a:endParaRPr>
          </a:p>
          <a:p>
            <a:pPr indent="0" algn="ctr" defTabSz="914400">
              <a:lnSpc>
                <a:spcPct val="90000"/>
              </a:lnSpc>
              <a:spcBef>
                <a:spcPts val="283"/>
              </a:spcBef>
              <a:buNone/>
              <a:tabLst>
                <a:tab pos="0" algn="l"/>
              </a:tabLst>
            </a:pPr>
            <a:r>
              <a:rPr lang="en-US" sz="2400" b="1" dirty="0" err="1">
                <a:solidFill>
                  <a:schemeClr val="dk1"/>
                </a:solidFill>
                <a:latin typeface="Times New Roman"/>
              </a:rPr>
              <a:t>Bembadi</a:t>
            </a:r>
            <a:r>
              <a:rPr lang="en-US" sz="2400" b="1" dirty="0">
                <a:solidFill>
                  <a:schemeClr val="dk1"/>
                </a:solidFill>
                <a:latin typeface="Times New Roman"/>
              </a:rPr>
              <a:t> </a:t>
            </a:r>
            <a:r>
              <a:rPr lang="en-US" sz="2400" b="1" dirty="0" err="1">
                <a:solidFill>
                  <a:schemeClr val="dk1"/>
                </a:solidFill>
                <a:latin typeface="Times New Roman"/>
              </a:rPr>
              <a:t>Ruchira</a:t>
            </a:r>
            <a:r>
              <a:rPr lang="en-US" sz="2400" b="1" dirty="0">
                <a:solidFill>
                  <a:schemeClr val="dk1"/>
                </a:solidFill>
                <a:latin typeface="Times New Roman"/>
              </a:rPr>
              <a:t> Reddy</a:t>
            </a:r>
            <a:r>
              <a:rPr lang="en-US" sz="2400" b="1" u="none" strike="noStrike" dirty="0">
                <a:solidFill>
                  <a:schemeClr val="dk1"/>
                </a:solidFill>
                <a:effectLst/>
                <a:uFillTx/>
                <a:latin typeface="Times New Roman"/>
              </a:rPr>
              <a:t>      – </a:t>
            </a:r>
            <a:r>
              <a:rPr lang="en-IN" sz="2400" b="1" u="none" strike="noStrike" dirty="0">
                <a:solidFill>
                  <a:schemeClr val="dk1"/>
                </a:solidFill>
                <a:effectLst/>
                <a:uFillTx/>
                <a:latin typeface="Times New Roman"/>
              </a:rPr>
              <a:t>245522733136</a:t>
            </a:r>
            <a:endParaRPr lang="en-IN" sz="2400" b="0" u="none" strike="noStrike" dirty="0">
              <a:solidFill>
                <a:srgbClr val="000000"/>
              </a:solidFill>
              <a:effectLst/>
              <a:uFillTx/>
              <a:latin typeface="Arial"/>
            </a:endParaRPr>
          </a:p>
          <a:p>
            <a:pPr indent="0" algn="ctr" defTabSz="914400">
              <a:lnSpc>
                <a:spcPct val="90000"/>
              </a:lnSpc>
              <a:spcBef>
                <a:spcPts val="283"/>
              </a:spcBef>
              <a:buNone/>
              <a:tabLst>
                <a:tab pos="0" algn="l"/>
              </a:tabLst>
            </a:pPr>
            <a:r>
              <a:rPr lang="en-US" sz="2400" b="1" dirty="0" err="1">
                <a:solidFill>
                  <a:schemeClr val="dk1"/>
                </a:solidFill>
                <a:latin typeface="Times New Roman"/>
              </a:rPr>
              <a:t>Chinmayi</a:t>
            </a:r>
            <a:r>
              <a:rPr lang="en-US" sz="2400" b="1" dirty="0">
                <a:solidFill>
                  <a:schemeClr val="dk1"/>
                </a:solidFill>
                <a:latin typeface="Times New Roman"/>
              </a:rPr>
              <a:t> T                            </a:t>
            </a:r>
            <a:r>
              <a:rPr lang="en-US" sz="2400" b="1" u="none" strike="noStrike" dirty="0">
                <a:solidFill>
                  <a:schemeClr val="dk1"/>
                </a:solidFill>
                <a:effectLst/>
                <a:uFillTx/>
                <a:latin typeface="Times New Roman"/>
              </a:rPr>
              <a:t>– 245522733141</a:t>
            </a:r>
            <a:endParaRPr lang="en-IN" sz="2400" b="0" u="none" strike="noStrike" dirty="0">
              <a:solidFill>
                <a:srgbClr val="000000"/>
              </a:solidFill>
              <a:effectLst/>
              <a:uFillTx/>
              <a:latin typeface="Arial"/>
            </a:endParaRPr>
          </a:p>
          <a:p>
            <a:pPr indent="0" algn="ctr" defTabSz="914400">
              <a:lnSpc>
                <a:spcPct val="90000"/>
              </a:lnSpc>
              <a:spcBef>
                <a:spcPts val="561"/>
              </a:spcBef>
              <a:buNone/>
              <a:tabLst>
                <a:tab pos="0" algn="l"/>
              </a:tabLst>
            </a:pPr>
            <a:endParaRPr lang="en-IN" sz="1000" b="0" u="none" strike="noStrike" dirty="0">
              <a:solidFill>
                <a:srgbClr val="000000"/>
              </a:solidFill>
              <a:effectLst/>
              <a:uFillTx/>
              <a:latin typeface="Arial"/>
            </a:endParaRPr>
          </a:p>
          <a:p>
            <a:pPr indent="0" algn="ctr" defTabSz="914400">
              <a:lnSpc>
                <a:spcPct val="90000"/>
              </a:lnSpc>
              <a:spcBef>
                <a:spcPts val="561"/>
              </a:spcBef>
              <a:buNone/>
              <a:tabLst>
                <a:tab pos="0" algn="l"/>
              </a:tabLst>
            </a:pPr>
            <a:r>
              <a:rPr lang="en-US" sz="2400" b="1" u="none" strike="noStrike" dirty="0">
                <a:solidFill>
                  <a:schemeClr val="dk1"/>
                </a:solidFill>
                <a:effectLst/>
                <a:uFillTx/>
                <a:latin typeface="Times New Roman"/>
              </a:rPr>
              <a:t>Guide:</a:t>
            </a:r>
            <a:endParaRPr lang="en-IN" sz="2400" b="0" u="none" strike="noStrike" dirty="0">
              <a:solidFill>
                <a:srgbClr val="000000"/>
              </a:solidFill>
              <a:effectLst/>
              <a:uFillTx/>
              <a:latin typeface="Arial"/>
            </a:endParaRPr>
          </a:p>
          <a:p>
            <a:pPr algn="ctr">
              <a:spcBef>
                <a:spcPts val="561"/>
              </a:spcBef>
              <a:tabLst>
                <a:tab pos="0" algn="l"/>
              </a:tabLst>
            </a:pPr>
            <a:r>
              <a:rPr lang="en-US" sz="2400" b="1" dirty="0" err="1">
                <a:solidFill>
                  <a:srgbClr val="000000"/>
                </a:solidFill>
                <a:latin typeface="Times New Roman" panose="02020603050405020304" pitchFamily="18" charset="0"/>
                <a:cs typeface="Times New Roman" panose="02020603050405020304" pitchFamily="18" charset="0"/>
              </a:rPr>
              <a:t>Mrs.K</a:t>
            </a:r>
            <a:r>
              <a:rPr lang="en-US" sz="2400" b="1" dirty="0">
                <a:solidFill>
                  <a:srgbClr val="000000"/>
                </a:solidFill>
                <a:latin typeface="Times New Roman" panose="02020603050405020304" pitchFamily="18" charset="0"/>
                <a:cs typeface="Times New Roman" panose="02020603050405020304" pitchFamily="18" charset="0"/>
              </a:rPr>
              <a:t>. </a:t>
            </a:r>
            <a:r>
              <a:rPr lang="en-US" sz="2400" b="1" dirty="0" err="1">
                <a:solidFill>
                  <a:srgbClr val="000000"/>
                </a:solidFill>
                <a:latin typeface="Times New Roman" panose="02020603050405020304" pitchFamily="18" charset="0"/>
                <a:cs typeface="Times New Roman" panose="02020603050405020304" pitchFamily="18" charset="0"/>
              </a:rPr>
              <a:t>Prajwala</a:t>
            </a:r>
            <a:endParaRPr lang="en-IN" sz="2400" b="1" u="none" strike="noStrike" dirty="0">
              <a:solidFill>
                <a:srgbClr val="000000"/>
              </a:solidFill>
              <a:effectLst/>
              <a:uFillTx/>
              <a:latin typeface="Times New Roman" panose="02020603050405020304" pitchFamily="18" charset="0"/>
              <a:cs typeface="Times New Roman" panose="02020603050405020304" pitchFamily="18" charset="0"/>
            </a:endParaRPr>
          </a:p>
          <a:p>
            <a:pPr indent="0" algn="ctr" defTabSz="914400">
              <a:lnSpc>
                <a:spcPct val="90000"/>
              </a:lnSpc>
              <a:spcBef>
                <a:spcPts val="561"/>
              </a:spcBef>
              <a:buNone/>
              <a:tabLst>
                <a:tab pos="0" algn="l"/>
              </a:tabLst>
            </a:pPr>
            <a:r>
              <a:rPr lang="en-US" sz="2000" b="1" u="none" strike="noStrike" dirty="0">
                <a:solidFill>
                  <a:schemeClr val="dk1"/>
                </a:solidFill>
                <a:effectLst/>
                <a:uFillTx/>
                <a:latin typeface="Times New Roman"/>
              </a:rPr>
              <a:t>(Assistant Professor)</a:t>
            </a:r>
            <a:endParaRPr lang="en-IN" sz="2000" b="0" u="none" strike="noStrike" dirty="0">
              <a:solidFill>
                <a:srgbClr val="000000"/>
              </a:solidFill>
              <a:effectLst/>
              <a:uFillTx/>
              <a:latin typeface="Arial"/>
            </a:endParaRPr>
          </a:p>
          <a:p>
            <a:pPr indent="0" algn="just" defTabSz="914400">
              <a:lnSpc>
                <a:spcPct val="90000"/>
              </a:lnSpc>
              <a:spcBef>
                <a:spcPts val="221"/>
              </a:spcBef>
              <a:buNone/>
              <a:tabLst>
                <a:tab pos="0" algn="l"/>
              </a:tabLst>
            </a:pPr>
            <a:endParaRPr lang="en-IN" sz="1100" b="0" u="none" strike="noStrike" dirty="0">
              <a:solidFill>
                <a:srgbClr val="000000"/>
              </a:solidFill>
              <a:effectLst/>
              <a:uFillTx/>
              <a:latin typeface="Arial"/>
            </a:endParaRPr>
          </a:p>
        </p:txBody>
      </p:sp>
      <p:pic>
        <p:nvPicPr>
          <p:cNvPr id="77" name="Picture 64"/>
          <p:cNvPicPr/>
          <p:nvPr/>
        </p:nvPicPr>
        <p:blipFill>
          <a:blip r:embed="rId2" cstate="print"/>
          <a:stretch/>
        </p:blipFill>
        <p:spPr>
          <a:xfrm>
            <a:off x="762120" y="213840"/>
            <a:ext cx="725040" cy="555840"/>
          </a:xfrm>
          <a:prstGeom prst="rect">
            <a:avLst/>
          </a:prstGeom>
          <a:noFill/>
          <a:ln w="0">
            <a:noFill/>
          </a:ln>
        </p:spPr>
      </p:pic>
      <p:sp>
        <p:nvSpPr>
          <p:cNvPr id="78" name="Straight Connector 65"/>
          <p:cNvSpPr/>
          <p:nvPr/>
        </p:nvSpPr>
        <p:spPr>
          <a:xfrm>
            <a:off x="152280" y="1440000"/>
            <a:ext cx="11887200" cy="360"/>
          </a:xfrm>
          <a:prstGeom prst="line">
            <a:avLst/>
          </a:prstGeom>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IN" sz="1800" b="0" u="none" strike="noStrike">
              <a:solidFill>
                <a:srgbClr val="000000"/>
              </a:solidFill>
              <a:effectLst/>
              <a:uFillTx/>
              <a:latin typeface="Arial"/>
            </a:endParaRPr>
          </a:p>
        </p:txBody>
      </p:sp>
      <p:sp>
        <p:nvSpPr>
          <p:cNvPr id="2" name="Slide Number Placeholder 1">
            <a:extLst>
              <a:ext uri="{FF2B5EF4-FFF2-40B4-BE49-F238E27FC236}">
                <a16:creationId xmlns:a16="http://schemas.microsoft.com/office/drawing/2014/main" id="{764CEE6C-9A19-D1CC-036C-D4CD91252089}"/>
              </a:ext>
            </a:extLst>
          </p:cNvPr>
          <p:cNvSpPr>
            <a:spLocks noGrp="1"/>
          </p:cNvSpPr>
          <p:nvPr>
            <p:ph type="sldNum" idx="33"/>
          </p:nvPr>
        </p:nvSpPr>
        <p:spPr/>
        <p:txBody>
          <a:bodyPr/>
          <a:lstStyle/>
          <a:p>
            <a:pPr indent="0" algn="r" defTabSz="914400">
              <a:lnSpc>
                <a:spcPct val="100000"/>
              </a:lnSpc>
              <a:buNone/>
              <a:tabLst>
                <a:tab pos="0" algn="l"/>
              </a:tabLst>
            </a:pPr>
            <a:fld id="{46EE30C8-19C8-4BCC-8CB2-0008C34B4990}"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1</a:t>
            </a:fld>
            <a:endParaRPr lang="en-IN" sz="1200" b="0" u="none" strike="noStrike">
              <a:solidFill>
                <a:srgbClr val="000000"/>
              </a:solidFill>
              <a:effectLst/>
              <a:uFillTx/>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F18F0-CB8D-A70A-58AF-D401ED684D68}"/>
            </a:ext>
          </a:extLst>
        </p:cNvPr>
        <p:cNvGrpSpPr/>
        <p:nvPr/>
      </p:nvGrpSpPr>
      <p:grpSpPr>
        <a:xfrm>
          <a:off x="0" y="0"/>
          <a:ext cx="0" cy="0"/>
          <a:chOff x="0" y="0"/>
          <a:chExt cx="0" cy="0"/>
        </a:xfrm>
      </p:grpSpPr>
      <p:sp>
        <p:nvSpPr>
          <p:cNvPr id="88" name="PlaceHolder 1">
            <a:extLst>
              <a:ext uri="{FF2B5EF4-FFF2-40B4-BE49-F238E27FC236}">
                <a16:creationId xmlns:a16="http://schemas.microsoft.com/office/drawing/2014/main" id="{F7D2DA24-1523-3854-E674-30F93EFD670A}"/>
              </a:ext>
            </a:extLst>
          </p:cNvPr>
          <p:cNvSpPr>
            <a:spLocks noGrp="1"/>
          </p:cNvSpPr>
          <p:nvPr>
            <p:ph type="title"/>
          </p:nvPr>
        </p:nvSpPr>
        <p:spPr>
          <a:xfrm>
            <a:off x="661799" y="151469"/>
            <a:ext cx="10697040" cy="114156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dirty="0">
                <a:solidFill>
                  <a:srgbClr val="780373"/>
                </a:solidFill>
                <a:latin typeface="Times New Roman"/>
              </a:rPr>
              <a:t>5</a:t>
            </a:r>
            <a:r>
              <a:rPr lang="en-US" sz="3600" b="1" u="none" strike="noStrike" dirty="0">
                <a:solidFill>
                  <a:srgbClr val="780373"/>
                </a:solidFill>
                <a:effectLst/>
                <a:uFillTx/>
                <a:latin typeface="Times New Roman"/>
              </a:rPr>
              <a:t>. Design(contd.)</a:t>
            </a:r>
            <a:endParaRPr lang="en-IN" sz="3600" b="0" u="none" strike="noStrike" dirty="0">
              <a:solidFill>
                <a:srgbClr val="000000"/>
              </a:solidFill>
              <a:effectLst/>
              <a:uFillTx/>
              <a:latin typeface="Arial"/>
            </a:endParaRPr>
          </a:p>
        </p:txBody>
      </p:sp>
      <p:sp>
        <p:nvSpPr>
          <p:cNvPr id="90" name="PlaceHolder 1">
            <a:extLst>
              <a:ext uri="{FF2B5EF4-FFF2-40B4-BE49-F238E27FC236}">
                <a16:creationId xmlns:a16="http://schemas.microsoft.com/office/drawing/2014/main" id="{C1258BDF-30E1-8C36-E508-6E8A78EBCF38}"/>
              </a:ext>
            </a:extLst>
          </p:cNvPr>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tabLst>
                <a:tab pos="0" algn="l"/>
              </a:tabLst>
            </a:pPr>
            <a:r>
              <a:rPr lang="en-US" sz="1600" dirty="0">
                <a:solidFill>
                  <a:schemeClr val="dk1"/>
                </a:solidFill>
                <a:latin typeface="Times New Roman"/>
              </a:rPr>
              <a:t>Batch No:C8 </a:t>
            </a:r>
            <a:r>
              <a:rPr lang="en-US" sz="1600" b="0" u="none" strike="noStrike" dirty="0">
                <a:solidFill>
                  <a:schemeClr val="dk1"/>
                </a:solidFill>
                <a:effectLst/>
                <a:uFillTx/>
                <a:latin typeface="Times New Roman"/>
              </a:rPr>
              <a:t>										       "</a:t>
            </a:r>
            <a:r>
              <a:rPr lang="en-US" sz="1600" dirty="0">
                <a:solidFill>
                  <a:schemeClr val="dk1"/>
                </a:solidFill>
                <a:latin typeface="Times New Roman"/>
              </a:rPr>
              <a:t> Urban Nest ”</a:t>
            </a:r>
            <a:endParaRPr lang="en-IN" sz="1600" b="0" u="none" strike="noStrike" dirty="0">
              <a:solidFill>
                <a:srgbClr val="000000"/>
              </a:solidFill>
              <a:effectLst/>
              <a:uFillTx/>
              <a:latin typeface="Arial"/>
            </a:endParaRPr>
          </a:p>
        </p:txBody>
      </p:sp>
      <p:sp>
        <p:nvSpPr>
          <p:cNvPr id="2" name="Slide Number Placeholder 1">
            <a:extLst>
              <a:ext uri="{FF2B5EF4-FFF2-40B4-BE49-F238E27FC236}">
                <a16:creationId xmlns:a16="http://schemas.microsoft.com/office/drawing/2014/main" id="{E93D2FBD-52AA-1151-3E9A-0246CB3F3B7F}"/>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10</a:t>
            </a:fld>
            <a:endParaRPr lang="en-IN" sz="1200" b="0" u="none" strike="noStrike">
              <a:solidFill>
                <a:srgbClr val="000000"/>
              </a:solidFill>
              <a:effectLst/>
              <a:uFillTx/>
              <a:latin typeface="Times New Roman"/>
            </a:endParaRPr>
          </a:p>
        </p:txBody>
      </p:sp>
      <p:sp>
        <p:nvSpPr>
          <p:cNvPr id="7" name="TextBox 6">
            <a:extLst>
              <a:ext uri="{FF2B5EF4-FFF2-40B4-BE49-F238E27FC236}">
                <a16:creationId xmlns:a16="http://schemas.microsoft.com/office/drawing/2014/main" id="{B609B4BD-BDF6-8FEB-BFD8-186181D5DC45}"/>
              </a:ext>
            </a:extLst>
          </p:cNvPr>
          <p:cNvSpPr txBox="1"/>
          <p:nvPr/>
        </p:nvSpPr>
        <p:spPr>
          <a:xfrm>
            <a:off x="508089" y="1659117"/>
            <a:ext cx="1770036"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Class Diagram:</a:t>
            </a:r>
          </a:p>
        </p:txBody>
      </p:sp>
      <p:pic>
        <p:nvPicPr>
          <p:cNvPr id="4" name="Picture 3">
            <a:extLst>
              <a:ext uri="{FF2B5EF4-FFF2-40B4-BE49-F238E27FC236}">
                <a16:creationId xmlns:a16="http://schemas.microsoft.com/office/drawing/2014/main" id="{A5E91D1E-5CF5-4CE2-392C-693CE9BB7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540" y="1026653"/>
            <a:ext cx="8138494" cy="5712907"/>
          </a:xfrm>
          <a:prstGeom prst="rect">
            <a:avLst/>
          </a:prstGeom>
        </p:spPr>
      </p:pic>
    </p:spTree>
    <p:extLst>
      <p:ext uri="{BB962C8B-B14F-4D97-AF65-F5344CB8AC3E}">
        <p14:creationId xmlns:p14="http://schemas.microsoft.com/office/powerpoint/2010/main" val="4243345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07425-6C60-C838-22CE-957E88A468FC}"/>
            </a:ext>
          </a:extLst>
        </p:cNvPr>
        <p:cNvGrpSpPr/>
        <p:nvPr/>
      </p:nvGrpSpPr>
      <p:grpSpPr>
        <a:xfrm>
          <a:off x="0" y="0"/>
          <a:ext cx="0" cy="0"/>
          <a:chOff x="0" y="0"/>
          <a:chExt cx="0" cy="0"/>
        </a:xfrm>
      </p:grpSpPr>
      <p:sp>
        <p:nvSpPr>
          <p:cNvPr id="88" name="PlaceHolder 1">
            <a:extLst>
              <a:ext uri="{FF2B5EF4-FFF2-40B4-BE49-F238E27FC236}">
                <a16:creationId xmlns:a16="http://schemas.microsoft.com/office/drawing/2014/main" id="{5DEB4651-6912-1080-1426-AECB18FC31A7}"/>
              </a:ext>
            </a:extLst>
          </p:cNvPr>
          <p:cNvSpPr>
            <a:spLocks noGrp="1"/>
          </p:cNvSpPr>
          <p:nvPr>
            <p:ph type="title"/>
          </p:nvPr>
        </p:nvSpPr>
        <p:spPr>
          <a:xfrm>
            <a:off x="661799" y="151469"/>
            <a:ext cx="10697040" cy="114156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dirty="0">
                <a:solidFill>
                  <a:srgbClr val="780373"/>
                </a:solidFill>
                <a:latin typeface="Times New Roman"/>
              </a:rPr>
              <a:t>5</a:t>
            </a:r>
            <a:r>
              <a:rPr lang="en-US" sz="3600" b="1" u="none" strike="noStrike" dirty="0">
                <a:solidFill>
                  <a:srgbClr val="780373"/>
                </a:solidFill>
                <a:effectLst/>
                <a:uFillTx/>
                <a:latin typeface="Times New Roman"/>
              </a:rPr>
              <a:t>. Design(contd.)</a:t>
            </a:r>
            <a:endParaRPr lang="en-IN" sz="3600" b="0" u="none" strike="noStrike" dirty="0">
              <a:solidFill>
                <a:srgbClr val="000000"/>
              </a:solidFill>
              <a:effectLst/>
              <a:uFillTx/>
              <a:latin typeface="Arial"/>
            </a:endParaRPr>
          </a:p>
        </p:txBody>
      </p:sp>
      <p:sp>
        <p:nvSpPr>
          <p:cNvPr id="90" name="PlaceHolder 1">
            <a:extLst>
              <a:ext uri="{FF2B5EF4-FFF2-40B4-BE49-F238E27FC236}">
                <a16:creationId xmlns:a16="http://schemas.microsoft.com/office/drawing/2014/main" id="{D487AE53-632C-761D-83F8-60B416CC68F7}"/>
              </a:ext>
            </a:extLst>
          </p:cNvPr>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tabLst>
                <a:tab pos="0" algn="l"/>
              </a:tabLst>
            </a:pPr>
            <a:r>
              <a:rPr lang="en-US" sz="1600" dirty="0">
                <a:solidFill>
                  <a:schemeClr val="dk1"/>
                </a:solidFill>
                <a:latin typeface="Times New Roman"/>
              </a:rPr>
              <a:t>Batch No:C8 </a:t>
            </a:r>
            <a:r>
              <a:rPr lang="en-US" sz="1600" b="0" u="none" strike="noStrike" dirty="0">
                <a:solidFill>
                  <a:schemeClr val="dk1"/>
                </a:solidFill>
                <a:effectLst/>
                <a:uFillTx/>
                <a:latin typeface="Times New Roman"/>
              </a:rPr>
              <a:t>										       "</a:t>
            </a:r>
            <a:r>
              <a:rPr lang="en-US" sz="1600" dirty="0">
                <a:solidFill>
                  <a:schemeClr val="dk1"/>
                </a:solidFill>
                <a:latin typeface="Times New Roman"/>
              </a:rPr>
              <a:t> Urban Nest ”</a:t>
            </a:r>
            <a:endParaRPr lang="en-IN" sz="1600" b="0" u="none" strike="noStrike" dirty="0">
              <a:solidFill>
                <a:srgbClr val="000000"/>
              </a:solidFill>
              <a:effectLst/>
              <a:uFillTx/>
              <a:latin typeface="Arial"/>
            </a:endParaRPr>
          </a:p>
        </p:txBody>
      </p:sp>
      <p:sp>
        <p:nvSpPr>
          <p:cNvPr id="2" name="Slide Number Placeholder 1">
            <a:extLst>
              <a:ext uri="{FF2B5EF4-FFF2-40B4-BE49-F238E27FC236}">
                <a16:creationId xmlns:a16="http://schemas.microsoft.com/office/drawing/2014/main" id="{91BD44E2-FDDB-C7B5-7DD2-4D9A3948A352}"/>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11</a:t>
            </a:fld>
            <a:endParaRPr lang="en-IN" sz="1200" b="0" u="none" strike="noStrike">
              <a:solidFill>
                <a:srgbClr val="000000"/>
              </a:solidFill>
              <a:effectLst/>
              <a:uFillTx/>
              <a:latin typeface="Times New Roman"/>
            </a:endParaRPr>
          </a:p>
        </p:txBody>
      </p:sp>
      <p:sp>
        <p:nvSpPr>
          <p:cNvPr id="7" name="TextBox 6">
            <a:extLst>
              <a:ext uri="{FF2B5EF4-FFF2-40B4-BE49-F238E27FC236}">
                <a16:creationId xmlns:a16="http://schemas.microsoft.com/office/drawing/2014/main" id="{1649D2DA-0493-884B-2FF3-BF9A0878B4E8}"/>
              </a:ext>
            </a:extLst>
          </p:cNvPr>
          <p:cNvSpPr txBox="1"/>
          <p:nvPr/>
        </p:nvSpPr>
        <p:spPr>
          <a:xfrm>
            <a:off x="508089" y="1659117"/>
            <a:ext cx="2198038"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Sequence Diagram:</a:t>
            </a:r>
          </a:p>
        </p:txBody>
      </p:sp>
      <p:pic>
        <p:nvPicPr>
          <p:cNvPr id="4" name="Picture 3">
            <a:extLst>
              <a:ext uri="{FF2B5EF4-FFF2-40B4-BE49-F238E27FC236}">
                <a16:creationId xmlns:a16="http://schemas.microsoft.com/office/drawing/2014/main" id="{A6849623-A221-672A-F525-B907295C4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391" y="1041150"/>
            <a:ext cx="4749855" cy="5698410"/>
          </a:xfrm>
          <a:prstGeom prst="rect">
            <a:avLst/>
          </a:prstGeom>
        </p:spPr>
      </p:pic>
    </p:spTree>
    <p:extLst>
      <p:ext uri="{BB962C8B-B14F-4D97-AF65-F5344CB8AC3E}">
        <p14:creationId xmlns:p14="http://schemas.microsoft.com/office/powerpoint/2010/main" val="940574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07425-6C60-C838-22CE-957E88A468FC}"/>
            </a:ext>
          </a:extLst>
        </p:cNvPr>
        <p:cNvGrpSpPr/>
        <p:nvPr/>
      </p:nvGrpSpPr>
      <p:grpSpPr>
        <a:xfrm>
          <a:off x="0" y="0"/>
          <a:ext cx="0" cy="0"/>
          <a:chOff x="0" y="0"/>
          <a:chExt cx="0" cy="0"/>
        </a:xfrm>
      </p:grpSpPr>
      <p:sp>
        <p:nvSpPr>
          <p:cNvPr id="88" name="PlaceHolder 1">
            <a:extLst>
              <a:ext uri="{FF2B5EF4-FFF2-40B4-BE49-F238E27FC236}">
                <a16:creationId xmlns:a16="http://schemas.microsoft.com/office/drawing/2014/main" id="{5DEB4651-6912-1080-1426-AECB18FC31A7}"/>
              </a:ext>
            </a:extLst>
          </p:cNvPr>
          <p:cNvSpPr>
            <a:spLocks noGrp="1"/>
          </p:cNvSpPr>
          <p:nvPr>
            <p:ph type="title"/>
          </p:nvPr>
        </p:nvSpPr>
        <p:spPr>
          <a:xfrm>
            <a:off x="661799" y="151469"/>
            <a:ext cx="10697040" cy="114156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dirty="0">
                <a:solidFill>
                  <a:srgbClr val="780373"/>
                </a:solidFill>
                <a:latin typeface="Times New Roman"/>
              </a:rPr>
              <a:t>5</a:t>
            </a:r>
            <a:r>
              <a:rPr lang="en-US" sz="3600" b="1" u="none" strike="noStrike" dirty="0">
                <a:solidFill>
                  <a:srgbClr val="780373"/>
                </a:solidFill>
                <a:effectLst/>
                <a:uFillTx/>
                <a:latin typeface="Times New Roman"/>
              </a:rPr>
              <a:t>. Design(contd.)</a:t>
            </a:r>
            <a:endParaRPr lang="en-IN" sz="3600" b="0" u="none" strike="noStrike" dirty="0">
              <a:solidFill>
                <a:srgbClr val="000000"/>
              </a:solidFill>
              <a:effectLst/>
              <a:uFillTx/>
              <a:latin typeface="Arial"/>
            </a:endParaRPr>
          </a:p>
        </p:txBody>
      </p:sp>
      <p:sp>
        <p:nvSpPr>
          <p:cNvPr id="90" name="PlaceHolder 1">
            <a:extLst>
              <a:ext uri="{FF2B5EF4-FFF2-40B4-BE49-F238E27FC236}">
                <a16:creationId xmlns:a16="http://schemas.microsoft.com/office/drawing/2014/main" id="{D487AE53-632C-761D-83F8-60B416CC68F7}"/>
              </a:ext>
            </a:extLst>
          </p:cNvPr>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tabLst>
                <a:tab pos="0" algn="l"/>
              </a:tabLst>
            </a:pPr>
            <a:r>
              <a:rPr lang="en-US" sz="1600" dirty="0">
                <a:solidFill>
                  <a:schemeClr val="dk1"/>
                </a:solidFill>
                <a:latin typeface="Times New Roman"/>
              </a:rPr>
              <a:t>Batch No:C8 </a:t>
            </a:r>
            <a:r>
              <a:rPr lang="en-US" sz="1600" b="0" u="none" strike="noStrike" dirty="0">
                <a:solidFill>
                  <a:schemeClr val="dk1"/>
                </a:solidFill>
                <a:effectLst/>
                <a:uFillTx/>
                <a:latin typeface="Times New Roman"/>
              </a:rPr>
              <a:t>										       "</a:t>
            </a:r>
            <a:r>
              <a:rPr lang="en-US" sz="1600" dirty="0">
                <a:solidFill>
                  <a:schemeClr val="dk1"/>
                </a:solidFill>
                <a:latin typeface="Times New Roman"/>
              </a:rPr>
              <a:t> Urban Nest ”</a:t>
            </a:r>
            <a:endParaRPr lang="en-IN" sz="1600" b="0" u="none" strike="noStrike" dirty="0">
              <a:solidFill>
                <a:srgbClr val="000000"/>
              </a:solidFill>
              <a:effectLst/>
              <a:uFillTx/>
              <a:latin typeface="Arial"/>
            </a:endParaRPr>
          </a:p>
        </p:txBody>
      </p:sp>
      <p:sp>
        <p:nvSpPr>
          <p:cNvPr id="2" name="Slide Number Placeholder 1">
            <a:extLst>
              <a:ext uri="{FF2B5EF4-FFF2-40B4-BE49-F238E27FC236}">
                <a16:creationId xmlns:a16="http://schemas.microsoft.com/office/drawing/2014/main" id="{91BD44E2-FDDB-C7B5-7DD2-4D9A3948A352}"/>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12</a:t>
            </a:fld>
            <a:endParaRPr lang="en-IN" sz="1200" b="0" u="none" strike="noStrike">
              <a:solidFill>
                <a:srgbClr val="000000"/>
              </a:solidFill>
              <a:effectLst/>
              <a:uFillTx/>
              <a:latin typeface="Times New Roman"/>
            </a:endParaRPr>
          </a:p>
        </p:txBody>
      </p:sp>
      <p:sp>
        <p:nvSpPr>
          <p:cNvPr id="7" name="TextBox 6">
            <a:extLst>
              <a:ext uri="{FF2B5EF4-FFF2-40B4-BE49-F238E27FC236}">
                <a16:creationId xmlns:a16="http://schemas.microsoft.com/office/drawing/2014/main" id="{1649D2DA-0493-884B-2FF3-BF9A0878B4E8}"/>
              </a:ext>
            </a:extLst>
          </p:cNvPr>
          <p:cNvSpPr txBox="1"/>
          <p:nvPr/>
        </p:nvSpPr>
        <p:spPr>
          <a:xfrm>
            <a:off x="508089" y="1659117"/>
            <a:ext cx="2053767"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Activity Diagram:</a:t>
            </a:r>
          </a:p>
        </p:txBody>
      </p:sp>
      <p:pic>
        <p:nvPicPr>
          <p:cNvPr id="4" name="Picture 3">
            <a:extLst>
              <a:ext uri="{FF2B5EF4-FFF2-40B4-BE49-F238E27FC236}">
                <a16:creationId xmlns:a16="http://schemas.microsoft.com/office/drawing/2014/main" id="{D0703B25-1559-7DCB-0BBF-CB94B38BE519}"/>
              </a:ext>
            </a:extLst>
          </p:cNvPr>
          <p:cNvPicPr>
            <a:picLocks noChangeAspect="1"/>
          </p:cNvPicPr>
          <p:nvPr/>
        </p:nvPicPr>
        <p:blipFill>
          <a:blip r:embed="rId2"/>
          <a:stretch>
            <a:fillRect/>
          </a:stretch>
        </p:blipFill>
        <p:spPr>
          <a:xfrm>
            <a:off x="3337089" y="1176539"/>
            <a:ext cx="6469416" cy="5281834"/>
          </a:xfrm>
          <a:prstGeom prst="rect">
            <a:avLst/>
          </a:prstGeom>
        </p:spPr>
      </p:pic>
    </p:spTree>
    <p:extLst>
      <p:ext uri="{BB962C8B-B14F-4D97-AF65-F5344CB8AC3E}">
        <p14:creationId xmlns:p14="http://schemas.microsoft.com/office/powerpoint/2010/main" val="940574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07425-6C60-C838-22CE-957E88A468FC}"/>
            </a:ext>
          </a:extLst>
        </p:cNvPr>
        <p:cNvGrpSpPr/>
        <p:nvPr/>
      </p:nvGrpSpPr>
      <p:grpSpPr>
        <a:xfrm>
          <a:off x="0" y="0"/>
          <a:ext cx="0" cy="0"/>
          <a:chOff x="0" y="0"/>
          <a:chExt cx="0" cy="0"/>
        </a:xfrm>
      </p:grpSpPr>
      <p:sp>
        <p:nvSpPr>
          <p:cNvPr id="88" name="PlaceHolder 1">
            <a:extLst>
              <a:ext uri="{FF2B5EF4-FFF2-40B4-BE49-F238E27FC236}">
                <a16:creationId xmlns:a16="http://schemas.microsoft.com/office/drawing/2014/main" id="{5DEB4651-6912-1080-1426-AECB18FC31A7}"/>
              </a:ext>
            </a:extLst>
          </p:cNvPr>
          <p:cNvSpPr>
            <a:spLocks noGrp="1"/>
          </p:cNvSpPr>
          <p:nvPr>
            <p:ph type="title"/>
          </p:nvPr>
        </p:nvSpPr>
        <p:spPr>
          <a:xfrm>
            <a:off x="661799" y="151469"/>
            <a:ext cx="10697040" cy="114156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dirty="0">
                <a:solidFill>
                  <a:srgbClr val="780373"/>
                </a:solidFill>
                <a:latin typeface="Times New Roman"/>
              </a:rPr>
              <a:t>5</a:t>
            </a:r>
            <a:r>
              <a:rPr lang="en-US" sz="3600" b="1" u="none" strike="noStrike" dirty="0">
                <a:solidFill>
                  <a:srgbClr val="780373"/>
                </a:solidFill>
                <a:effectLst/>
                <a:uFillTx/>
                <a:latin typeface="Times New Roman"/>
              </a:rPr>
              <a:t>. Design(contd.)</a:t>
            </a:r>
            <a:endParaRPr lang="en-IN" sz="3600" b="0" u="none" strike="noStrike" dirty="0">
              <a:solidFill>
                <a:srgbClr val="000000"/>
              </a:solidFill>
              <a:effectLst/>
              <a:uFillTx/>
              <a:latin typeface="Arial"/>
            </a:endParaRPr>
          </a:p>
        </p:txBody>
      </p:sp>
      <p:sp>
        <p:nvSpPr>
          <p:cNvPr id="90" name="PlaceHolder 1">
            <a:extLst>
              <a:ext uri="{FF2B5EF4-FFF2-40B4-BE49-F238E27FC236}">
                <a16:creationId xmlns:a16="http://schemas.microsoft.com/office/drawing/2014/main" id="{D487AE53-632C-761D-83F8-60B416CC68F7}"/>
              </a:ext>
            </a:extLst>
          </p:cNvPr>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tabLst>
                <a:tab pos="0" algn="l"/>
              </a:tabLst>
            </a:pPr>
            <a:r>
              <a:rPr lang="en-US" sz="1600" dirty="0">
                <a:solidFill>
                  <a:schemeClr val="dk1"/>
                </a:solidFill>
                <a:latin typeface="Times New Roman"/>
              </a:rPr>
              <a:t>Batch No:C8 </a:t>
            </a:r>
            <a:r>
              <a:rPr lang="en-US" sz="1600" b="0" u="none" strike="noStrike" dirty="0">
                <a:solidFill>
                  <a:schemeClr val="dk1"/>
                </a:solidFill>
                <a:effectLst/>
                <a:uFillTx/>
                <a:latin typeface="Times New Roman"/>
              </a:rPr>
              <a:t>										       "</a:t>
            </a:r>
            <a:r>
              <a:rPr lang="en-US" sz="1600" dirty="0">
                <a:solidFill>
                  <a:schemeClr val="dk1"/>
                </a:solidFill>
                <a:latin typeface="Times New Roman"/>
              </a:rPr>
              <a:t> Urban Nest ”</a:t>
            </a:r>
            <a:endParaRPr lang="en-IN" sz="1600" b="0" u="none" strike="noStrike" dirty="0">
              <a:solidFill>
                <a:srgbClr val="000000"/>
              </a:solidFill>
              <a:effectLst/>
              <a:uFillTx/>
              <a:latin typeface="Arial"/>
            </a:endParaRPr>
          </a:p>
        </p:txBody>
      </p:sp>
      <p:sp>
        <p:nvSpPr>
          <p:cNvPr id="2" name="Slide Number Placeholder 1">
            <a:extLst>
              <a:ext uri="{FF2B5EF4-FFF2-40B4-BE49-F238E27FC236}">
                <a16:creationId xmlns:a16="http://schemas.microsoft.com/office/drawing/2014/main" id="{91BD44E2-FDDB-C7B5-7DD2-4D9A3948A352}"/>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13</a:t>
            </a:fld>
            <a:endParaRPr lang="en-IN" sz="1200" b="0" u="none" strike="noStrike">
              <a:solidFill>
                <a:srgbClr val="000000"/>
              </a:solidFill>
              <a:effectLst/>
              <a:uFillTx/>
              <a:latin typeface="Times New Roman"/>
            </a:endParaRPr>
          </a:p>
        </p:txBody>
      </p:sp>
      <p:sp>
        <p:nvSpPr>
          <p:cNvPr id="7" name="TextBox 6">
            <a:extLst>
              <a:ext uri="{FF2B5EF4-FFF2-40B4-BE49-F238E27FC236}">
                <a16:creationId xmlns:a16="http://schemas.microsoft.com/office/drawing/2014/main" id="{1649D2DA-0493-884B-2FF3-BF9A0878B4E8}"/>
              </a:ext>
            </a:extLst>
          </p:cNvPr>
          <p:cNvSpPr txBox="1"/>
          <p:nvPr/>
        </p:nvSpPr>
        <p:spPr>
          <a:xfrm>
            <a:off x="508089" y="1659117"/>
            <a:ext cx="2359941"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State Chart Diagram:</a:t>
            </a:r>
          </a:p>
        </p:txBody>
      </p:sp>
      <p:pic>
        <p:nvPicPr>
          <p:cNvPr id="4" name="Picture 3">
            <a:extLst>
              <a:ext uri="{FF2B5EF4-FFF2-40B4-BE49-F238E27FC236}">
                <a16:creationId xmlns:a16="http://schemas.microsoft.com/office/drawing/2014/main" id="{06448585-3E87-A40C-B2EF-207A888C9D48}"/>
              </a:ext>
            </a:extLst>
          </p:cNvPr>
          <p:cNvPicPr>
            <a:picLocks noChangeAspect="1"/>
          </p:cNvPicPr>
          <p:nvPr/>
        </p:nvPicPr>
        <p:blipFill>
          <a:blip r:embed="rId2"/>
          <a:stretch>
            <a:fillRect/>
          </a:stretch>
        </p:blipFill>
        <p:spPr>
          <a:xfrm>
            <a:off x="3157980" y="1391271"/>
            <a:ext cx="7397821" cy="5147049"/>
          </a:xfrm>
          <a:prstGeom prst="rect">
            <a:avLst/>
          </a:prstGeom>
        </p:spPr>
      </p:pic>
    </p:spTree>
    <p:extLst>
      <p:ext uri="{BB962C8B-B14F-4D97-AF65-F5344CB8AC3E}">
        <p14:creationId xmlns:p14="http://schemas.microsoft.com/office/powerpoint/2010/main" val="940574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E89D3-46E2-CC8D-D37F-D5C39C5AC537}"/>
            </a:ext>
          </a:extLst>
        </p:cNvPr>
        <p:cNvGrpSpPr/>
        <p:nvPr/>
      </p:nvGrpSpPr>
      <p:grpSpPr>
        <a:xfrm>
          <a:off x="0" y="0"/>
          <a:ext cx="0" cy="0"/>
          <a:chOff x="0" y="0"/>
          <a:chExt cx="0" cy="0"/>
        </a:xfrm>
      </p:grpSpPr>
      <p:sp>
        <p:nvSpPr>
          <p:cNvPr id="88" name="PlaceHolder 1">
            <a:extLst>
              <a:ext uri="{FF2B5EF4-FFF2-40B4-BE49-F238E27FC236}">
                <a16:creationId xmlns:a16="http://schemas.microsoft.com/office/drawing/2014/main" id="{2961D42E-D390-9D5E-DADD-C6649147FAD0}"/>
              </a:ext>
            </a:extLst>
          </p:cNvPr>
          <p:cNvSpPr>
            <a:spLocks noGrp="1"/>
          </p:cNvSpPr>
          <p:nvPr>
            <p:ph type="title"/>
          </p:nvPr>
        </p:nvSpPr>
        <p:spPr>
          <a:xfrm>
            <a:off x="661799" y="151469"/>
            <a:ext cx="10697040" cy="114156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dirty="0">
                <a:solidFill>
                  <a:srgbClr val="780373"/>
                </a:solidFill>
                <a:latin typeface="Times New Roman"/>
              </a:rPr>
              <a:t>5</a:t>
            </a:r>
            <a:r>
              <a:rPr lang="en-US" sz="3600" b="1" u="none" strike="noStrike" dirty="0">
                <a:solidFill>
                  <a:srgbClr val="780373"/>
                </a:solidFill>
                <a:effectLst/>
                <a:uFillTx/>
                <a:latin typeface="Times New Roman"/>
              </a:rPr>
              <a:t>. Design(contd.)</a:t>
            </a:r>
            <a:endParaRPr lang="en-IN" sz="3600" b="0" u="none" strike="noStrike" dirty="0">
              <a:solidFill>
                <a:srgbClr val="000000"/>
              </a:solidFill>
              <a:effectLst/>
              <a:uFillTx/>
              <a:latin typeface="Arial"/>
            </a:endParaRPr>
          </a:p>
        </p:txBody>
      </p:sp>
      <p:sp>
        <p:nvSpPr>
          <p:cNvPr id="90" name="PlaceHolder 1">
            <a:extLst>
              <a:ext uri="{FF2B5EF4-FFF2-40B4-BE49-F238E27FC236}">
                <a16:creationId xmlns:a16="http://schemas.microsoft.com/office/drawing/2014/main" id="{33B89212-9CF7-DA4A-F1D3-CFF97142AF1B}"/>
              </a:ext>
            </a:extLst>
          </p:cNvPr>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tabLst>
                <a:tab pos="0" algn="l"/>
              </a:tabLst>
            </a:pPr>
            <a:r>
              <a:rPr lang="en-US" sz="1600" dirty="0">
                <a:solidFill>
                  <a:schemeClr val="dk1"/>
                </a:solidFill>
                <a:latin typeface="Times New Roman"/>
              </a:rPr>
              <a:t>Batch No:C8 </a:t>
            </a:r>
            <a:r>
              <a:rPr lang="en-US" sz="1600" b="0" u="none" strike="noStrike" dirty="0">
                <a:solidFill>
                  <a:schemeClr val="dk1"/>
                </a:solidFill>
                <a:effectLst/>
                <a:uFillTx/>
                <a:latin typeface="Times New Roman"/>
              </a:rPr>
              <a:t>										       "</a:t>
            </a:r>
            <a:r>
              <a:rPr lang="en-US" sz="1600" dirty="0">
                <a:solidFill>
                  <a:schemeClr val="dk1"/>
                </a:solidFill>
                <a:latin typeface="Times New Roman"/>
              </a:rPr>
              <a:t> Urban Nest ”</a:t>
            </a:r>
            <a:endParaRPr lang="en-IN" sz="1600" b="0" u="none" strike="noStrike" dirty="0">
              <a:solidFill>
                <a:srgbClr val="000000"/>
              </a:solidFill>
              <a:effectLst/>
              <a:uFillTx/>
              <a:latin typeface="Arial"/>
            </a:endParaRPr>
          </a:p>
        </p:txBody>
      </p:sp>
      <p:sp>
        <p:nvSpPr>
          <p:cNvPr id="2" name="Slide Number Placeholder 1">
            <a:extLst>
              <a:ext uri="{FF2B5EF4-FFF2-40B4-BE49-F238E27FC236}">
                <a16:creationId xmlns:a16="http://schemas.microsoft.com/office/drawing/2014/main" id="{52F715FE-324E-3ADB-69F0-11C97763C41D}"/>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14</a:t>
            </a:fld>
            <a:endParaRPr lang="en-IN" sz="1200" b="0" u="none" strike="noStrike">
              <a:solidFill>
                <a:srgbClr val="000000"/>
              </a:solidFill>
              <a:effectLst/>
              <a:uFillTx/>
              <a:latin typeface="Times New Roman"/>
            </a:endParaRPr>
          </a:p>
        </p:txBody>
      </p:sp>
      <p:sp>
        <p:nvSpPr>
          <p:cNvPr id="7" name="TextBox 6">
            <a:extLst>
              <a:ext uri="{FF2B5EF4-FFF2-40B4-BE49-F238E27FC236}">
                <a16:creationId xmlns:a16="http://schemas.microsoft.com/office/drawing/2014/main" id="{682D9870-1553-9A6D-6EE6-85FB2D83C0E1}"/>
              </a:ext>
            </a:extLst>
          </p:cNvPr>
          <p:cNvSpPr txBox="1"/>
          <p:nvPr/>
        </p:nvSpPr>
        <p:spPr>
          <a:xfrm>
            <a:off x="508089" y="1659117"/>
            <a:ext cx="2359941"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State Chart Diagram:</a:t>
            </a:r>
          </a:p>
        </p:txBody>
      </p:sp>
      <p:pic>
        <p:nvPicPr>
          <p:cNvPr id="4" name="Picture 3">
            <a:extLst>
              <a:ext uri="{FF2B5EF4-FFF2-40B4-BE49-F238E27FC236}">
                <a16:creationId xmlns:a16="http://schemas.microsoft.com/office/drawing/2014/main" id="{8FCBFC3D-0FA7-20F7-B638-F796616A3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5644" y="1241595"/>
            <a:ext cx="7800975" cy="5114925"/>
          </a:xfrm>
          <a:prstGeom prst="rect">
            <a:avLst/>
          </a:prstGeom>
        </p:spPr>
      </p:pic>
    </p:spTree>
    <p:extLst>
      <p:ext uri="{BB962C8B-B14F-4D97-AF65-F5344CB8AC3E}">
        <p14:creationId xmlns:p14="http://schemas.microsoft.com/office/powerpoint/2010/main" val="2874415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07425-6C60-C838-22CE-957E88A468FC}"/>
            </a:ext>
          </a:extLst>
        </p:cNvPr>
        <p:cNvGrpSpPr/>
        <p:nvPr/>
      </p:nvGrpSpPr>
      <p:grpSpPr>
        <a:xfrm>
          <a:off x="0" y="0"/>
          <a:ext cx="0" cy="0"/>
          <a:chOff x="0" y="0"/>
          <a:chExt cx="0" cy="0"/>
        </a:xfrm>
      </p:grpSpPr>
      <p:sp>
        <p:nvSpPr>
          <p:cNvPr id="88" name="PlaceHolder 1">
            <a:extLst>
              <a:ext uri="{FF2B5EF4-FFF2-40B4-BE49-F238E27FC236}">
                <a16:creationId xmlns:a16="http://schemas.microsoft.com/office/drawing/2014/main" id="{5DEB4651-6912-1080-1426-AECB18FC31A7}"/>
              </a:ext>
            </a:extLst>
          </p:cNvPr>
          <p:cNvSpPr>
            <a:spLocks noGrp="1"/>
          </p:cNvSpPr>
          <p:nvPr>
            <p:ph type="title"/>
          </p:nvPr>
        </p:nvSpPr>
        <p:spPr>
          <a:xfrm>
            <a:off x="661799" y="151469"/>
            <a:ext cx="10697040" cy="114156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dirty="0">
                <a:solidFill>
                  <a:srgbClr val="780373"/>
                </a:solidFill>
                <a:latin typeface="Times New Roman"/>
              </a:rPr>
              <a:t>5</a:t>
            </a:r>
            <a:r>
              <a:rPr lang="en-US" sz="3600" b="1" u="none" strike="noStrike" dirty="0">
                <a:solidFill>
                  <a:srgbClr val="780373"/>
                </a:solidFill>
                <a:effectLst/>
                <a:uFillTx/>
                <a:latin typeface="Times New Roman"/>
              </a:rPr>
              <a:t>. Design(contd.)</a:t>
            </a:r>
            <a:endParaRPr lang="en-IN" sz="3600" b="0" u="none" strike="noStrike" dirty="0">
              <a:solidFill>
                <a:srgbClr val="000000"/>
              </a:solidFill>
              <a:effectLst/>
              <a:uFillTx/>
              <a:latin typeface="Arial"/>
            </a:endParaRPr>
          </a:p>
        </p:txBody>
      </p:sp>
      <p:sp>
        <p:nvSpPr>
          <p:cNvPr id="90" name="PlaceHolder 1">
            <a:extLst>
              <a:ext uri="{FF2B5EF4-FFF2-40B4-BE49-F238E27FC236}">
                <a16:creationId xmlns:a16="http://schemas.microsoft.com/office/drawing/2014/main" id="{D487AE53-632C-761D-83F8-60B416CC68F7}"/>
              </a:ext>
            </a:extLst>
          </p:cNvPr>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tabLst>
                <a:tab pos="0" algn="l"/>
              </a:tabLst>
            </a:pPr>
            <a:r>
              <a:rPr lang="en-US" sz="1600" dirty="0">
                <a:solidFill>
                  <a:schemeClr val="dk1"/>
                </a:solidFill>
                <a:latin typeface="Times New Roman"/>
              </a:rPr>
              <a:t>Batch No:C8 </a:t>
            </a:r>
            <a:r>
              <a:rPr lang="en-US" sz="1600" b="0" u="none" strike="noStrike" dirty="0">
                <a:solidFill>
                  <a:schemeClr val="dk1"/>
                </a:solidFill>
                <a:effectLst/>
                <a:uFillTx/>
                <a:latin typeface="Times New Roman"/>
              </a:rPr>
              <a:t>										       "</a:t>
            </a:r>
            <a:r>
              <a:rPr lang="en-US" sz="1600" dirty="0">
                <a:solidFill>
                  <a:schemeClr val="dk1"/>
                </a:solidFill>
                <a:latin typeface="Times New Roman"/>
              </a:rPr>
              <a:t> Urban Nest ”</a:t>
            </a:r>
            <a:endParaRPr lang="en-IN" sz="1600" b="0" u="none" strike="noStrike" dirty="0">
              <a:solidFill>
                <a:srgbClr val="000000"/>
              </a:solidFill>
              <a:effectLst/>
              <a:uFillTx/>
              <a:latin typeface="Arial"/>
            </a:endParaRPr>
          </a:p>
        </p:txBody>
      </p:sp>
      <p:sp>
        <p:nvSpPr>
          <p:cNvPr id="2" name="Slide Number Placeholder 1">
            <a:extLst>
              <a:ext uri="{FF2B5EF4-FFF2-40B4-BE49-F238E27FC236}">
                <a16:creationId xmlns:a16="http://schemas.microsoft.com/office/drawing/2014/main" id="{91BD44E2-FDDB-C7B5-7DD2-4D9A3948A352}"/>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15</a:t>
            </a:fld>
            <a:endParaRPr lang="en-IN" sz="1200" b="0" u="none" strike="noStrike">
              <a:solidFill>
                <a:srgbClr val="000000"/>
              </a:solidFill>
              <a:effectLst/>
              <a:uFillTx/>
              <a:latin typeface="Times New Roman"/>
            </a:endParaRPr>
          </a:p>
        </p:txBody>
      </p:sp>
      <p:sp>
        <p:nvSpPr>
          <p:cNvPr id="7" name="TextBox 6">
            <a:extLst>
              <a:ext uri="{FF2B5EF4-FFF2-40B4-BE49-F238E27FC236}">
                <a16:creationId xmlns:a16="http://schemas.microsoft.com/office/drawing/2014/main" id="{1649D2DA-0493-884B-2FF3-BF9A0878B4E8}"/>
              </a:ext>
            </a:extLst>
          </p:cNvPr>
          <p:cNvSpPr txBox="1"/>
          <p:nvPr/>
        </p:nvSpPr>
        <p:spPr>
          <a:xfrm>
            <a:off x="508089" y="1659117"/>
            <a:ext cx="2552302"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Deployment Diagram:</a:t>
            </a:r>
          </a:p>
        </p:txBody>
      </p:sp>
      <p:pic>
        <p:nvPicPr>
          <p:cNvPr id="4" name="Picture 3">
            <a:extLst>
              <a:ext uri="{FF2B5EF4-FFF2-40B4-BE49-F238E27FC236}">
                <a16:creationId xmlns:a16="http://schemas.microsoft.com/office/drawing/2014/main" id="{36E2C6B9-9AB3-B2AC-168B-2637390EB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7661" y="1321918"/>
            <a:ext cx="5285315" cy="5417642"/>
          </a:xfrm>
          <a:prstGeom prst="rect">
            <a:avLst/>
          </a:prstGeom>
        </p:spPr>
      </p:pic>
    </p:spTree>
    <p:extLst>
      <p:ext uri="{BB962C8B-B14F-4D97-AF65-F5344CB8AC3E}">
        <p14:creationId xmlns:p14="http://schemas.microsoft.com/office/powerpoint/2010/main" val="940574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0F54-551B-8922-7AF8-905F13DC180F}"/>
              </a:ext>
            </a:extLst>
          </p:cNvPr>
          <p:cNvSpPr>
            <a:spLocks noGrp="1"/>
          </p:cNvSpPr>
          <p:nvPr>
            <p:ph type="title"/>
          </p:nvPr>
        </p:nvSpPr>
        <p:spPr>
          <a:xfrm>
            <a:off x="530941" y="619469"/>
            <a:ext cx="11067009" cy="707886"/>
          </a:xfrm>
        </p:spPr>
        <p:txBody>
          <a:bodyPr/>
          <a:lstStyle/>
          <a:p>
            <a:r>
              <a:rPr lang="en-US" sz="3600" b="1" dirty="0">
                <a:solidFill>
                  <a:srgbClr val="780373"/>
                </a:solidFill>
                <a:latin typeface="Times New Roman"/>
              </a:rPr>
              <a:t>                         6. Software Requirements</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A3603F2-3EAF-4236-43F1-98171F5975B1}"/>
              </a:ext>
            </a:extLst>
          </p:cNvPr>
          <p:cNvSpPr>
            <a:spLocks noGrp="1"/>
          </p:cNvSpPr>
          <p:nvPr>
            <p:ph type="body"/>
          </p:nvPr>
        </p:nvSpPr>
        <p:spPr>
          <a:xfrm>
            <a:off x="442451" y="1238866"/>
            <a:ext cx="10670307" cy="4011560"/>
          </a:xfrm>
        </p:spPr>
        <p:txBody>
          <a:bodyPr/>
          <a:lstStyle/>
          <a:p>
            <a:pPr marL="342900" indent="-342900"/>
            <a:r>
              <a:rPr lang="en-IN" sz="2000" b="1" dirty="0">
                <a:latin typeface="Times New Roman"/>
                <a:cs typeface="Times New Roman"/>
              </a:rPr>
              <a:t>                                                         </a:t>
            </a:r>
            <a:r>
              <a:rPr lang="en-IN" sz="2400" dirty="0">
                <a:latin typeface="Times New Roman"/>
                <a:cs typeface="Times New Roman"/>
              </a:rPr>
              <a:t>Frontend:     React.js, Axios, HTML, CSS</a:t>
            </a:r>
          </a:p>
          <a:p>
            <a:pPr marL="342900" indent="-342900"/>
            <a:r>
              <a:rPr lang="en-IN" sz="2400" dirty="0">
                <a:latin typeface="Times New Roman"/>
                <a:cs typeface="Times New Roman"/>
              </a:rPr>
              <a:t>                                                Backend:   Node.js with Express.js</a:t>
            </a:r>
          </a:p>
          <a:p>
            <a:pPr marL="342900" indent="-342900"/>
            <a:r>
              <a:rPr lang="en-IN" sz="2400" dirty="0">
                <a:latin typeface="Times New Roman"/>
                <a:cs typeface="Times New Roman"/>
              </a:rPr>
              <a:t>                                               Database:   </a:t>
            </a:r>
            <a:r>
              <a:rPr lang="en-IN" sz="2400" dirty="0" err="1">
                <a:latin typeface="Times New Roman"/>
                <a:cs typeface="Times New Roman"/>
              </a:rPr>
              <a:t>MongoDB</a:t>
            </a:r>
            <a:r>
              <a:rPr lang="en-IN" sz="2400" dirty="0">
                <a:latin typeface="Times New Roman"/>
                <a:cs typeface="Times New Roman"/>
              </a:rPr>
              <a:t> (NoSQL)</a:t>
            </a:r>
          </a:p>
          <a:p>
            <a:pPr marL="342900" indent="-342900"/>
            <a:r>
              <a:rPr lang="en-IN" sz="2400" dirty="0">
                <a:latin typeface="Times New Roman"/>
                <a:cs typeface="Times New Roman"/>
              </a:rPr>
              <a:t>                                      Authentication:   JSON Web Token (JWT)</a:t>
            </a:r>
          </a:p>
          <a:p>
            <a:pPr marL="342900" indent="-342900"/>
            <a:r>
              <a:rPr lang="en-IN" sz="2400" dirty="0">
                <a:latin typeface="Times New Roman"/>
                <a:cs typeface="Times New Roman"/>
              </a:rPr>
              <a:t>                                    Version Control:   Git and GitHub</a:t>
            </a:r>
          </a:p>
          <a:p>
            <a:pPr marL="342900" indent="-342900"/>
            <a:r>
              <a:rPr lang="en-IN" sz="2400" dirty="0">
                <a:latin typeface="Times New Roman"/>
                <a:cs typeface="Times New Roman"/>
              </a:rPr>
              <a:t>                                         IDE (Editor):   Visual Studio Code</a:t>
            </a:r>
          </a:p>
          <a:p>
            <a:pPr marL="342900" indent="-342900"/>
            <a:r>
              <a:rPr lang="en-IN" sz="2400" dirty="0">
                <a:latin typeface="Times New Roman"/>
                <a:cs typeface="Times New Roman"/>
              </a:rPr>
              <a:t>                                  Browser Support:   Chrome, Firefox, Microsoft Edge</a:t>
            </a:r>
            <a:endParaRPr lang="en-IN" sz="2400" dirty="0">
              <a:latin typeface="Times New Roman" panose="02020603050405020304" pitchFamily="18" charset="0"/>
              <a:cs typeface="Times New Roman" panose="02020603050405020304" pitchFamily="18" charset="0"/>
            </a:endParaRPr>
          </a:p>
          <a:p>
            <a:pPr marL="342900" indent="-342900"/>
            <a:r>
              <a:rPr lang="en-IN" sz="2400" dirty="0">
                <a:latin typeface="Times New Roman"/>
                <a:cs typeface="Times New Roman"/>
              </a:rPr>
              <a:t>                                             APIs Used:   </a:t>
            </a:r>
            <a:r>
              <a:rPr lang="en-IN" sz="2400" dirty="0" err="1">
                <a:latin typeface="Times New Roman"/>
                <a:cs typeface="Times New Roman"/>
              </a:rPr>
              <a:t>RESTful</a:t>
            </a:r>
            <a:r>
              <a:rPr lang="en-IN" sz="2400" dirty="0">
                <a:latin typeface="Times New Roman"/>
                <a:cs typeface="Times New Roman"/>
              </a:rPr>
              <a:t> API architecture.</a:t>
            </a:r>
          </a:p>
          <a:p>
            <a:pPr marL="0" indent="0"/>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3B9BCD2-8FF3-ACC7-33A3-870C467D04E3}"/>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16</a:t>
            </a:fld>
            <a:endParaRPr lang="en-IN" sz="1200" b="0" u="none" strike="noStrike">
              <a:solidFill>
                <a:srgbClr val="000000"/>
              </a:solidFill>
              <a:effectLst/>
              <a:uFillTx/>
              <a:latin typeface="Times New Roman"/>
            </a:endParaRPr>
          </a:p>
        </p:txBody>
      </p:sp>
      <p:sp>
        <p:nvSpPr>
          <p:cNvPr id="9" name="PlaceHolder 1">
            <a:extLst>
              <a:ext uri="{FF2B5EF4-FFF2-40B4-BE49-F238E27FC236}">
                <a16:creationId xmlns:a16="http://schemas.microsoft.com/office/drawing/2014/main" id="{5B05BE15-9666-4188-7D1C-292E0C6F8AFA}"/>
              </a:ext>
            </a:extLst>
          </p:cNvPr>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tabLst>
                <a:tab pos="0" algn="l"/>
              </a:tabLst>
            </a:pPr>
            <a:r>
              <a:rPr lang="en-US" sz="1600" dirty="0">
                <a:solidFill>
                  <a:schemeClr val="dk1"/>
                </a:solidFill>
                <a:latin typeface="Times New Roman"/>
              </a:rPr>
              <a:t>Batch No:C8 </a:t>
            </a:r>
            <a:r>
              <a:rPr lang="en-US" sz="1600" b="0" u="none" strike="noStrike" dirty="0">
                <a:solidFill>
                  <a:schemeClr val="dk1"/>
                </a:solidFill>
                <a:effectLst/>
                <a:uFillTx/>
                <a:latin typeface="Times New Roman"/>
              </a:rPr>
              <a:t>										       "</a:t>
            </a:r>
            <a:r>
              <a:rPr lang="en-US" sz="1600" dirty="0">
                <a:solidFill>
                  <a:schemeClr val="dk1"/>
                </a:solidFill>
                <a:latin typeface="Times New Roman"/>
              </a:rPr>
              <a:t> Urban Nest </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Tree>
    <p:extLst>
      <p:ext uri="{BB962C8B-B14F-4D97-AF65-F5344CB8AC3E}">
        <p14:creationId xmlns:p14="http://schemas.microsoft.com/office/powerpoint/2010/main" val="3577232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0F54-551B-8922-7AF8-905F13DC180F}"/>
              </a:ext>
            </a:extLst>
          </p:cNvPr>
          <p:cNvSpPr>
            <a:spLocks noGrp="1"/>
          </p:cNvSpPr>
          <p:nvPr>
            <p:ph type="title"/>
          </p:nvPr>
        </p:nvSpPr>
        <p:spPr>
          <a:xfrm>
            <a:off x="530941" y="619469"/>
            <a:ext cx="11365589" cy="707886"/>
          </a:xfrm>
        </p:spPr>
        <p:txBody>
          <a:bodyPr/>
          <a:lstStyle/>
          <a:p>
            <a:r>
              <a:rPr lang="en-US" sz="3600" b="1" dirty="0">
                <a:solidFill>
                  <a:srgbClr val="780373"/>
                </a:solidFill>
                <a:latin typeface="Times New Roman"/>
              </a:rPr>
              <a:t>                            7.Hardware</a:t>
            </a:r>
            <a:r>
              <a:rPr lang="en-US" sz="4000" b="1" dirty="0">
                <a:solidFill>
                  <a:srgbClr val="780373"/>
                </a:solidFill>
                <a:latin typeface="Times New Roman"/>
              </a:rPr>
              <a:t> </a:t>
            </a:r>
            <a:r>
              <a:rPr lang="en-US" sz="3600" b="1" dirty="0">
                <a:solidFill>
                  <a:srgbClr val="780373"/>
                </a:solidFill>
                <a:latin typeface="Times New Roman"/>
              </a:rPr>
              <a:t>Requirements</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A3603F2-3EAF-4236-43F1-98171F5975B1}"/>
              </a:ext>
            </a:extLst>
          </p:cNvPr>
          <p:cNvSpPr>
            <a:spLocks noGrp="1"/>
          </p:cNvSpPr>
          <p:nvPr>
            <p:ph type="body"/>
          </p:nvPr>
        </p:nvSpPr>
        <p:spPr>
          <a:xfrm>
            <a:off x="442452" y="1238866"/>
            <a:ext cx="11174160" cy="4011560"/>
          </a:xfrm>
        </p:spPr>
        <p:txBody>
          <a:bodyPr/>
          <a:lstStyle/>
          <a:p>
            <a:pPr marL="342900" indent="-342900"/>
            <a:r>
              <a:rPr lang="en-IN" sz="2400" dirty="0">
                <a:latin typeface="Times New Roman" pitchFamily="18" charset="0"/>
                <a:cs typeface="Times New Roman" pitchFamily="18" charset="0"/>
              </a:rPr>
              <a:t>				Processor:  Intel Core i3 or equivalent</a:t>
            </a:r>
          </a:p>
          <a:p>
            <a:pPr marL="342900" indent="-342900"/>
            <a:r>
              <a:rPr lang="en-IN" sz="2400" dirty="0">
                <a:latin typeface="Times New Roman" pitchFamily="18" charset="0"/>
                <a:cs typeface="Times New Roman" pitchFamily="18" charset="0"/>
              </a:rPr>
              <a:t>				      RAM:  Minimum 4 GB</a:t>
            </a:r>
            <a:endParaRPr lang="en-IN" sz="2400" dirty="0">
              <a:latin typeface="Times New Roman" pitchFamily="18" charset="0"/>
              <a:ea typeface="Calibri"/>
              <a:cs typeface="Times New Roman" pitchFamily="18" charset="0"/>
            </a:endParaRPr>
          </a:p>
          <a:p>
            <a:pPr marL="342900" indent="-342900"/>
            <a:r>
              <a:rPr lang="en-IN" sz="2400" dirty="0">
                <a:latin typeface="Times New Roman" pitchFamily="18" charset="0"/>
                <a:cs typeface="Times New Roman" pitchFamily="18" charset="0"/>
              </a:rPr>
              <a:t>				   Storage:  At least 500 MB for local files</a:t>
            </a:r>
            <a:endParaRPr lang="en-IN" sz="2400" dirty="0">
              <a:latin typeface="Times New Roman" pitchFamily="18" charset="0"/>
              <a:ea typeface="Calibri"/>
              <a:cs typeface="Times New Roman" pitchFamily="18" charset="0"/>
            </a:endParaRPr>
          </a:p>
          <a:p>
            <a:pPr marL="342900" indent="-342900"/>
            <a:r>
              <a:rPr lang="en-IN" sz="2400" dirty="0">
                <a:latin typeface="Times New Roman" pitchFamily="18" charset="0"/>
                <a:cs typeface="Times New Roman" pitchFamily="18" charset="0"/>
              </a:rPr>
              <a:t>		           Operating System:  Windows / Linux </a:t>
            </a:r>
            <a:endParaRPr lang="en-IN" sz="2400" dirty="0">
              <a:latin typeface="Times New Roman" pitchFamily="18" charset="0"/>
              <a:ea typeface="Calibri"/>
              <a:cs typeface="Times New Roman" pitchFamily="18" charset="0"/>
            </a:endParaRPr>
          </a:p>
          <a:p>
            <a:pPr marL="342900" indent="-342900"/>
            <a:r>
              <a:rPr lang="en-IN" sz="2400" dirty="0">
                <a:latin typeface="Times New Roman" pitchFamily="18" charset="0"/>
                <a:cs typeface="Times New Roman" pitchFamily="18" charset="0"/>
              </a:rPr>
              <a:t>			               Internet:  Required for hosting, media uploads,</a:t>
            </a:r>
          </a:p>
          <a:p>
            <a:pPr marL="342900" indent="-342900"/>
            <a:r>
              <a:rPr lang="en-IN" sz="2400" dirty="0">
                <a:latin typeface="Times New Roman" pitchFamily="18" charset="0"/>
                <a:cs typeface="Times New Roman" pitchFamily="18" charset="0"/>
              </a:rPr>
              <a:t>					      and external API access</a:t>
            </a:r>
            <a:endParaRPr lang="en-IN" sz="2400" dirty="0">
              <a:latin typeface="Times New Roman" pitchFamily="18" charset="0"/>
              <a:ea typeface="Calibri"/>
              <a:cs typeface="Times New Roman" pitchFamily="18" charset="0"/>
            </a:endParaRPr>
          </a:p>
          <a:p>
            <a:endParaRPr lang="en-IN" sz="24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33B9BCD2-8FF3-ACC7-33A3-870C467D04E3}"/>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17</a:t>
            </a:fld>
            <a:endParaRPr lang="en-IN" sz="1200" b="0" u="none" strike="noStrike">
              <a:solidFill>
                <a:srgbClr val="000000"/>
              </a:solidFill>
              <a:effectLst/>
              <a:uFillTx/>
              <a:latin typeface="Times New Roman"/>
            </a:endParaRPr>
          </a:p>
        </p:txBody>
      </p:sp>
      <p:sp>
        <p:nvSpPr>
          <p:cNvPr id="9" name="PlaceHolder 1">
            <a:extLst>
              <a:ext uri="{FF2B5EF4-FFF2-40B4-BE49-F238E27FC236}">
                <a16:creationId xmlns:a16="http://schemas.microsoft.com/office/drawing/2014/main" id="{5B05BE15-9666-4188-7D1C-292E0C6F8AFA}"/>
              </a:ext>
            </a:extLst>
          </p:cNvPr>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tabLst>
                <a:tab pos="0" algn="l"/>
              </a:tabLst>
            </a:pPr>
            <a:r>
              <a:rPr lang="en-US" sz="1600" dirty="0">
                <a:solidFill>
                  <a:schemeClr val="dk1"/>
                </a:solidFill>
                <a:latin typeface="Times New Roman"/>
              </a:rPr>
              <a:t>Batch No:C8 </a:t>
            </a:r>
            <a:r>
              <a:rPr lang="en-US" sz="1600" b="0" u="none" strike="noStrike" dirty="0">
                <a:solidFill>
                  <a:schemeClr val="dk1"/>
                </a:solidFill>
                <a:effectLst/>
                <a:uFillTx/>
                <a:latin typeface="Times New Roman"/>
              </a:rPr>
              <a:t>										       "</a:t>
            </a:r>
            <a:r>
              <a:rPr lang="en-US" sz="1600" dirty="0">
                <a:solidFill>
                  <a:schemeClr val="dk1"/>
                </a:solidFill>
                <a:latin typeface="Times New Roman"/>
              </a:rPr>
              <a:t> Urban Nest </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Tree>
    <p:extLst>
      <p:ext uri="{BB962C8B-B14F-4D97-AF65-F5344CB8AC3E}">
        <p14:creationId xmlns:p14="http://schemas.microsoft.com/office/powerpoint/2010/main" val="3577232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0F54-551B-8922-7AF8-905F13DC180F}"/>
              </a:ext>
            </a:extLst>
          </p:cNvPr>
          <p:cNvSpPr>
            <a:spLocks noGrp="1"/>
          </p:cNvSpPr>
          <p:nvPr>
            <p:ph type="title"/>
          </p:nvPr>
        </p:nvSpPr>
        <p:spPr>
          <a:xfrm>
            <a:off x="530941" y="619469"/>
            <a:ext cx="11365589" cy="707886"/>
          </a:xfrm>
        </p:spPr>
        <p:txBody>
          <a:bodyPr/>
          <a:lstStyle/>
          <a:p>
            <a:r>
              <a:rPr lang="en-US" sz="3600" b="1" dirty="0">
                <a:solidFill>
                  <a:srgbClr val="780373"/>
                </a:solidFill>
                <a:latin typeface="Times New Roman"/>
              </a:rPr>
              <a:t>                            8. Implementation</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A3603F2-3EAF-4236-43F1-98171F5975B1}"/>
              </a:ext>
            </a:extLst>
          </p:cNvPr>
          <p:cNvSpPr>
            <a:spLocks noGrp="1"/>
          </p:cNvSpPr>
          <p:nvPr>
            <p:ph type="body"/>
          </p:nvPr>
        </p:nvSpPr>
        <p:spPr>
          <a:xfrm>
            <a:off x="326571" y="1324947"/>
            <a:ext cx="11215396" cy="5063814"/>
          </a:xfrm>
        </p:spPr>
        <p:txBody>
          <a:bodyPr/>
          <a:lstStyle/>
          <a:p>
            <a:endParaRPr lang="en-US" sz="2300" b="1" dirty="0"/>
          </a:p>
          <a:p>
            <a:endParaRPr lang="en-US" sz="2300" b="1" dirty="0"/>
          </a:p>
          <a:p>
            <a:endParaRPr lang="en-US" sz="2300" b="1" dirty="0"/>
          </a:p>
          <a:p>
            <a:r>
              <a:rPr lang="en-US" sz="2000" b="1" dirty="0">
                <a:latin typeface="Times New Roman" pitchFamily="18" charset="0"/>
                <a:cs typeface="Times New Roman" pitchFamily="18" charset="0"/>
              </a:rPr>
              <a:t>Project Setup</a:t>
            </a: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Initialized React.js for the frontend and Node.js with Express.js for the backend.</a:t>
            </a:r>
          </a:p>
          <a:p>
            <a:pPr>
              <a:buFont typeface="Arial" pitchFamily="34" charset="0"/>
              <a:buChar char="•"/>
            </a:pPr>
            <a:r>
              <a:rPr lang="en-US" sz="2000" dirty="0">
                <a:latin typeface="Times New Roman" pitchFamily="18" charset="0"/>
                <a:cs typeface="Times New Roman" pitchFamily="18" charset="0"/>
              </a:rPr>
              <a:t>Organized the folder structure to separate frontend, backend, and configuration files for  maintainability.</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Database Design</a:t>
            </a: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Designed Mongoose schemas for users, products, carts, and orders.</a:t>
            </a:r>
          </a:p>
          <a:p>
            <a:pPr>
              <a:buFont typeface="Arial" pitchFamily="34" charset="0"/>
              <a:buChar char="•"/>
            </a:pPr>
            <a:r>
              <a:rPr lang="en-US" sz="2000" dirty="0">
                <a:latin typeface="Times New Roman" pitchFamily="18" charset="0"/>
                <a:cs typeface="Times New Roman" pitchFamily="18" charset="0"/>
              </a:rPr>
              <a:t>Included fields like product name, description, price, stock quantity, category, user details, and order status.</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API Development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Developed </a:t>
            </a:r>
            <a:r>
              <a:rPr lang="en-US" sz="2000" dirty="0" err="1">
                <a:latin typeface="Times New Roman" pitchFamily="18" charset="0"/>
                <a:cs typeface="Times New Roman" pitchFamily="18" charset="0"/>
              </a:rPr>
              <a:t>RESTful</a:t>
            </a:r>
            <a:r>
              <a:rPr lang="en-US" sz="2000" dirty="0">
                <a:latin typeface="Times New Roman" pitchFamily="18" charset="0"/>
                <a:cs typeface="Times New Roman" pitchFamily="18" charset="0"/>
              </a:rPr>
              <a:t> endpoints for core functionalities:</a:t>
            </a:r>
          </a:p>
          <a:p>
            <a:pPr lvl="1">
              <a:buFont typeface="Arial" pitchFamily="34" charset="0"/>
              <a:buChar char="•"/>
            </a:pPr>
            <a:r>
              <a:rPr lang="en-US" sz="2000" dirty="0">
                <a:latin typeface="Times New Roman" pitchFamily="18" charset="0"/>
                <a:cs typeface="Times New Roman" pitchFamily="18" charset="0"/>
              </a:rPr>
              <a:t>POST /register – User registration</a:t>
            </a:r>
          </a:p>
          <a:p>
            <a:pPr lvl="1">
              <a:buFont typeface="Arial" pitchFamily="34" charset="0"/>
              <a:buChar char="•"/>
            </a:pPr>
            <a:r>
              <a:rPr lang="en-US" sz="2000" dirty="0">
                <a:solidFill>
                  <a:schemeClr val="tx1"/>
                </a:solidFill>
                <a:latin typeface="Times New Roman" pitchFamily="18" charset="0"/>
                <a:cs typeface="Times New Roman" pitchFamily="18" charset="0"/>
              </a:rPr>
              <a:t>POST /login – User authentication</a:t>
            </a:r>
          </a:p>
          <a:p>
            <a:pPr lvl="1">
              <a:buFont typeface="Arial" pitchFamily="34" charset="0"/>
              <a:buChar char="•"/>
            </a:pPr>
            <a:r>
              <a:rPr lang="en-US" sz="2000" dirty="0">
                <a:latin typeface="Times New Roman" pitchFamily="18" charset="0"/>
                <a:cs typeface="Times New Roman" pitchFamily="18" charset="0"/>
              </a:rPr>
              <a:t>GET /products – Fetch all products</a:t>
            </a:r>
          </a:p>
          <a:p>
            <a:pPr lvl="1">
              <a:buFont typeface="Arial" pitchFamily="34" charset="0"/>
              <a:buChar char="•"/>
            </a:pPr>
            <a:r>
              <a:rPr lang="en-US" sz="2000" dirty="0">
                <a:latin typeface="Times New Roman" pitchFamily="18" charset="0"/>
                <a:cs typeface="Times New Roman" pitchFamily="18" charset="0"/>
              </a:rPr>
              <a:t>POST /cart – Add products to cart</a:t>
            </a:r>
          </a:p>
          <a:p>
            <a:pPr lvl="1">
              <a:buFont typeface="Arial" pitchFamily="34" charset="0"/>
              <a:buChar char="•"/>
            </a:pPr>
            <a:r>
              <a:rPr lang="en-US" sz="2000" dirty="0">
                <a:latin typeface="Times New Roman" pitchFamily="18" charset="0"/>
                <a:cs typeface="Times New Roman" pitchFamily="18" charset="0"/>
              </a:rPr>
              <a:t>POST /orders – Place new orders</a:t>
            </a:r>
          </a:p>
          <a:p>
            <a:pPr lvl="1">
              <a:buFont typeface="Arial" pitchFamily="34" charset="0"/>
              <a:buChar char="•"/>
            </a:pPr>
            <a:r>
              <a:rPr lang="en-US" sz="2000" dirty="0">
                <a:latin typeface="Times New Roman" pitchFamily="18" charset="0"/>
                <a:cs typeface="Times New Roman" pitchFamily="18" charset="0"/>
              </a:rPr>
              <a:t>PUT /products/:id – Update product details (admin)</a:t>
            </a:r>
          </a:p>
          <a:p>
            <a:pPr lvl="1">
              <a:buFont typeface="Arial" pitchFamily="34" charset="0"/>
              <a:buChar char="•"/>
            </a:pPr>
            <a:r>
              <a:rPr lang="en-US" sz="2000" dirty="0">
                <a:latin typeface="Times New Roman" pitchFamily="18" charset="0"/>
                <a:cs typeface="Times New Roman" pitchFamily="18" charset="0"/>
              </a:rPr>
              <a:t>DELETE /products/:id – Delete a product (admin)</a:t>
            </a:r>
          </a:p>
          <a:p>
            <a:endParaRPr lang="en-US" sz="2300" dirty="0"/>
          </a:p>
          <a:p>
            <a:endParaRPr lang="en-US" sz="2300" dirty="0"/>
          </a:p>
          <a:p>
            <a:pPr marL="342900" indent="-342900"/>
            <a:endParaRPr lang="en-IN" sz="24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33B9BCD2-8FF3-ACC7-33A3-870C467D04E3}"/>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18</a:t>
            </a:fld>
            <a:endParaRPr lang="en-IN" sz="1200" b="0" u="none" strike="noStrike" dirty="0">
              <a:solidFill>
                <a:srgbClr val="000000"/>
              </a:solidFill>
              <a:effectLst/>
              <a:uFillTx/>
              <a:latin typeface="Times New Roman"/>
            </a:endParaRPr>
          </a:p>
        </p:txBody>
      </p:sp>
      <p:sp>
        <p:nvSpPr>
          <p:cNvPr id="9" name="PlaceHolder 1">
            <a:extLst>
              <a:ext uri="{FF2B5EF4-FFF2-40B4-BE49-F238E27FC236}">
                <a16:creationId xmlns:a16="http://schemas.microsoft.com/office/drawing/2014/main" id="{5B05BE15-9666-4188-7D1C-292E0C6F8AFA}"/>
              </a:ext>
            </a:extLst>
          </p:cNvPr>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tabLst>
                <a:tab pos="0" algn="l"/>
              </a:tabLst>
            </a:pPr>
            <a:r>
              <a:rPr lang="en-US" sz="1600" dirty="0">
                <a:solidFill>
                  <a:schemeClr val="dk1"/>
                </a:solidFill>
                <a:latin typeface="Times New Roman"/>
              </a:rPr>
              <a:t>Batch No:C8 </a:t>
            </a:r>
            <a:r>
              <a:rPr lang="en-US" sz="1600" b="0" u="none" strike="noStrike" dirty="0">
                <a:solidFill>
                  <a:schemeClr val="dk1"/>
                </a:solidFill>
                <a:effectLst/>
                <a:uFillTx/>
                <a:latin typeface="Times New Roman"/>
              </a:rPr>
              <a:t>										       "</a:t>
            </a:r>
            <a:r>
              <a:rPr lang="en-US" sz="1600" dirty="0">
                <a:solidFill>
                  <a:schemeClr val="dk1"/>
                </a:solidFill>
                <a:latin typeface="Times New Roman"/>
              </a:rPr>
              <a:t> Urban Nest </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Tree>
    <p:extLst>
      <p:ext uri="{BB962C8B-B14F-4D97-AF65-F5344CB8AC3E}">
        <p14:creationId xmlns:p14="http://schemas.microsoft.com/office/powerpoint/2010/main" val="3577232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0F54-551B-8922-7AF8-905F13DC180F}"/>
              </a:ext>
            </a:extLst>
          </p:cNvPr>
          <p:cNvSpPr>
            <a:spLocks noGrp="1"/>
          </p:cNvSpPr>
          <p:nvPr>
            <p:ph type="title"/>
          </p:nvPr>
        </p:nvSpPr>
        <p:spPr>
          <a:xfrm>
            <a:off x="530941" y="619469"/>
            <a:ext cx="11365589" cy="707886"/>
          </a:xfrm>
        </p:spPr>
        <p:txBody>
          <a:bodyPr/>
          <a:lstStyle/>
          <a:p>
            <a:r>
              <a:rPr lang="en-US" sz="3600" b="1" dirty="0">
                <a:solidFill>
                  <a:srgbClr val="780373"/>
                </a:solidFill>
                <a:latin typeface="Times New Roman"/>
              </a:rPr>
              <a:t>                            8. Implementation (contd.)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A3603F2-3EAF-4236-43F1-98171F5975B1}"/>
              </a:ext>
            </a:extLst>
          </p:cNvPr>
          <p:cNvSpPr>
            <a:spLocks noGrp="1"/>
          </p:cNvSpPr>
          <p:nvPr>
            <p:ph type="body"/>
          </p:nvPr>
        </p:nvSpPr>
        <p:spPr>
          <a:xfrm>
            <a:off x="326571" y="1324947"/>
            <a:ext cx="11215396" cy="5063814"/>
          </a:xfrm>
        </p:spPr>
        <p:txBody>
          <a:bodyPr/>
          <a:lstStyle/>
          <a:p>
            <a:r>
              <a:rPr lang="en-US" sz="2400" b="1" dirty="0">
                <a:latin typeface="Times New Roman" pitchFamily="18" charset="0"/>
                <a:cs typeface="Times New Roman" pitchFamily="18" charset="0"/>
              </a:rPr>
              <a:t>Frontend Development</a:t>
            </a:r>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Built React components for product browsing, cart management, order placement, and account handling.</a:t>
            </a:r>
          </a:p>
          <a:p>
            <a:pPr>
              <a:buFont typeface="Arial" pitchFamily="34" charset="0"/>
              <a:buChar char="•"/>
            </a:pPr>
            <a:r>
              <a:rPr lang="en-US" sz="2400" dirty="0">
                <a:latin typeface="Times New Roman" pitchFamily="18" charset="0"/>
                <a:cs typeface="Times New Roman" pitchFamily="18" charset="0"/>
              </a:rPr>
              <a:t>Created admin views for product management and inventory control.</a:t>
            </a:r>
          </a:p>
          <a:p>
            <a:pPr>
              <a:buFont typeface="Arial" pitchFamily="34" charset="0"/>
              <a:buChar char="•"/>
            </a:pPr>
            <a:r>
              <a:rPr lang="en-US" sz="2400" dirty="0">
                <a:latin typeface="Times New Roman" pitchFamily="18" charset="0"/>
                <a:cs typeface="Times New Roman" pitchFamily="18" charset="0"/>
              </a:rPr>
              <a:t>Used React Router for smooth navigation across pages.</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Backend Development</a:t>
            </a:r>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Set up the Express.js server with routes for user authentication, product management, cart operations, and order handling.</a:t>
            </a:r>
          </a:p>
          <a:p>
            <a:pPr>
              <a:buFont typeface="Arial" pitchFamily="34" charset="0"/>
              <a:buChar char="•"/>
            </a:pPr>
            <a:r>
              <a:rPr lang="en-US" sz="2400" dirty="0">
                <a:latin typeface="Times New Roman" pitchFamily="18" charset="0"/>
                <a:cs typeface="Times New Roman" pitchFamily="18" charset="0"/>
              </a:rPr>
              <a:t>Integrated JWT-based authentication and role-based access control (customer and admin).</a:t>
            </a:r>
          </a:p>
          <a:p>
            <a:pPr>
              <a:buFont typeface="Arial" pitchFamily="34" charset="0"/>
              <a:buChar char="•"/>
            </a:pPr>
            <a:r>
              <a:rPr lang="en-US" sz="2400" dirty="0">
                <a:latin typeface="Times New Roman" pitchFamily="18" charset="0"/>
                <a:cs typeface="Times New Roman" pitchFamily="18" charset="0"/>
              </a:rPr>
              <a:t>Implemented controllers for CRUD operations on products, carts, and orders.</a:t>
            </a:r>
          </a:p>
          <a:p>
            <a:pPr>
              <a:buFont typeface="Arial" pitchFamily="34" charset="0"/>
              <a:buChar char="•"/>
            </a:pPr>
            <a:r>
              <a:rPr lang="en-US" sz="2400" dirty="0">
                <a:latin typeface="Times New Roman" pitchFamily="18" charset="0"/>
                <a:cs typeface="Times New Roman" pitchFamily="18" charset="0"/>
              </a:rPr>
              <a:t>Connected to </a:t>
            </a:r>
            <a:r>
              <a:rPr lang="en-US" sz="2400" dirty="0" err="1">
                <a:latin typeface="Times New Roman" pitchFamily="18" charset="0"/>
                <a:cs typeface="Times New Roman" pitchFamily="18" charset="0"/>
              </a:rPr>
              <a:t>MongoDB</a:t>
            </a:r>
            <a:r>
              <a:rPr lang="en-US" sz="2400" dirty="0">
                <a:latin typeface="Times New Roman" pitchFamily="18" charset="0"/>
                <a:cs typeface="Times New Roman" pitchFamily="18" charset="0"/>
              </a:rPr>
              <a:t> using Mongoose with proper schema validation.</a:t>
            </a:r>
          </a:p>
          <a:p>
            <a:pPr>
              <a:buFont typeface="Arial" pitchFamily="34" charset="0"/>
              <a:buChar char="•"/>
            </a:pPr>
            <a:r>
              <a:rPr lang="en-US" sz="2400" dirty="0">
                <a:latin typeface="Times New Roman" pitchFamily="18" charset="0"/>
                <a:cs typeface="Times New Roman" pitchFamily="18" charset="0"/>
              </a:rPr>
              <a:t>Added middleware for authentication, error handling, and request logging.</a:t>
            </a:r>
          </a:p>
          <a:p>
            <a:pPr marL="342900" indent="-342900"/>
            <a:endParaRPr lang="en-IN" sz="24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33B9BCD2-8FF3-ACC7-33A3-870C467D04E3}"/>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19</a:t>
            </a:fld>
            <a:endParaRPr lang="en-IN" sz="1200" b="0" u="none" strike="noStrike" dirty="0">
              <a:solidFill>
                <a:srgbClr val="000000"/>
              </a:solidFill>
              <a:effectLst/>
              <a:uFillTx/>
              <a:latin typeface="Times New Roman"/>
            </a:endParaRPr>
          </a:p>
        </p:txBody>
      </p:sp>
      <p:sp>
        <p:nvSpPr>
          <p:cNvPr id="9" name="PlaceHolder 1">
            <a:extLst>
              <a:ext uri="{FF2B5EF4-FFF2-40B4-BE49-F238E27FC236}">
                <a16:creationId xmlns:a16="http://schemas.microsoft.com/office/drawing/2014/main" id="{5B05BE15-9666-4188-7D1C-292E0C6F8AFA}"/>
              </a:ext>
            </a:extLst>
          </p:cNvPr>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tabLst>
                <a:tab pos="0" algn="l"/>
              </a:tabLst>
            </a:pPr>
            <a:r>
              <a:rPr lang="en-US" sz="1600" dirty="0">
                <a:solidFill>
                  <a:schemeClr val="dk1"/>
                </a:solidFill>
                <a:latin typeface="Times New Roman"/>
              </a:rPr>
              <a:t>Batch No:C8 </a:t>
            </a:r>
            <a:r>
              <a:rPr lang="en-US" sz="1600" b="0" u="none" strike="noStrike" dirty="0">
                <a:solidFill>
                  <a:schemeClr val="dk1"/>
                </a:solidFill>
                <a:effectLst/>
                <a:uFillTx/>
                <a:latin typeface="Times New Roman"/>
              </a:rPr>
              <a:t>										       "</a:t>
            </a:r>
            <a:r>
              <a:rPr lang="en-US" sz="1600" dirty="0">
                <a:solidFill>
                  <a:schemeClr val="dk1"/>
                </a:solidFill>
                <a:latin typeface="Times New Roman"/>
              </a:rPr>
              <a:t> Urban Nest </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Tree>
    <p:extLst>
      <p:ext uri="{BB962C8B-B14F-4D97-AF65-F5344CB8AC3E}">
        <p14:creationId xmlns:p14="http://schemas.microsoft.com/office/powerpoint/2010/main" val="357723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42520" y="609120"/>
            <a:ext cx="10697040" cy="70272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200" b="1" u="none" strike="noStrike" dirty="0">
                <a:solidFill>
                  <a:srgbClr val="780373"/>
                </a:solidFill>
                <a:effectLst/>
                <a:uFillTx/>
                <a:latin typeface="Times New Roman"/>
              </a:rPr>
              <a:t>Index</a:t>
            </a:r>
            <a:endParaRPr lang="en-IN" sz="3200" b="0" u="none" strike="noStrike" dirty="0">
              <a:solidFill>
                <a:srgbClr val="000000"/>
              </a:solidFill>
              <a:effectLst/>
              <a:uFillTx/>
              <a:latin typeface="Arial"/>
            </a:endParaRPr>
          </a:p>
        </p:txBody>
      </p:sp>
      <p:sp>
        <p:nvSpPr>
          <p:cNvPr id="83" name="PlaceHolder 2"/>
          <p:cNvSpPr>
            <a:spLocks noGrp="1"/>
          </p:cNvSpPr>
          <p:nvPr>
            <p:ph type="subTitle"/>
          </p:nvPr>
        </p:nvSpPr>
        <p:spPr>
          <a:xfrm>
            <a:off x="669898" y="1633680"/>
            <a:ext cx="10911302" cy="5075748"/>
          </a:xfrm>
          <a:prstGeom prst="rect">
            <a:avLst/>
          </a:prstGeom>
          <a:noFill/>
          <a:ln w="0">
            <a:noFill/>
          </a:ln>
        </p:spPr>
        <p:txBody>
          <a:bodyPr wrap="square" lIns="0" tIns="0" rIns="0" bIns="0" anchor="t">
            <a:spAutoFit/>
          </a:bodyPr>
          <a:lstStyle/>
          <a:p>
            <a:pPr marL="2695575" indent="-2254250" defTabSz="914400">
              <a:lnSpc>
                <a:spcPct val="100000"/>
              </a:lnSpc>
              <a:spcBef>
                <a:spcPts val="479"/>
              </a:spcBef>
              <a:buNone/>
              <a:tabLst>
                <a:tab pos="0" algn="l"/>
              </a:tabLst>
            </a:pPr>
            <a:r>
              <a:rPr lang="en-US" sz="2400" b="0" u="none" strike="noStrike" dirty="0">
                <a:solidFill>
                  <a:schemeClr val="dk1"/>
                </a:solidFill>
                <a:effectLst/>
                <a:uFillTx/>
                <a:latin typeface="Times New Roman"/>
              </a:rPr>
              <a:t>Abstract</a:t>
            </a:r>
            <a:r>
              <a:rPr lang="en-US" sz="2400" dirty="0">
                <a:solidFill>
                  <a:schemeClr val="dk1"/>
                </a:solidFill>
                <a:latin typeface="Times New Roman"/>
              </a:rPr>
              <a:t>	</a:t>
            </a:r>
            <a:endParaRPr lang="en-IN" sz="2400" b="0" u="none" strike="noStrike" dirty="0">
              <a:solidFill>
                <a:srgbClr val="000000"/>
              </a:solidFill>
              <a:effectLst/>
              <a:uFillTx/>
              <a:latin typeface="Arial"/>
            </a:endParaRPr>
          </a:p>
          <a:p>
            <a:pPr marL="457200" indent="-457200" defTabSz="914400">
              <a:lnSpc>
                <a:spcPct val="100000"/>
              </a:lnSpc>
              <a:spcBef>
                <a:spcPts val="479"/>
              </a:spcBef>
              <a:buClr>
                <a:srgbClr val="000000"/>
              </a:buClr>
              <a:buFont typeface="Arial"/>
              <a:buAutoNum type="arabicPeriod"/>
              <a:tabLst>
                <a:tab pos="0" algn="l"/>
              </a:tabLst>
            </a:pPr>
            <a:r>
              <a:rPr lang="en-US" sz="2400" b="0" u="none" strike="noStrike" dirty="0">
                <a:solidFill>
                  <a:schemeClr val="dk1"/>
                </a:solidFill>
                <a:effectLst/>
                <a:uFillTx/>
                <a:latin typeface="Times New Roman"/>
              </a:rPr>
              <a:t>Introduction		</a:t>
            </a:r>
            <a:endParaRPr lang="en-IN" sz="2400" b="0" u="none" strike="noStrike" dirty="0">
              <a:solidFill>
                <a:srgbClr val="000000"/>
              </a:solidFill>
              <a:effectLst/>
              <a:uFillTx/>
              <a:latin typeface="Arial"/>
            </a:endParaRPr>
          </a:p>
          <a:p>
            <a:pPr marL="457200" indent="-457200" defTabSz="914400">
              <a:lnSpc>
                <a:spcPct val="100000"/>
              </a:lnSpc>
              <a:spcBef>
                <a:spcPts val="479"/>
              </a:spcBef>
              <a:buClr>
                <a:srgbClr val="000000"/>
              </a:buClr>
              <a:buFont typeface="Arial"/>
              <a:buAutoNum type="arabicPeriod"/>
              <a:tabLst>
                <a:tab pos="0" algn="l"/>
              </a:tabLst>
            </a:pPr>
            <a:r>
              <a:rPr lang="en-US" sz="2400" b="0" u="none" strike="noStrike" dirty="0">
                <a:solidFill>
                  <a:schemeClr val="dk1"/>
                </a:solidFill>
                <a:effectLst/>
                <a:uFillTx/>
                <a:latin typeface="Times New Roman"/>
              </a:rPr>
              <a:t>Literature Survey</a:t>
            </a:r>
            <a:r>
              <a:rPr lang="en-US" sz="2400" dirty="0">
                <a:solidFill>
                  <a:schemeClr val="dk1"/>
                </a:solidFill>
                <a:latin typeface="Times New Roman"/>
              </a:rPr>
              <a:t> 	</a:t>
            </a:r>
            <a:endParaRPr lang="en-IN" sz="2400" b="0" u="none" strike="noStrike" dirty="0">
              <a:solidFill>
                <a:srgbClr val="000000"/>
              </a:solidFill>
              <a:effectLst/>
              <a:uFillTx/>
              <a:latin typeface="Arial"/>
            </a:endParaRPr>
          </a:p>
          <a:p>
            <a:pPr marL="457200" indent="-457200" defTabSz="914400">
              <a:lnSpc>
                <a:spcPct val="100000"/>
              </a:lnSpc>
              <a:spcBef>
                <a:spcPts val="479"/>
              </a:spcBef>
              <a:buClr>
                <a:srgbClr val="000000"/>
              </a:buClr>
              <a:buFont typeface="Arial"/>
              <a:buAutoNum type="arabicPeriod"/>
              <a:tabLst>
                <a:tab pos="0" algn="l"/>
              </a:tabLst>
            </a:pPr>
            <a:r>
              <a:rPr lang="en-US" sz="2400" b="0" u="none" strike="noStrike" dirty="0">
                <a:solidFill>
                  <a:schemeClr val="dk1"/>
                </a:solidFill>
                <a:effectLst/>
                <a:uFillTx/>
                <a:latin typeface="Times New Roman"/>
              </a:rPr>
              <a:t>Problem Statement	</a:t>
            </a:r>
            <a:endParaRPr lang="en-IN" sz="2400" b="0" u="none" strike="noStrike" dirty="0">
              <a:solidFill>
                <a:srgbClr val="000000"/>
              </a:solidFill>
              <a:effectLst/>
              <a:uFillTx/>
              <a:latin typeface="Arial"/>
            </a:endParaRPr>
          </a:p>
          <a:p>
            <a:pPr marL="457200" indent="-457200" defTabSz="914400">
              <a:lnSpc>
                <a:spcPct val="100000"/>
              </a:lnSpc>
              <a:spcBef>
                <a:spcPts val="479"/>
              </a:spcBef>
              <a:buClr>
                <a:srgbClr val="000000"/>
              </a:buClr>
              <a:buFont typeface="Arial"/>
              <a:buAutoNum type="arabicPeriod"/>
              <a:tabLst>
                <a:tab pos="0" algn="l"/>
              </a:tabLst>
            </a:pPr>
            <a:r>
              <a:rPr lang="en-US" sz="2400" b="0" u="none" strike="noStrike" dirty="0">
                <a:solidFill>
                  <a:schemeClr val="dk1"/>
                </a:solidFill>
                <a:effectLst/>
                <a:uFillTx/>
                <a:latin typeface="Times New Roman"/>
              </a:rPr>
              <a:t>Methodology		</a:t>
            </a:r>
          </a:p>
          <a:p>
            <a:pPr marL="457200" indent="-457200" defTabSz="914400">
              <a:lnSpc>
                <a:spcPct val="100000"/>
              </a:lnSpc>
              <a:spcBef>
                <a:spcPts val="479"/>
              </a:spcBef>
              <a:buClr>
                <a:srgbClr val="000000"/>
              </a:buClr>
              <a:buFont typeface="Arial"/>
              <a:buAutoNum type="arabicPeriod"/>
              <a:tabLst>
                <a:tab pos="0" algn="l"/>
              </a:tabLst>
            </a:pPr>
            <a:r>
              <a:rPr lang="en-US" sz="2400" dirty="0">
                <a:solidFill>
                  <a:schemeClr val="dk1"/>
                </a:solidFill>
                <a:latin typeface="Times New Roman"/>
              </a:rPr>
              <a:t>Design</a:t>
            </a:r>
          </a:p>
          <a:p>
            <a:pPr marL="457200" indent="-457200" defTabSz="914400">
              <a:lnSpc>
                <a:spcPct val="100000"/>
              </a:lnSpc>
              <a:spcBef>
                <a:spcPts val="479"/>
              </a:spcBef>
              <a:buClr>
                <a:srgbClr val="000000"/>
              </a:buClr>
              <a:buFont typeface="Arial"/>
              <a:buAutoNum type="arabicPeriod"/>
              <a:tabLst>
                <a:tab pos="0" algn="l"/>
              </a:tabLst>
            </a:pPr>
            <a:r>
              <a:rPr lang="en-US" sz="2400" dirty="0">
                <a:solidFill>
                  <a:schemeClr val="dk1"/>
                </a:solidFill>
                <a:latin typeface="Times New Roman"/>
              </a:rPr>
              <a:t>Software Requirements</a:t>
            </a:r>
          </a:p>
          <a:p>
            <a:pPr marL="457200" indent="-457200" defTabSz="914400">
              <a:lnSpc>
                <a:spcPct val="100000"/>
              </a:lnSpc>
              <a:spcBef>
                <a:spcPts val="479"/>
              </a:spcBef>
              <a:buClr>
                <a:srgbClr val="000000"/>
              </a:buClr>
              <a:buFont typeface="Arial"/>
              <a:buAutoNum type="arabicPeriod"/>
              <a:tabLst>
                <a:tab pos="0" algn="l"/>
              </a:tabLst>
            </a:pPr>
            <a:r>
              <a:rPr lang="en-IN" sz="2400" dirty="0">
                <a:solidFill>
                  <a:schemeClr val="dk1"/>
                </a:solidFill>
                <a:latin typeface="Times New Roman"/>
              </a:rPr>
              <a:t>Hardware Requirements</a:t>
            </a:r>
          </a:p>
          <a:p>
            <a:pPr marL="457200" indent="-457200" defTabSz="914400">
              <a:lnSpc>
                <a:spcPct val="100000"/>
              </a:lnSpc>
              <a:spcBef>
                <a:spcPts val="479"/>
              </a:spcBef>
              <a:buClr>
                <a:srgbClr val="000000"/>
              </a:buClr>
              <a:buFont typeface="Arial"/>
              <a:buAutoNum type="arabicPeriod"/>
              <a:tabLst>
                <a:tab pos="0" algn="l"/>
              </a:tabLst>
            </a:pPr>
            <a:r>
              <a:rPr lang="en-IN" sz="2400" dirty="0">
                <a:solidFill>
                  <a:schemeClr val="dk1"/>
                </a:solidFill>
                <a:latin typeface="Times New Roman"/>
              </a:rPr>
              <a:t>Implementation</a:t>
            </a:r>
          </a:p>
          <a:p>
            <a:pPr marL="457200" indent="-457200">
              <a:lnSpc>
                <a:spcPct val="100000"/>
              </a:lnSpc>
              <a:spcBef>
                <a:spcPts val="479"/>
              </a:spcBef>
              <a:buClr>
                <a:srgbClr val="000000"/>
              </a:buClr>
              <a:buFont typeface="Arial"/>
              <a:buAutoNum type="arabicPeriod"/>
              <a:tabLst>
                <a:tab pos="0" algn="l"/>
              </a:tabLst>
            </a:pPr>
            <a:r>
              <a:rPr lang="en-US" sz="2400" dirty="0">
                <a:latin typeface="Times New Roman"/>
              </a:rPr>
              <a:t>Conclusion &amp; Future Scope</a:t>
            </a:r>
          </a:p>
          <a:p>
            <a:pPr marL="457200" indent="-457200">
              <a:lnSpc>
                <a:spcPct val="100000"/>
              </a:lnSpc>
              <a:spcBef>
                <a:spcPts val="479"/>
              </a:spcBef>
              <a:buClr>
                <a:srgbClr val="000000"/>
              </a:buClr>
              <a:tabLst>
                <a:tab pos="0" algn="l"/>
              </a:tabLst>
            </a:pPr>
            <a:r>
              <a:rPr lang="en-US" sz="2400" dirty="0">
                <a:solidFill>
                  <a:schemeClr val="dk1"/>
                </a:solidFill>
                <a:latin typeface="Times New Roman"/>
              </a:rPr>
              <a:t>      References</a:t>
            </a:r>
            <a:endParaRPr lang="en-US" sz="2400" dirty="0">
              <a:latin typeface="Times New Roman"/>
            </a:endParaRPr>
          </a:p>
          <a:p>
            <a:pPr marL="457200" indent="-457200" defTabSz="914400">
              <a:lnSpc>
                <a:spcPct val="100000"/>
              </a:lnSpc>
              <a:spcBef>
                <a:spcPts val="479"/>
              </a:spcBef>
              <a:buClr>
                <a:srgbClr val="000000"/>
              </a:buClr>
              <a:tabLst>
                <a:tab pos="0" algn="l"/>
              </a:tabLst>
            </a:pPr>
            <a:endParaRPr lang="en-US" sz="2000" dirty="0">
              <a:solidFill>
                <a:schemeClr val="dk1"/>
              </a:solidFill>
              <a:latin typeface="Times New Roman"/>
            </a:endParaRPr>
          </a:p>
        </p:txBody>
      </p:sp>
      <p:sp>
        <p:nvSpPr>
          <p:cNvPr id="84" name="PlaceHolder 1"/>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tabLst>
                <a:tab pos="0" algn="l"/>
              </a:tabLst>
            </a:pPr>
            <a:r>
              <a:rPr lang="en-US" sz="1600" b="0" u="none" strike="noStrike" dirty="0">
                <a:solidFill>
                  <a:schemeClr val="dk1"/>
                </a:solidFill>
                <a:effectLst/>
                <a:uFillTx/>
                <a:latin typeface="Times New Roman"/>
              </a:rPr>
              <a:t>Batch No</a:t>
            </a:r>
            <a:r>
              <a:rPr lang="en-US" sz="1600" dirty="0">
                <a:solidFill>
                  <a:schemeClr val="dk1"/>
                </a:solidFill>
                <a:latin typeface="Times New Roman"/>
              </a:rPr>
              <a:t>:C8</a:t>
            </a:r>
            <a:r>
              <a:rPr lang="en-US" sz="1600" b="0" u="none" strike="noStrike" dirty="0">
                <a:solidFill>
                  <a:schemeClr val="dk1"/>
                </a:solidFill>
                <a:effectLst/>
                <a:uFillTx/>
                <a:latin typeface="Times New Roman"/>
              </a:rPr>
              <a:t>          										       </a:t>
            </a:r>
            <a:r>
              <a:rPr lang="en-US" sz="1600" dirty="0">
                <a:solidFill>
                  <a:schemeClr val="dk1"/>
                </a:solidFill>
                <a:latin typeface="Times New Roman"/>
              </a:rPr>
              <a:t>“</a:t>
            </a:r>
            <a:r>
              <a:rPr lang="en-US" sz="1600" b="0" u="none" strike="noStrike" dirty="0">
                <a:solidFill>
                  <a:schemeClr val="dk1"/>
                </a:solidFill>
                <a:effectLst/>
                <a:uFillTx/>
                <a:latin typeface="Times New Roman"/>
              </a:rPr>
              <a:t> Urban Nest "</a:t>
            </a:r>
            <a:endParaRPr lang="en-IN" sz="1600" b="0" u="none" strike="noStrike" dirty="0">
              <a:solidFill>
                <a:srgbClr val="000000"/>
              </a:solidFill>
              <a:effectLst/>
              <a:uFillTx/>
              <a:latin typeface="Arial"/>
            </a:endParaRPr>
          </a:p>
        </p:txBody>
      </p:sp>
      <p:sp>
        <p:nvSpPr>
          <p:cNvPr id="2" name="Slide Number Placeholder 1">
            <a:extLst>
              <a:ext uri="{FF2B5EF4-FFF2-40B4-BE49-F238E27FC236}">
                <a16:creationId xmlns:a16="http://schemas.microsoft.com/office/drawing/2014/main" id="{F09EB545-A253-B60B-F275-5996C5CC749D}"/>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2</a:t>
            </a:fld>
            <a:endParaRPr lang="en-IN" sz="1200" b="0" u="none" strike="noStrike">
              <a:solidFill>
                <a:srgbClr val="000000"/>
              </a:solidFill>
              <a:effectLst/>
              <a:uFillTx/>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0F54-551B-8922-7AF8-905F13DC180F}"/>
              </a:ext>
            </a:extLst>
          </p:cNvPr>
          <p:cNvSpPr>
            <a:spLocks noGrp="1"/>
          </p:cNvSpPr>
          <p:nvPr>
            <p:ph type="title"/>
          </p:nvPr>
        </p:nvSpPr>
        <p:spPr>
          <a:xfrm>
            <a:off x="530941" y="619469"/>
            <a:ext cx="11365589" cy="707886"/>
          </a:xfrm>
        </p:spPr>
        <p:txBody>
          <a:bodyPr/>
          <a:lstStyle/>
          <a:p>
            <a:r>
              <a:rPr lang="en-US" sz="3600" b="1" dirty="0">
                <a:solidFill>
                  <a:srgbClr val="780373"/>
                </a:solidFill>
                <a:latin typeface="Times New Roman"/>
              </a:rPr>
              <a:t>                            8. Implementation (contd.)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A3603F2-3EAF-4236-43F1-98171F5975B1}"/>
              </a:ext>
            </a:extLst>
          </p:cNvPr>
          <p:cNvSpPr>
            <a:spLocks noGrp="1"/>
          </p:cNvSpPr>
          <p:nvPr>
            <p:ph type="body"/>
          </p:nvPr>
        </p:nvSpPr>
        <p:spPr>
          <a:xfrm>
            <a:off x="326571" y="1324947"/>
            <a:ext cx="11215396" cy="5063814"/>
          </a:xfrm>
        </p:spPr>
        <p:txBody>
          <a:bodyPr/>
          <a:lstStyle/>
          <a:p>
            <a:r>
              <a:rPr lang="en-US" sz="2400" b="1" dirty="0">
                <a:latin typeface="Times New Roman" pitchFamily="18" charset="0"/>
                <a:cs typeface="Times New Roman" pitchFamily="18" charset="0"/>
              </a:rPr>
              <a:t>Integration</a:t>
            </a:r>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Connected the frontend with backend APIs using </a:t>
            </a:r>
            <a:r>
              <a:rPr lang="en-US" sz="2400" dirty="0" err="1">
                <a:latin typeface="Times New Roman" pitchFamily="18" charset="0"/>
                <a:cs typeface="Times New Roman" pitchFamily="18" charset="0"/>
              </a:rPr>
              <a:t>Axios</a:t>
            </a:r>
            <a:r>
              <a:rPr lang="en-US" sz="2400" dirty="0">
                <a:latin typeface="Times New Roman" pitchFamily="18" charset="0"/>
                <a:cs typeface="Times New Roman" pitchFamily="18" charset="0"/>
              </a:rPr>
              <a:t>.</a:t>
            </a:r>
          </a:p>
          <a:p>
            <a:pPr>
              <a:buFont typeface="Arial" pitchFamily="34" charset="0"/>
              <a:buChar char="•"/>
            </a:pPr>
            <a:r>
              <a:rPr lang="en-US" sz="2400" dirty="0">
                <a:latin typeface="Times New Roman" pitchFamily="18" charset="0"/>
                <a:cs typeface="Times New Roman" pitchFamily="18" charset="0"/>
              </a:rPr>
              <a:t>Managed dynamic data fetching, state updates, and submission flows with </a:t>
            </a:r>
            <a:r>
              <a:rPr lang="en-US" sz="2400" dirty="0" err="1">
                <a:latin typeface="Times New Roman" pitchFamily="18" charset="0"/>
                <a:cs typeface="Times New Roman" pitchFamily="18" charset="0"/>
              </a:rPr>
              <a:t>useState</a:t>
            </a:r>
            <a:r>
              <a:rPr lang="en-US" sz="2400" dirty="0">
                <a:latin typeface="Times New Roman" pitchFamily="18" charset="0"/>
                <a:cs typeface="Times New Roman" pitchFamily="18" charset="0"/>
              </a:rPr>
              <a:t> and  </a:t>
            </a:r>
            <a:r>
              <a:rPr lang="en-US" sz="2400" dirty="0" err="1">
                <a:latin typeface="Times New Roman" pitchFamily="18" charset="0"/>
                <a:cs typeface="Times New Roman" pitchFamily="18" charset="0"/>
              </a:rPr>
              <a:t>useEffect</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Testing &amp; Validation</a:t>
            </a:r>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Tested APIs to verify all endpoints using </a:t>
            </a:r>
            <a:r>
              <a:rPr lang="en-US" sz="2400" dirty="0" err="1">
                <a:latin typeface="Times New Roman" pitchFamily="18" charset="0"/>
                <a:cs typeface="Times New Roman" pitchFamily="18" charset="0"/>
              </a:rPr>
              <a:t>ThunderClient</a:t>
            </a:r>
            <a:r>
              <a:rPr lang="en-US" sz="2400" dirty="0">
                <a:latin typeface="Times New Roman" pitchFamily="18" charset="0"/>
                <a:cs typeface="Times New Roman" pitchFamily="18" charset="0"/>
              </a:rPr>
              <a:t>.</a:t>
            </a:r>
          </a:p>
          <a:p>
            <a:pPr>
              <a:buFont typeface="Arial" pitchFamily="34" charset="0"/>
              <a:buChar char="•"/>
            </a:pPr>
            <a:r>
              <a:rPr lang="en-US" sz="2400" dirty="0">
                <a:latin typeface="Times New Roman" pitchFamily="18" charset="0"/>
                <a:cs typeface="Times New Roman" pitchFamily="18" charset="0"/>
              </a:rPr>
              <a:t>Validated frontend forms for login, registration, and checkout.</a:t>
            </a:r>
          </a:p>
          <a:p>
            <a:pPr>
              <a:buFont typeface="Arial" pitchFamily="34" charset="0"/>
              <a:buChar char="•"/>
            </a:pPr>
            <a:r>
              <a:rPr lang="en-US" sz="2400" dirty="0">
                <a:latin typeface="Times New Roman" pitchFamily="18" charset="0"/>
                <a:cs typeface="Times New Roman" pitchFamily="18" charset="0"/>
              </a:rPr>
              <a:t>Implemented error handling and user feedback for better usability.</a:t>
            </a:r>
          </a:p>
          <a:p>
            <a:pPr marL="342900" indent="-342900"/>
            <a:endParaRPr lang="en-IN" sz="24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33B9BCD2-8FF3-ACC7-33A3-870C467D04E3}"/>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20</a:t>
            </a:fld>
            <a:endParaRPr lang="en-IN" sz="1200" b="0" u="none" strike="noStrike" dirty="0">
              <a:solidFill>
                <a:srgbClr val="000000"/>
              </a:solidFill>
              <a:effectLst/>
              <a:uFillTx/>
              <a:latin typeface="Times New Roman"/>
            </a:endParaRPr>
          </a:p>
        </p:txBody>
      </p:sp>
      <p:sp>
        <p:nvSpPr>
          <p:cNvPr id="9" name="PlaceHolder 1">
            <a:extLst>
              <a:ext uri="{FF2B5EF4-FFF2-40B4-BE49-F238E27FC236}">
                <a16:creationId xmlns:a16="http://schemas.microsoft.com/office/drawing/2014/main" id="{5B05BE15-9666-4188-7D1C-292E0C6F8AFA}"/>
              </a:ext>
            </a:extLst>
          </p:cNvPr>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tabLst>
                <a:tab pos="0" algn="l"/>
              </a:tabLst>
            </a:pPr>
            <a:r>
              <a:rPr lang="en-US" sz="1600" dirty="0">
                <a:solidFill>
                  <a:schemeClr val="dk1"/>
                </a:solidFill>
                <a:latin typeface="Times New Roman"/>
              </a:rPr>
              <a:t>Batch No:C8 </a:t>
            </a:r>
            <a:r>
              <a:rPr lang="en-US" sz="1600" b="0" u="none" strike="noStrike" dirty="0">
                <a:solidFill>
                  <a:schemeClr val="dk1"/>
                </a:solidFill>
                <a:effectLst/>
                <a:uFillTx/>
                <a:latin typeface="Times New Roman"/>
              </a:rPr>
              <a:t>										       "</a:t>
            </a:r>
            <a:r>
              <a:rPr lang="en-US" sz="1600" dirty="0">
                <a:solidFill>
                  <a:schemeClr val="dk1"/>
                </a:solidFill>
                <a:latin typeface="Times New Roman"/>
              </a:rPr>
              <a:t> Urban Nest </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Tree>
    <p:extLst>
      <p:ext uri="{BB962C8B-B14F-4D97-AF65-F5344CB8AC3E}">
        <p14:creationId xmlns:p14="http://schemas.microsoft.com/office/powerpoint/2010/main" val="3577232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D2C5C-BD93-5001-DB00-94A719203B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EFB4EE-7336-9520-C574-BD85F9934197}"/>
              </a:ext>
            </a:extLst>
          </p:cNvPr>
          <p:cNvSpPr>
            <a:spLocks noGrp="1"/>
          </p:cNvSpPr>
          <p:nvPr>
            <p:ph type="title"/>
          </p:nvPr>
        </p:nvSpPr>
        <p:spPr/>
        <p:txBody>
          <a:bodyPr/>
          <a:lstStyle/>
          <a:p>
            <a:pPr algn="ctr"/>
            <a:r>
              <a:rPr lang="en-US" sz="3600" b="1" dirty="0">
                <a:solidFill>
                  <a:srgbClr val="780373"/>
                </a:solidFill>
                <a:latin typeface="Times New Roman"/>
              </a:rPr>
              <a:t>9. Result</a:t>
            </a:r>
            <a:endParaRPr lang="en-IN" sz="3600" dirty="0"/>
          </a:p>
        </p:txBody>
      </p:sp>
      <p:sp>
        <p:nvSpPr>
          <p:cNvPr id="4" name="Slide Number Placeholder 3">
            <a:extLst>
              <a:ext uri="{FF2B5EF4-FFF2-40B4-BE49-F238E27FC236}">
                <a16:creationId xmlns:a16="http://schemas.microsoft.com/office/drawing/2014/main" id="{D9160FC7-4273-3246-0192-2170B4B793DF}"/>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21</a:t>
            </a:fld>
            <a:endParaRPr lang="en-IN" sz="1200" b="0" u="none" strike="noStrike">
              <a:solidFill>
                <a:srgbClr val="000000"/>
              </a:solidFill>
              <a:effectLst/>
              <a:uFillTx/>
              <a:latin typeface="Times New Roman"/>
            </a:endParaRPr>
          </a:p>
        </p:txBody>
      </p:sp>
      <p:pic>
        <p:nvPicPr>
          <p:cNvPr id="5" name="Picture 4">
            <a:extLst>
              <a:ext uri="{FF2B5EF4-FFF2-40B4-BE49-F238E27FC236}">
                <a16:creationId xmlns:a16="http://schemas.microsoft.com/office/drawing/2014/main" id="{8554FE7D-C6FA-1E9F-C573-4911E42C2029}"/>
              </a:ext>
            </a:extLst>
          </p:cNvPr>
          <p:cNvPicPr>
            <a:picLocks noChangeAspect="1"/>
          </p:cNvPicPr>
          <p:nvPr/>
        </p:nvPicPr>
        <p:blipFill>
          <a:blip r:embed="rId2"/>
          <a:stretch>
            <a:fillRect/>
          </a:stretch>
        </p:blipFill>
        <p:spPr>
          <a:xfrm>
            <a:off x="970959" y="1298141"/>
            <a:ext cx="9976701" cy="5559859"/>
          </a:xfrm>
          <a:prstGeom prst="rect">
            <a:avLst/>
          </a:prstGeom>
        </p:spPr>
      </p:pic>
    </p:spTree>
    <p:extLst>
      <p:ext uri="{BB962C8B-B14F-4D97-AF65-F5344CB8AC3E}">
        <p14:creationId xmlns:p14="http://schemas.microsoft.com/office/powerpoint/2010/main" val="3094808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753CE-5494-6F06-6089-2896CA3E9AC4}"/>
              </a:ext>
            </a:extLst>
          </p:cNvPr>
          <p:cNvSpPr>
            <a:spLocks noGrp="1"/>
          </p:cNvSpPr>
          <p:nvPr>
            <p:ph type="title"/>
          </p:nvPr>
        </p:nvSpPr>
        <p:spPr/>
        <p:txBody>
          <a:bodyPr/>
          <a:lstStyle/>
          <a:p>
            <a:pPr algn="ctr"/>
            <a:r>
              <a:rPr lang="en-US" sz="3600" b="1" dirty="0">
                <a:solidFill>
                  <a:srgbClr val="780373"/>
                </a:solidFill>
                <a:latin typeface="Times New Roman"/>
              </a:rPr>
              <a:t>9. Result(contd.) </a:t>
            </a:r>
            <a:endParaRPr lang="en-IN" sz="3600" dirty="0"/>
          </a:p>
        </p:txBody>
      </p:sp>
      <p:sp>
        <p:nvSpPr>
          <p:cNvPr id="4" name="Slide Number Placeholder 3">
            <a:extLst>
              <a:ext uri="{FF2B5EF4-FFF2-40B4-BE49-F238E27FC236}">
                <a16:creationId xmlns:a16="http://schemas.microsoft.com/office/drawing/2014/main" id="{DDCA9A5C-E55D-D966-E806-16BE90414D7C}"/>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22</a:t>
            </a:fld>
            <a:endParaRPr lang="en-IN" sz="1200" b="0" u="none" strike="noStrike">
              <a:solidFill>
                <a:srgbClr val="000000"/>
              </a:solidFill>
              <a:effectLst/>
              <a:uFillTx/>
              <a:latin typeface="Times New Roman"/>
            </a:endParaRPr>
          </a:p>
        </p:txBody>
      </p:sp>
      <p:pic>
        <p:nvPicPr>
          <p:cNvPr id="8" name="Picture 7">
            <a:extLst>
              <a:ext uri="{FF2B5EF4-FFF2-40B4-BE49-F238E27FC236}">
                <a16:creationId xmlns:a16="http://schemas.microsoft.com/office/drawing/2014/main" id="{91B3963D-D127-3C0C-17B0-B088DD53FB39}"/>
              </a:ext>
            </a:extLst>
          </p:cNvPr>
          <p:cNvPicPr>
            <a:picLocks noChangeAspect="1"/>
          </p:cNvPicPr>
          <p:nvPr/>
        </p:nvPicPr>
        <p:blipFill>
          <a:blip r:embed="rId2"/>
          <a:stretch>
            <a:fillRect/>
          </a:stretch>
        </p:blipFill>
        <p:spPr>
          <a:xfrm>
            <a:off x="2401913" y="1346730"/>
            <a:ext cx="7679497" cy="5236590"/>
          </a:xfrm>
          <a:prstGeom prst="rect">
            <a:avLst/>
          </a:prstGeom>
        </p:spPr>
      </p:pic>
    </p:spTree>
    <p:extLst>
      <p:ext uri="{BB962C8B-B14F-4D97-AF65-F5344CB8AC3E}">
        <p14:creationId xmlns:p14="http://schemas.microsoft.com/office/powerpoint/2010/main" val="2598629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D5772-2945-666A-0AA3-43CC0C7EC5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486E6A-5B9A-B66E-C5E0-DACA46D997B3}"/>
              </a:ext>
            </a:extLst>
          </p:cNvPr>
          <p:cNvSpPr>
            <a:spLocks noGrp="1"/>
          </p:cNvSpPr>
          <p:nvPr>
            <p:ph type="title"/>
          </p:nvPr>
        </p:nvSpPr>
        <p:spPr/>
        <p:txBody>
          <a:bodyPr/>
          <a:lstStyle/>
          <a:p>
            <a:pPr algn="ctr"/>
            <a:r>
              <a:rPr lang="en-US" sz="3600" b="1" dirty="0">
                <a:solidFill>
                  <a:srgbClr val="780373"/>
                </a:solidFill>
                <a:latin typeface="Times New Roman"/>
              </a:rPr>
              <a:t>9. Result(contd.) </a:t>
            </a:r>
            <a:endParaRPr lang="en-IN" sz="3600" dirty="0"/>
          </a:p>
        </p:txBody>
      </p:sp>
      <p:sp>
        <p:nvSpPr>
          <p:cNvPr id="4" name="Slide Number Placeholder 3">
            <a:extLst>
              <a:ext uri="{FF2B5EF4-FFF2-40B4-BE49-F238E27FC236}">
                <a16:creationId xmlns:a16="http://schemas.microsoft.com/office/drawing/2014/main" id="{61520CD6-F1C5-5D9C-900C-2E1A04F3BF97}"/>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23</a:t>
            </a:fld>
            <a:endParaRPr lang="en-IN" sz="1200" b="0" u="none" strike="noStrike">
              <a:solidFill>
                <a:srgbClr val="000000"/>
              </a:solidFill>
              <a:effectLst/>
              <a:uFillTx/>
              <a:latin typeface="Times New Roman"/>
            </a:endParaRPr>
          </a:p>
        </p:txBody>
      </p:sp>
      <p:pic>
        <p:nvPicPr>
          <p:cNvPr id="5" name="Picture 4">
            <a:extLst>
              <a:ext uri="{FF2B5EF4-FFF2-40B4-BE49-F238E27FC236}">
                <a16:creationId xmlns:a16="http://schemas.microsoft.com/office/drawing/2014/main" id="{C962A425-7E3E-0466-7783-0EE978DFD2F8}"/>
              </a:ext>
            </a:extLst>
          </p:cNvPr>
          <p:cNvPicPr>
            <a:picLocks noChangeAspect="1"/>
          </p:cNvPicPr>
          <p:nvPr/>
        </p:nvPicPr>
        <p:blipFill>
          <a:blip r:embed="rId2"/>
          <a:stretch>
            <a:fillRect/>
          </a:stretch>
        </p:blipFill>
        <p:spPr>
          <a:xfrm>
            <a:off x="838985" y="1201714"/>
            <a:ext cx="9929567" cy="4987693"/>
          </a:xfrm>
          <a:prstGeom prst="rect">
            <a:avLst/>
          </a:prstGeom>
        </p:spPr>
      </p:pic>
    </p:spTree>
    <p:extLst>
      <p:ext uri="{BB962C8B-B14F-4D97-AF65-F5344CB8AC3E}">
        <p14:creationId xmlns:p14="http://schemas.microsoft.com/office/powerpoint/2010/main" val="230514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DF24F-0DFD-492F-0F3F-45679EA853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4B44B7-CF38-A8C1-C375-F50361559271}"/>
              </a:ext>
            </a:extLst>
          </p:cNvPr>
          <p:cNvSpPr>
            <a:spLocks noGrp="1"/>
          </p:cNvSpPr>
          <p:nvPr>
            <p:ph type="title"/>
          </p:nvPr>
        </p:nvSpPr>
        <p:spPr/>
        <p:txBody>
          <a:bodyPr/>
          <a:lstStyle/>
          <a:p>
            <a:pPr algn="ctr"/>
            <a:r>
              <a:rPr lang="en-US" sz="3600" b="1" dirty="0">
                <a:solidFill>
                  <a:srgbClr val="780373"/>
                </a:solidFill>
                <a:latin typeface="Times New Roman"/>
              </a:rPr>
              <a:t>9. Result(contd.) </a:t>
            </a:r>
            <a:endParaRPr lang="en-IN" sz="3600" dirty="0"/>
          </a:p>
        </p:txBody>
      </p:sp>
      <p:sp>
        <p:nvSpPr>
          <p:cNvPr id="4" name="Slide Number Placeholder 3">
            <a:extLst>
              <a:ext uri="{FF2B5EF4-FFF2-40B4-BE49-F238E27FC236}">
                <a16:creationId xmlns:a16="http://schemas.microsoft.com/office/drawing/2014/main" id="{5B9E5C38-E781-390D-0A34-DDC4873F14A9}"/>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24</a:t>
            </a:fld>
            <a:endParaRPr lang="en-IN" sz="1200" b="0" u="none" strike="noStrike">
              <a:solidFill>
                <a:srgbClr val="000000"/>
              </a:solidFill>
              <a:effectLst/>
              <a:uFillTx/>
              <a:latin typeface="Times New Roman"/>
            </a:endParaRPr>
          </a:p>
        </p:txBody>
      </p:sp>
      <p:pic>
        <p:nvPicPr>
          <p:cNvPr id="6" name="Picture 5">
            <a:extLst>
              <a:ext uri="{FF2B5EF4-FFF2-40B4-BE49-F238E27FC236}">
                <a16:creationId xmlns:a16="http://schemas.microsoft.com/office/drawing/2014/main" id="{989B466D-95A9-ED4E-B122-02F6FFA0E96F}"/>
              </a:ext>
            </a:extLst>
          </p:cNvPr>
          <p:cNvPicPr>
            <a:picLocks noChangeAspect="1"/>
          </p:cNvPicPr>
          <p:nvPr/>
        </p:nvPicPr>
        <p:blipFill>
          <a:blip r:embed="rId2"/>
          <a:stretch>
            <a:fillRect/>
          </a:stretch>
        </p:blipFill>
        <p:spPr>
          <a:xfrm>
            <a:off x="1038069" y="1416240"/>
            <a:ext cx="10114182" cy="5066325"/>
          </a:xfrm>
          <a:prstGeom prst="rect">
            <a:avLst/>
          </a:prstGeom>
        </p:spPr>
      </p:pic>
    </p:spTree>
    <p:extLst>
      <p:ext uri="{BB962C8B-B14F-4D97-AF65-F5344CB8AC3E}">
        <p14:creationId xmlns:p14="http://schemas.microsoft.com/office/powerpoint/2010/main" val="1323405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0F54-551B-8922-7AF8-905F13DC180F}"/>
              </a:ext>
            </a:extLst>
          </p:cNvPr>
          <p:cNvSpPr>
            <a:spLocks noGrp="1"/>
          </p:cNvSpPr>
          <p:nvPr>
            <p:ph type="title"/>
          </p:nvPr>
        </p:nvSpPr>
        <p:spPr>
          <a:xfrm>
            <a:off x="530941" y="619469"/>
            <a:ext cx="11365589" cy="707886"/>
          </a:xfrm>
        </p:spPr>
        <p:txBody>
          <a:bodyPr/>
          <a:lstStyle/>
          <a:p>
            <a:pPr algn="ctr"/>
            <a:r>
              <a:rPr lang="en-US" sz="3600" b="1" dirty="0">
                <a:solidFill>
                  <a:srgbClr val="780373"/>
                </a:solidFill>
                <a:latin typeface="Times New Roman"/>
              </a:rPr>
              <a:t> 9.Conclusion &amp; Future Scope</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A3603F2-3EAF-4236-43F1-98171F5975B1}"/>
              </a:ext>
            </a:extLst>
          </p:cNvPr>
          <p:cNvSpPr>
            <a:spLocks noGrp="1"/>
          </p:cNvSpPr>
          <p:nvPr>
            <p:ph type="body"/>
          </p:nvPr>
        </p:nvSpPr>
        <p:spPr>
          <a:xfrm>
            <a:off x="326571" y="1324947"/>
            <a:ext cx="11215396" cy="5063814"/>
          </a:xfrm>
        </p:spPr>
        <p:txBody>
          <a:bodyPr/>
          <a:lstStyle/>
          <a:p>
            <a:pPr>
              <a:tabLst>
                <a:tab pos="0" algn="l"/>
              </a:tabLst>
            </a:pPr>
            <a:r>
              <a:rPr lang="en-US" sz="2400" b="1" dirty="0">
                <a:latin typeface="Times New Roman"/>
                <a:cs typeface="Times New Roman"/>
              </a:rPr>
              <a:t>Conclusion:</a:t>
            </a:r>
          </a:p>
          <a:p>
            <a:pPr>
              <a:tabLst>
                <a:tab pos="0" algn="l"/>
              </a:tabLst>
            </a:pPr>
            <a:endParaRPr lang="en-US" sz="2400" dirty="0">
              <a:solidFill>
                <a:schemeClr val="dk1"/>
              </a:solidFill>
              <a:latin typeface="Times New Roman"/>
              <a:cs typeface="Times New Roman"/>
            </a:endParaRPr>
          </a:p>
          <a:p>
            <a:r>
              <a:rPr lang="en-US" sz="2400" dirty="0">
                <a:latin typeface="Times New Roman" pitchFamily="18" charset="0"/>
                <a:cs typeface="Times New Roman" pitchFamily="18" charset="0"/>
              </a:rPr>
              <a:t>This project successfully demonstrates the development of an e-commerce clothing shopping platform using the MERN stack. The application allows users to browse products, manage a shopping cart, and place orders, while admin users can add, update, and delete products. It provides a secure, responsive, and user-friendly experience across devices.</a:t>
            </a:r>
          </a:p>
          <a:p>
            <a:r>
              <a:rPr lang="en-US" sz="2400" dirty="0">
                <a:latin typeface="Times New Roman" pitchFamily="18" charset="0"/>
                <a:cs typeface="Times New Roman" pitchFamily="18" charset="0"/>
              </a:rPr>
              <a:t>React.js was used to build a dynamic frontend, while Node.js and Express.js handled backend logic and API routing. </a:t>
            </a:r>
            <a:r>
              <a:rPr lang="en-US" sz="2400" dirty="0" err="1">
                <a:latin typeface="Times New Roman" pitchFamily="18" charset="0"/>
                <a:cs typeface="Times New Roman" pitchFamily="18" charset="0"/>
              </a:rPr>
              <a:t>MongoDB</a:t>
            </a:r>
            <a:r>
              <a:rPr lang="en-US" sz="2400" dirty="0">
                <a:latin typeface="Times New Roman" pitchFamily="18" charset="0"/>
                <a:cs typeface="Times New Roman" pitchFamily="18" charset="0"/>
              </a:rPr>
              <a:t> ensured flexible and scalable data storage. The use of JWT for authentication adds a layer of security to protect user data.</a:t>
            </a:r>
          </a:p>
          <a:p>
            <a:r>
              <a:rPr lang="en-US" sz="2400" dirty="0">
                <a:latin typeface="Times New Roman" pitchFamily="18" charset="0"/>
                <a:cs typeface="Times New Roman" pitchFamily="18" charset="0"/>
              </a:rPr>
              <a:t>Overall, the project meets the goals of building a functional, scalable, and maintainable full-stack web application. It also provided hands-on experience in using modern technologies and design principles for real-world applications.</a:t>
            </a:r>
            <a:endParaRPr lang="en-US" sz="2400" dirty="0">
              <a:solidFill>
                <a:schemeClr val="accent4">
                  <a:lumMod val="76000"/>
                </a:schemeClr>
              </a:solidFill>
              <a:latin typeface="Times New Roman" pitchFamily="18" charset="0"/>
              <a:ea typeface="Calibri"/>
              <a:cs typeface="Times New Roman" pitchFamily="18" charset="0"/>
            </a:endParaRPr>
          </a:p>
          <a:p>
            <a:pPr>
              <a:tabLst>
                <a:tab pos="0" algn="l"/>
              </a:tabLst>
            </a:pPr>
            <a:endParaRPr lang="en-US" sz="2400" dirty="0">
              <a:solidFill>
                <a:schemeClr val="dk1"/>
              </a:solidFill>
              <a:latin typeface="Times New Roman"/>
              <a:cs typeface="Times New Roman"/>
            </a:endParaRPr>
          </a:p>
          <a:p>
            <a:pPr marL="342900" indent="-342900"/>
            <a:endParaRPr lang="en-IN" sz="24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33B9BCD2-8FF3-ACC7-33A3-870C467D04E3}"/>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25</a:t>
            </a:fld>
            <a:endParaRPr lang="en-IN" sz="1200" b="0" u="none" strike="noStrike" dirty="0">
              <a:solidFill>
                <a:srgbClr val="000000"/>
              </a:solidFill>
              <a:effectLst/>
              <a:uFillTx/>
              <a:latin typeface="Times New Roman"/>
            </a:endParaRPr>
          </a:p>
        </p:txBody>
      </p:sp>
      <p:sp>
        <p:nvSpPr>
          <p:cNvPr id="9" name="PlaceHolder 1">
            <a:extLst>
              <a:ext uri="{FF2B5EF4-FFF2-40B4-BE49-F238E27FC236}">
                <a16:creationId xmlns:a16="http://schemas.microsoft.com/office/drawing/2014/main" id="{5B05BE15-9666-4188-7D1C-292E0C6F8AFA}"/>
              </a:ext>
            </a:extLst>
          </p:cNvPr>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tabLst>
                <a:tab pos="0" algn="l"/>
              </a:tabLst>
            </a:pPr>
            <a:r>
              <a:rPr lang="en-US" sz="1600" dirty="0">
                <a:solidFill>
                  <a:schemeClr val="dk1"/>
                </a:solidFill>
                <a:latin typeface="Times New Roman"/>
              </a:rPr>
              <a:t>Batch No:C8 </a:t>
            </a:r>
            <a:r>
              <a:rPr lang="en-US" sz="1600" b="0" u="none" strike="noStrike" dirty="0">
                <a:solidFill>
                  <a:schemeClr val="dk1"/>
                </a:solidFill>
                <a:effectLst/>
                <a:uFillTx/>
                <a:latin typeface="Times New Roman"/>
              </a:rPr>
              <a:t>										       "</a:t>
            </a:r>
            <a:r>
              <a:rPr lang="en-US" sz="1600" dirty="0">
                <a:solidFill>
                  <a:schemeClr val="dk1"/>
                </a:solidFill>
                <a:latin typeface="Times New Roman"/>
              </a:rPr>
              <a:t> Urban Nest </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Tree>
    <p:extLst>
      <p:ext uri="{BB962C8B-B14F-4D97-AF65-F5344CB8AC3E}">
        <p14:creationId xmlns:p14="http://schemas.microsoft.com/office/powerpoint/2010/main" val="3577232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0F54-551B-8922-7AF8-905F13DC180F}"/>
              </a:ext>
            </a:extLst>
          </p:cNvPr>
          <p:cNvSpPr>
            <a:spLocks noGrp="1"/>
          </p:cNvSpPr>
          <p:nvPr>
            <p:ph type="title"/>
          </p:nvPr>
        </p:nvSpPr>
        <p:spPr>
          <a:xfrm>
            <a:off x="530941" y="619469"/>
            <a:ext cx="11365589" cy="707886"/>
          </a:xfrm>
        </p:spPr>
        <p:txBody>
          <a:bodyPr/>
          <a:lstStyle/>
          <a:p>
            <a:pPr algn="ctr"/>
            <a:r>
              <a:rPr lang="en-US" sz="3600" b="1" dirty="0">
                <a:solidFill>
                  <a:srgbClr val="780373"/>
                </a:solidFill>
                <a:latin typeface="Times New Roman"/>
              </a:rPr>
              <a:t> 9.Conclusion &amp; Future Scope(contd.)</a:t>
            </a:r>
            <a:endParaRPr lang="en-IN" sz="3600" b="1" dirty="0">
              <a:solidFill>
                <a:srgbClr val="7030A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A3603F2-3EAF-4236-43F1-98171F5975B1}"/>
              </a:ext>
            </a:extLst>
          </p:cNvPr>
          <p:cNvSpPr>
            <a:spLocks noGrp="1"/>
          </p:cNvSpPr>
          <p:nvPr>
            <p:ph type="body"/>
          </p:nvPr>
        </p:nvSpPr>
        <p:spPr>
          <a:xfrm>
            <a:off x="326571" y="1324947"/>
            <a:ext cx="11215396" cy="5063814"/>
          </a:xfrm>
        </p:spPr>
        <p:txBody>
          <a:bodyPr/>
          <a:lstStyle/>
          <a:p>
            <a:pPr>
              <a:tabLst>
                <a:tab pos="0" algn="l"/>
              </a:tabLst>
            </a:pPr>
            <a:r>
              <a:rPr lang="en-US" sz="2400" b="1" dirty="0">
                <a:latin typeface="Times New Roman"/>
                <a:cs typeface="Times New Roman"/>
              </a:rPr>
              <a:t>Future Scope:</a:t>
            </a:r>
          </a:p>
          <a:p>
            <a:pPr>
              <a:tabLst>
                <a:tab pos="0" algn="l"/>
              </a:tabLst>
            </a:pPr>
            <a:endParaRPr lang="en-US" sz="2400" dirty="0">
              <a:solidFill>
                <a:schemeClr val="accent4">
                  <a:lumMod val="76000"/>
                </a:schemeClr>
              </a:solidFill>
              <a:latin typeface="Times New Roman"/>
              <a:ea typeface="Calibri"/>
              <a:cs typeface="Times New Roman"/>
            </a:endParaRPr>
          </a:p>
          <a:p>
            <a:pPr lvl="0">
              <a:buFont typeface="Arial" pitchFamily="34" charset="0"/>
              <a:buChar char="•"/>
            </a:pPr>
            <a:r>
              <a:rPr lang="en-US" sz="2400" dirty="0">
                <a:latin typeface="Times New Roman" pitchFamily="18" charset="0"/>
                <a:cs typeface="Times New Roman" pitchFamily="18" charset="0"/>
              </a:rPr>
              <a:t>Mobile Application Development:  Launching Android and </a:t>
            </a:r>
            <a:r>
              <a:rPr lang="en-US" sz="2400" dirty="0" err="1">
                <a:latin typeface="Times New Roman" pitchFamily="18" charset="0"/>
                <a:cs typeface="Times New Roman" pitchFamily="18" charset="0"/>
              </a:rPr>
              <a:t>iOS</a:t>
            </a:r>
            <a:r>
              <a:rPr lang="en-US" sz="2400" dirty="0">
                <a:latin typeface="Times New Roman" pitchFamily="18" charset="0"/>
                <a:cs typeface="Times New Roman" pitchFamily="18" charset="0"/>
              </a:rPr>
              <a:t> apps to provide a more accessible and seamless shopping experience on mobile devices.</a:t>
            </a:r>
          </a:p>
          <a:p>
            <a:pPr lvl="0">
              <a:buFont typeface="Arial" pitchFamily="34" charset="0"/>
              <a:buChar char="•"/>
            </a:pPr>
            <a:r>
              <a:rPr lang="en-US" sz="2400" dirty="0">
                <a:latin typeface="Times New Roman" pitchFamily="18" charset="0"/>
                <a:cs typeface="Times New Roman" pitchFamily="18" charset="0"/>
              </a:rPr>
              <a:t>AI-Powered Product Recommendations:  Integrating machine learning models to suggest personalized products based on user browsing and purchase history.</a:t>
            </a:r>
          </a:p>
          <a:p>
            <a:pPr lvl="0">
              <a:buFont typeface="Arial" pitchFamily="34" charset="0"/>
              <a:buChar char="•"/>
            </a:pPr>
            <a:r>
              <a:rPr lang="en-US" sz="2400" dirty="0">
                <a:latin typeface="Times New Roman" pitchFamily="18" charset="0"/>
                <a:cs typeface="Times New Roman" pitchFamily="18" charset="0"/>
              </a:rPr>
              <a:t>Advanced Search and Filtering:  Implementing AI-driven or voice-enabled search, along with more granular filters like price range sliders and category tags.</a:t>
            </a:r>
          </a:p>
          <a:p>
            <a:pPr lvl="0">
              <a:buFont typeface="Arial" pitchFamily="34" charset="0"/>
              <a:buChar char="•"/>
            </a:pPr>
            <a:r>
              <a:rPr lang="en-US" sz="2400" dirty="0">
                <a:latin typeface="Times New Roman" pitchFamily="18" charset="0"/>
                <a:cs typeface="Times New Roman" pitchFamily="18" charset="0"/>
              </a:rPr>
              <a:t>Multi-Vendor Marketplace Expansion:  Allowing third-party sellers to list and manage products, turning Urban Nest into a marketplace platform.</a:t>
            </a:r>
          </a:p>
          <a:p>
            <a:pPr lvl="0">
              <a:buFont typeface="Arial" pitchFamily="34" charset="0"/>
              <a:buChar char="•"/>
            </a:pPr>
            <a:r>
              <a:rPr lang="en-US" sz="2400" dirty="0">
                <a:latin typeface="Times New Roman" pitchFamily="18" charset="0"/>
                <a:cs typeface="Times New Roman" pitchFamily="18" charset="0"/>
              </a:rPr>
              <a:t>Improved Analytics Dashboard:  Offering </a:t>
            </a:r>
            <a:r>
              <a:rPr lang="en-US" sz="2400" dirty="0" err="1">
                <a:latin typeface="Times New Roman" pitchFamily="18" charset="0"/>
                <a:cs typeface="Times New Roman" pitchFamily="18" charset="0"/>
              </a:rPr>
              <a:t>admins</a:t>
            </a:r>
            <a:r>
              <a:rPr lang="en-US" sz="2400" dirty="0">
                <a:latin typeface="Times New Roman" pitchFamily="18" charset="0"/>
                <a:cs typeface="Times New Roman" pitchFamily="18" charset="0"/>
              </a:rPr>
              <a:t> advanced sales analytics, inventory predictions, and customer behavior insights.</a:t>
            </a:r>
          </a:p>
          <a:p>
            <a:pPr>
              <a:buFont typeface="Arial" pitchFamily="34" charset="0"/>
              <a:buChar char="•"/>
            </a:pPr>
            <a:r>
              <a:rPr lang="en-US" sz="2400" dirty="0">
                <a:latin typeface="Times New Roman" pitchFamily="18" charset="0"/>
                <a:cs typeface="Times New Roman" pitchFamily="18" charset="0"/>
              </a:rPr>
              <a:t>Enhanced Security Measures:  Adding two-factor authentication, fraud detection, and more robust data encryption techniques.</a:t>
            </a:r>
            <a:endParaRPr lang="en-IN" sz="24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33B9BCD2-8FF3-ACC7-33A3-870C467D04E3}"/>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26</a:t>
            </a:fld>
            <a:endParaRPr lang="en-IN" sz="1200" b="0" u="none" strike="noStrike" dirty="0">
              <a:solidFill>
                <a:srgbClr val="000000"/>
              </a:solidFill>
              <a:effectLst/>
              <a:uFillTx/>
              <a:latin typeface="Times New Roman"/>
            </a:endParaRPr>
          </a:p>
        </p:txBody>
      </p:sp>
      <p:sp>
        <p:nvSpPr>
          <p:cNvPr id="9" name="PlaceHolder 1">
            <a:extLst>
              <a:ext uri="{FF2B5EF4-FFF2-40B4-BE49-F238E27FC236}">
                <a16:creationId xmlns:a16="http://schemas.microsoft.com/office/drawing/2014/main" id="{5B05BE15-9666-4188-7D1C-292E0C6F8AFA}"/>
              </a:ext>
            </a:extLst>
          </p:cNvPr>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tabLst>
                <a:tab pos="0" algn="l"/>
              </a:tabLst>
            </a:pPr>
            <a:r>
              <a:rPr lang="en-US" sz="1600" dirty="0">
                <a:solidFill>
                  <a:schemeClr val="dk1"/>
                </a:solidFill>
                <a:latin typeface="Times New Roman"/>
              </a:rPr>
              <a:t>Batch No:C8 </a:t>
            </a:r>
            <a:r>
              <a:rPr lang="en-US" sz="1600" b="0" u="none" strike="noStrike" dirty="0">
                <a:solidFill>
                  <a:schemeClr val="dk1"/>
                </a:solidFill>
                <a:effectLst/>
                <a:uFillTx/>
                <a:latin typeface="Times New Roman"/>
              </a:rPr>
              <a:t>										       "</a:t>
            </a:r>
            <a:r>
              <a:rPr lang="en-US" sz="1600" dirty="0">
                <a:solidFill>
                  <a:schemeClr val="dk1"/>
                </a:solidFill>
                <a:latin typeface="Times New Roman"/>
              </a:rPr>
              <a:t> Urban Nest </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Tree>
    <p:extLst>
      <p:ext uri="{BB962C8B-B14F-4D97-AF65-F5344CB8AC3E}">
        <p14:creationId xmlns:p14="http://schemas.microsoft.com/office/powerpoint/2010/main" val="3577232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E02A5-CC0D-3AEF-0CE8-787E74066D0F}"/>
            </a:ext>
          </a:extLst>
        </p:cNvPr>
        <p:cNvGrpSpPr/>
        <p:nvPr/>
      </p:nvGrpSpPr>
      <p:grpSpPr>
        <a:xfrm>
          <a:off x="0" y="0"/>
          <a:ext cx="0" cy="0"/>
          <a:chOff x="0" y="0"/>
          <a:chExt cx="0" cy="0"/>
        </a:xfrm>
      </p:grpSpPr>
      <p:sp>
        <p:nvSpPr>
          <p:cNvPr id="91" name="PlaceHolder 1">
            <a:extLst>
              <a:ext uri="{FF2B5EF4-FFF2-40B4-BE49-F238E27FC236}">
                <a16:creationId xmlns:a16="http://schemas.microsoft.com/office/drawing/2014/main" id="{6EB4F160-1E94-5B18-ADC9-A2ABB33718C6}"/>
              </a:ext>
            </a:extLst>
          </p:cNvPr>
          <p:cNvSpPr>
            <a:spLocks noGrp="1"/>
          </p:cNvSpPr>
          <p:nvPr>
            <p:ph type="title"/>
          </p:nvPr>
        </p:nvSpPr>
        <p:spPr>
          <a:xfrm>
            <a:off x="746640" y="252000"/>
            <a:ext cx="10697040" cy="583742"/>
          </a:xfrm>
          <a:prstGeom prst="rect">
            <a:avLst/>
          </a:prstGeom>
          <a:noFill/>
          <a:ln w="0">
            <a:noFill/>
          </a:ln>
        </p:spPr>
        <p:txBody>
          <a:bodyPr lIns="91440" tIns="45720" rIns="91440" bIns="45720" anchor="ctr">
            <a:normAutofit fontScale="90000"/>
          </a:bodyPr>
          <a:lstStyle/>
          <a:p>
            <a:pPr algn="ctr">
              <a:lnSpc>
                <a:spcPct val="100000"/>
              </a:lnSpc>
              <a:tabLst>
                <a:tab pos="0" algn="l"/>
              </a:tabLst>
            </a:pPr>
            <a:r>
              <a:rPr lang="en-US" sz="3600" b="1" dirty="0">
                <a:solidFill>
                  <a:srgbClr val="780373"/>
                </a:solidFill>
                <a:latin typeface="Times New Roman"/>
              </a:rPr>
              <a:t>10. References</a:t>
            </a:r>
            <a:endParaRPr lang="en-IN" sz="3600" b="0" u="none" strike="noStrike" dirty="0">
              <a:solidFill>
                <a:srgbClr val="7030A0"/>
              </a:solidFill>
              <a:effectLst/>
              <a:uFillTx/>
              <a:latin typeface="Arial"/>
            </a:endParaRPr>
          </a:p>
        </p:txBody>
      </p:sp>
      <p:sp>
        <p:nvSpPr>
          <p:cNvPr id="92" name="PlaceHolder 2">
            <a:extLst>
              <a:ext uri="{FF2B5EF4-FFF2-40B4-BE49-F238E27FC236}">
                <a16:creationId xmlns:a16="http://schemas.microsoft.com/office/drawing/2014/main" id="{699F39B5-F3F7-C9D9-7758-5B592A43F77C}"/>
              </a:ext>
            </a:extLst>
          </p:cNvPr>
          <p:cNvSpPr>
            <a:spLocks noGrp="1"/>
          </p:cNvSpPr>
          <p:nvPr>
            <p:ph type="subTitle"/>
          </p:nvPr>
        </p:nvSpPr>
        <p:spPr>
          <a:xfrm>
            <a:off x="610800" y="835742"/>
            <a:ext cx="11158413" cy="9564157"/>
          </a:xfrm>
          <a:prstGeom prst="rect">
            <a:avLst/>
          </a:prstGeom>
          <a:noFill/>
          <a:ln w="0">
            <a:noFill/>
          </a:ln>
        </p:spPr>
        <p:txBody>
          <a:bodyPr wrap="square" lIns="0" tIns="0" rIns="0" bIns="0" anchor="t">
            <a:spAutoFit/>
          </a:bodyPr>
          <a:lstStyle/>
          <a:p>
            <a:pPr>
              <a:tabLst>
                <a:tab pos="0" algn="l"/>
              </a:tabLst>
            </a:pPr>
            <a:r>
              <a:rPr lang="en-US" sz="2000" dirty="0">
                <a:latin typeface="Times New Roman" panose="02020603050405020304" pitchFamily="18" charset="0"/>
                <a:cs typeface="Times New Roman" panose="02020603050405020304" pitchFamily="18" charset="0"/>
              </a:rPr>
              <a:t>1. Patil et al.(2025)</a:t>
            </a:r>
          </a:p>
          <a:p>
            <a:r>
              <a:rPr lang="en-US" sz="2000" i="1" dirty="0">
                <a:latin typeface="Times New Roman" panose="02020603050405020304" pitchFamily="18" charset="0"/>
                <a:cs typeface="Times New Roman" panose="02020603050405020304" pitchFamily="18" charset="0"/>
              </a:rPr>
              <a:t>Harnessing the MERN stack for scalable E-commerce website design: A full- stack approach with MongoDB, Node.js, Express.js, and React.js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hlinkClick r:id="rId2"/>
              </a:rPr>
              <a:t>https://pubs.thesciencein.org/journal/index.php/jist/article/view/a1116</a:t>
            </a:r>
            <a:endParaRPr lang="en-US" sz="2000" dirty="0">
              <a:latin typeface="Times New Roman" panose="02020603050405020304" pitchFamily="18" charset="0"/>
              <a:cs typeface="Times New Roman" panose="02020603050405020304" pitchFamily="18" charset="0"/>
            </a:endParaRPr>
          </a:p>
          <a:p>
            <a:pPr>
              <a:tabLst>
                <a:tab pos="0" algn="l"/>
              </a:tabLst>
            </a:pPr>
            <a:endParaRPr lang="en-US" sz="2000" dirty="0">
              <a:solidFill>
                <a:schemeClr val="dk1"/>
              </a:solidFill>
              <a:latin typeface="Times New Roman" panose="02020603050405020304" pitchFamily="18" charset="0"/>
              <a:ea typeface="Calibri"/>
              <a:cs typeface="Times New Roman" panose="02020603050405020304" pitchFamily="18" charset="0"/>
            </a:endParaRPr>
          </a:p>
          <a:p>
            <a:pPr>
              <a:tabLst>
                <a:tab pos="0" algn="l"/>
              </a:tabLst>
            </a:pPr>
            <a:r>
              <a:rPr lang="en-US" sz="2000" dirty="0">
                <a:solidFill>
                  <a:schemeClr val="dk1"/>
                </a:solidFill>
                <a:latin typeface="Times New Roman" panose="02020603050405020304" pitchFamily="18" charset="0"/>
                <a:ea typeface="Calibri"/>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da-DK" sz="2000" dirty="0">
                <a:latin typeface="Times New Roman" panose="02020603050405020304" pitchFamily="18" charset="0"/>
                <a:cs typeface="Times New Roman" panose="02020603050405020304" pitchFamily="18" charset="0"/>
              </a:rPr>
              <a:t>De Silva et al.(2022)</a:t>
            </a:r>
          </a:p>
          <a:p>
            <a:pPr>
              <a:tabLst>
                <a:tab pos="0" algn="l"/>
              </a:tabLst>
            </a:pPr>
            <a:r>
              <a:rPr lang="en-US" sz="2000" i="1" dirty="0">
                <a:latin typeface="Times New Roman" panose="02020603050405020304" pitchFamily="18" charset="0"/>
                <a:cs typeface="Times New Roman" panose="02020603050405020304" pitchFamily="18" charset="0"/>
              </a:rPr>
              <a:t>Efficiency of an E-Commerce Web Application with MERN Stack and modern tools</a:t>
            </a:r>
          </a:p>
          <a:p>
            <a:pPr>
              <a:tabLst>
                <a:tab pos="0" algn="l"/>
              </a:tabLst>
            </a:pPr>
            <a:r>
              <a:rPr lang="en-US" sz="2000" dirty="0">
                <a:latin typeface="Times New Roman" panose="02020603050405020304" pitchFamily="18" charset="0"/>
                <a:cs typeface="Times New Roman" panose="02020603050405020304" pitchFamily="18" charset="0"/>
                <a:hlinkClick r:id="rId3"/>
              </a:rPr>
              <a:t>https://ijemr.vandanapublications.com/index.php/j/article/view/928</a:t>
            </a:r>
            <a:endParaRPr lang="en-US" sz="2000" dirty="0">
              <a:latin typeface="Times New Roman" panose="02020603050405020304" pitchFamily="18" charset="0"/>
              <a:cs typeface="Times New Roman" panose="02020603050405020304" pitchFamily="18" charset="0"/>
            </a:endParaRPr>
          </a:p>
          <a:p>
            <a:pPr>
              <a:tabLst>
                <a:tab pos="0" algn="l"/>
              </a:tabLst>
            </a:pPr>
            <a:endParaRPr lang="en-US" sz="2000" dirty="0">
              <a:solidFill>
                <a:schemeClr val="dk1"/>
              </a:solidFill>
              <a:latin typeface="Times New Roman"/>
              <a:ea typeface="Calibri"/>
              <a:cs typeface="Calibri"/>
            </a:endParaRPr>
          </a:p>
          <a:p>
            <a:pPr>
              <a:tabLst>
                <a:tab pos="0" algn="l"/>
              </a:tabLst>
            </a:pPr>
            <a:r>
              <a:rPr lang="en-US" sz="2000" dirty="0">
                <a:solidFill>
                  <a:schemeClr val="dk1"/>
                </a:solidFill>
                <a:latin typeface="Times New Roman"/>
                <a:ea typeface="Calibri"/>
                <a:cs typeface="Calibri"/>
              </a:rPr>
              <a:t>3. Verma &amp; Kale (2025)</a:t>
            </a:r>
          </a:p>
          <a:p>
            <a:pPr>
              <a:tabLst>
                <a:tab pos="0" algn="l"/>
              </a:tabLst>
            </a:pPr>
            <a:r>
              <a:rPr lang="en-US" sz="2000" i="1" dirty="0">
                <a:latin typeface="Times New Roman" panose="02020603050405020304" pitchFamily="18" charset="0"/>
                <a:cs typeface="Times New Roman" panose="02020603050405020304" pitchFamily="18" charset="0"/>
              </a:rPr>
              <a:t>Revolutionizing Online Fashion: A MERN Stack-Based E-commerce Platform</a:t>
            </a:r>
          </a:p>
          <a:p>
            <a:pPr>
              <a:tabLst>
                <a:tab pos="0" algn="l"/>
              </a:tabLst>
            </a:pPr>
            <a:r>
              <a:rPr lang="en-US" sz="2000" dirty="0">
                <a:solidFill>
                  <a:schemeClr val="dk1"/>
                </a:solidFill>
                <a:latin typeface="Times New Roman"/>
                <a:ea typeface="Calibri"/>
                <a:cs typeface="Calibri"/>
                <a:hlinkClick r:id="rId4"/>
              </a:rPr>
              <a:t>https://ijsrem.com/download/revolutionizing-online-fashion-a-mern-stack-based-e-commerce-platform</a:t>
            </a:r>
            <a:endParaRPr lang="en-US" sz="2000" dirty="0">
              <a:solidFill>
                <a:schemeClr val="dk1"/>
              </a:solidFill>
              <a:latin typeface="Times New Roman"/>
              <a:ea typeface="Calibri"/>
              <a:cs typeface="Calibri"/>
            </a:endParaRPr>
          </a:p>
          <a:p>
            <a:endParaRPr lang="en-US" sz="2000" dirty="0">
              <a:solidFill>
                <a:schemeClr val="dk1"/>
              </a:solidFill>
              <a:latin typeface="Times New Roman" panose="02020603050405020304" pitchFamily="18" charset="0"/>
              <a:ea typeface="Calibri"/>
              <a:cs typeface="Times New Roman" panose="02020603050405020304" pitchFamily="18" charset="0"/>
            </a:endParaRPr>
          </a:p>
          <a:p>
            <a:pPr>
              <a:tabLst>
                <a:tab pos="0" algn="l"/>
              </a:tabLst>
            </a:pPr>
            <a:r>
              <a:rPr lang="en-US" sz="2000" dirty="0">
                <a:solidFill>
                  <a:schemeClr val="dk1"/>
                </a:solidFill>
                <a:latin typeface="Times New Roman"/>
                <a:ea typeface="Calibri"/>
                <a:cs typeface="Calibri"/>
              </a:rPr>
              <a:t>4.</a:t>
            </a:r>
            <a:r>
              <a:rPr lang="en-US" sz="2000" b="1" dirty="0"/>
              <a:t> </a:t>
            </a:r>
            <a:r>
              <a:rPr lang="en-US" sz="2000" dirty="0">
                <a:latin typeface="Times New Roman" panose="02020603050405020304" pitchFamily="18" charset="0"/>
                <a:cs typeface="Times New Roman" panose="02020603050405020304" pitchFamily="18" charset="0"/>
              </a:rPr>
              <a:t>Huang &amp; Benyoucef (2018)</a:t>
            </a:r>
          </a:p>
          <a:p>
            <a:pPr>
              <a:tabLst>
                <a:tab pos="0" algn="l"/>
              </a:tabLst>
            </a:pPr>
            <a:r>
              <a:rPr lang="en-US" sz="2000" i="1" dirty="0">
                <a:latin typeface="Times New Roman" panose="02020603050405020304" pitchFamily="18" charset="0"/>
                <a:cs typeface="Times New Roman" panose="02020603050405020304" pitchFamily="18" charset="0"/>
              </a:rPr>
              <a:t>Social commerce: A systematic review and data synthesis</a:t>
            </a:r>
            <a:endParaRPr lang="en-US" sz="2000" dirty="0">
              <a:latin typeface="Times New Roman" panose="02020603050405020304" pitchFamily="18" charset="0"/>
              <a:cs typeface="Times New Roman" panose="02020603050405020304" pitchFamily="18" charset="0"/>
            </a:endParaRPr>
          </a:p>
          <a:p>
            <a:pPr>
              <a:tabLst>
                <a:tab pos="0" algn="l"/>
              </a:tabLst>
            </a:pPr>
            <a:r>
              <a:rPr lang="en-US" sz="2000" dirty="0">
                <a:latin typeface="Times New Roman" panose="02020603050405020304" pitchFamily="18" charset="0"/>
                <a:cs typeface="Times New Roman" panose="02020603050405020304" pitchFamily="18" charset="0"/>
                <a:hlinkClick r:id="rId5"/>
              </a:rPr>
              <a:t>https://www.sciencedirect.com/science/article/abs/pii/S1567422318300450</a:t>
            </a:r>
            <a:endParaRPr lang="en-US" sz="2000" dirty="0">
              <a:latin typeface="Times New Roman" panose="02020603050405020304" pitchFamily="18" charset="0"/>
              <a:cs typeface="Times New Roman" panose="02020603050405020304" pitchFamily="18" charset="0"/>
            </a:endParaRPr>
          </a:p>
          <a:p>
            <a:pPr>
              <a:tabLst>
                <a:tab pos="0" algn="l"/>
              </a:tabLst>
            </a:pPr>
            <a:endParaRPr lang="en-US" sz="2000" dirty="0">
              <a:solidFill>
                <a:schemeClr val="dk1"/>
              </a:solidFill>
              <a:latin typeface="Times New Roman" panose="02020603050405020304" pitchFamily="18" charset="0"/>
              <a:ea typeface="Calibri"/>
              <a:cs typeface="Times New Roman" panose="02020603050405020304" pitchFamily="18" charset="0"/>
            </a:endParaRPr>
          </a:p>
          <a:p>
            <a:pPr>
              <a:tabLst>
                <a:tab pos="0" algn="l"/>
              </a:tabLst>
            </a:pPr>
            <a:r>
              <a:rPr lang="en-US" sz="2000" dirty="0">
                <a:solidFill>
                  <a:schemeClr val="dk1"/>
                </a:solidFill>
                <a:latin typeface="Times New Roman" panose="02020603050405020304" pitchFamily="18" charset="0"/>
                <a:ea typeface="Calibri"/>
                <a:cs typeface="Times New Roman" panose="02020603050405020304" pitchFamily="18" charset="0"/>
              </a:rPr>
              <a:t>5. Esmaeili &amp; Hashemi (2019)</a:t>
            </a:r>
          </a:p>
          <a:p>
            <a:pPr>
              <a:tabLst>
                <a:tab pos="0" algn="l"/>
              </a:tabLst>
            </a:pPr>
            <a:r>
              <a:rPr lang="en-US" sz="2000" i="1" dirty="0">
                <a:latin typeface="Times New Roman" panose="02020603050405020304" pitchFamily="18" charset="0"/>
                <a:cs typeface="Times New Roman" panose="02020603050405020304" pitchFamily="18" charset="0"/>
              </a:rPr>
              <a:t>A systematic review on social commerce</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hlinkClick r:id="rId6"/>
              </a:rPr>
              <a:t>https://www.tandfonline.com/doi/full/10.1080/0965254X.2017.1408672</a:t>
            </a:r>
            <a:endParaRPr lang="en-IN" sz="2000" dirty="0">
              <a:latin typeface="Times New Roman" panose="02020603050405020304" pitchFamily="18" charset="0"/>
              <a:cs typeface="Times New Roman" panose="02020603050405020304" pitchFamily="18" charset="0"/>
            </a:endParaRPr>
          </a:p>
          <a:p>
            <a:pPr>
              <a:tabLst>
                <a:tab pos="0" algn="l"/>
              </a:tabLst>
            </a:pPr>
            <a:endParaRPr lang="en-US" sz="2000" dirty="0">
              <a:solidFill>
                <a:schemeClr val="dk1"/>
              </a:solidFill>
              <a:latin typeface="Times New Roman"/>
              <a:ea typeface="Calibri"/>
              <a:cs typeface="Calibri"/>
            </a:endParaRPr>
          </a:p>
          <a:p>
            <a:pPr>
              <a:tabLst>
                <a:tab pos="0" algn="l"/>
              </a:tabLst>
            </a:pPr>
            <a:endParaRPr lang="en-US" sz="2000" dirty="0">
              <a:solidFill>
                <a:schemeClr val="dk1"/>
              </a:solidFill>
              <a:latin typeface="Times New Roman"/>
              <a:ea typeface="Calibri"/>
              <a:cs typeface="Calibri"/>
            </a:endParaRPr>
          </a:p>
          <a:p>
            <a:pPr>
              <a:tabLst>
                <a:tab pos="0" algn="l"/>
              </a:tabLst>
            </a:pPr>
            <a:endParaRPr lang="en-US" sz="2000" b="1" dirty="0">
              <a:solidFill>
                <a:schemeClr val="dk1"/>
              </a:solidFill>
              <a:latin typeface="Times New Roman"/>
              <a:ea typeface="Calibri"/>
              <a:cs typeface="Calibri"/>
            </a:endParaRPr>
          </a:p>
          <a:p>
            <a:pPr>
              <a:tabLst>
                <a:tab pos="0" algn="l"/>
              </a:tabLst>
            </a:pPr>
            <a:endParaRPr lang="en-US" sz="2000" b="1" dirty="0">
              <a:solidFill>
                <a:schemeClr val="dk1"/>
              </a:solidFill>
              <a:latin typeface="Times New Roman"/>
              <a:ea typeface="Calibri"/>
              <a:cs typeface="Calibri"/>
            </a:endParaRPr>
          </a:p>
          <a:p>
            <a:pPr>
              <a:tabLst>
                <a:tab pos="0" algn="l"/>
              </a:tabLst>
            </a:pPr>
            <a:endParaRPr lang="en-US" sz="2000" b="1" dirty="0">
              <a:solidFill>
                <a:schemeClr val="dk1"/>
              </a:solidFill>
              <a:latin typeface="Times New Roman"/>
              <a:ea typeface="Calibri"/>
              <a:cs typeface="Calibri"/>
            </a:endParaRPr>
          </a:p>
          <a:p>
            <a:pPr>
              <a:tabLst>
                <a:tab pos="0" algn="l"/>
              </a:tabLst>
            </a:pPr>
            <a:endParaRPr lang="en-US" sz="2000" b="1" dirty="0">
              <a:solidFill>
                <a:schemeClr val="dk1"/>
              </a:solidFill>
              <a:latin typeface="Times New Roman"/>
              <a:ea typeface="Calibri"/>
              <a:cs typeface="Calibri"/>
            </a:endParaRPr>
          </a:p>
          <a:p>
            <a:pPr>
              <a:tabLst>
                <a:tab pos="0" algn="l"/>
              </a:tabLst>
            </a:pPr>
            <a:endParaRPr lang="en-US" sz="2000" b="1" dirty="0">
              <a:solidFill>
                <a:schemeClr val="dk1"/>
              </a:solidFill>
              <a:latin typeface="Times New Roman"/>
              <a:ea typeface="Calibri"/>
              <a:cs typeface="Calibri"/>
            </a:endParaRPr>
          </a:p>
          <a:p>
            <a:pPr>
              <a:tabLst>
                <a:tab pos="0" algn="l"/>
              </a:tabLst>
            </a:pPr>
            <a:endParaRPr lang="en-US" sz="2000" b="1" dirty="0">
              <a:solidFill>
                <a:schemeClr val="dk1"/>
              </a:solidFill>
              <a:latin typeface="Times New Roman"/>
              <a:ea typeface="Calibri"/>
              <a:cs typeface="Calibri"/>
            </a:endParaRPr>
          </a:p>
          <a:p>
            <a:pPr>
              <a:tabLst>
                <a:tab pos="0" algn="l"/>
              </a:tabLst>
            </a:pPr>
            <a:endParaRPr lang="en-US" sz="2000" b="1" dirty="0">
              <a:solidFill>
                <a:schemeClr val="dk1"/>
              </a:solidFill>
              <a:latin typeface="Times New Roman"/>
              <a:ea typeface="Calibri"/>
              <a:cs typeface="Calibri"/>
            </a:endParaRPr>
          </a:p>
          <a:p>
            <a:pPr>
              <a:tabLst>
                <a:tab pos="0" algn="l"/>
              </a:tabLst>
            </a:pPr>
            <a:endParaRPr lang="en-US" sz="2000" dirty="0">
              <a:solidFill>
                <a:schemeClr val="dk1"/>
              </a:solidFill>
              <a:latin typeface="Times New Roman" panose="02020603050405020304" pitchFamily="18" charset="0"/>
              <a:ea typeface="Calibri"/>
              <a:cs typeface="Times New Roman" panose="02020603050405020304" pitchFamily="18" charset="0"/>
            </a:endParaRPr>
          </a:p>
          <a:p>
            <a:pPr defTabSz="914400">
              <a:tabLst>
                <a:tab pos="0" algn="l"/>
              </a:tabLst>
            </a:pPr>
            <a:endParaRPr lang="en-IN" sz="2000" dirty="0">
              <a:latin typeface="Times New Roman"/>
              <a:cs typeface="Times New Roman"/>
            </a:endParaRPr>
          </a:p>
          <a:p>
            <a:pPr defTabSz="914400">
              <a:buNone/>
              <a:tabLst>
                <a:tab pos="0" algn="l"/>
              </a:tabLst>
            </a:pPr>
            <a:endParaRPr lang="en-US" sz="2000" u="sng" dirty="0">
              <a:solidFill>
                <a:schemeClr val="dk1"/>
              </a:solidFill>
              <a:latin typeface="Times New Roman"/>
              <a:ea typeface="Calibri"/>
              <a:cs typeface="Calibri"/>
            </a:endParaRPr>
          </a:p>
          <a:p>
            <a:pPr marL="342900">
              <a:lnSpc>
                <a:spcPct val="100000"/>
              </a:lnSpc>
              <a:spcBef>
                <a:spcPts val="850"/>
              </a:spcBef>
              <a:tabLst>
                <a:tab pos="0" algn="l"/>
              </a:tabLst>
            </a:pPr>
            <a:endParaRPr lang="en-US" sz="2000" dirty="0">
              <a:solidFill>
                <a:schemeClr val="dk1"/>
              </a:solidFill>
              <a:latin typeface="Times New Roman"/>
              <a:ea typeface="Microsoft YaHei"/>
              <a:cs typeface="Times New Roman"/>
            </a:endParaRPr>
          </a:p>
        </p:txBody>
      </p:sp>
      <p:sp>
        <p:nvSpPr>
          <p:cNvPr id="93" name="PlaceHolder 1">
            <a:extLst>
              <a:ext uri="{FF2B5EF4-FFF2-40B4-BE49-F238E27FC236}">
                <a16:creationId xmlns:a16="http://schemas.microsoft.com/office/drawing/2014/main" id="{1CECF060-7321-5D73-CAA7-B093D81D596F}"/>
              </a:ext>
            </a:extLst>
          </p:cNvPr>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tabLst>
                <a:tab pos="0" algn="l"/>
              </a:tabLst>
            </a:pPr>
            <a:r>
              <a:rPr lang="en-US" sz="1600" dirty="0">
                <a:solidFill>
                  <a:schemeClr val="dk1"/>
                </a:solidFill>
                <a:latin typeface="Times New Roman"/>
              </a:rPr>
              <a:t>Batch No:C8</a:t>
            </a:r>
            <a:r>
              <a:rPr lang="en-US" sz="1600" b="0" u="none" strike="noStrike" dirty="0">
                <a:solidFill>
                  <a:schemeClr val="dk1"/>
                </a:solidFill>
                <a:effectLst/>
                <a:uFillTx/>
                <a:latin typeface="Times New Roman"/>
              </a:rPr>
              <a:t>										       </a:t>
            </a:r>
            <a:r>
              <a:rPr lang="en-US" sz="1600" dirty="0">
                <a:solidFill>
                  <a:schemeClr val="dk1"/>
                </a:solidFill>
                <a:latin typeface="Times New Roman"/>
              </a:rPr>
              <a:t>" Urban Nest </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
        <p:nvSpPr>
          <p:cNvPr id="2" name="Slide Number Placeholder 1">
            <a:extLst>
              <a:ext uri="{FF2B5EF4-FFF2-40B4-BE49-F238E27FC236}">
                <a16:creationId xmlns:a16="http://schemas.microsoft.com/office/drawing/2014/main" id="{8249F53D-12CA-A1A0-20C3-17CB73BE4A5D}"/>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27</a:t>
            </a:fld>
            <a:endParaRPr lang="en-IN" sz="1200" b="0" u="none" strike="noStrike">
              <a:solidFill>
                <a:srgbClr val="000000"/>
              </a:solidFill>
              <a:effectLst/>
              <a:uFillTx/>
              <a:latin typeface="Times New Roman"/>
            </a:endParaRPr>
          </a:p>
        </p:txBody>
      </p:sp>
    </p:spTree>
    <p:extLst>
      <p:ext uri="{BB962C8B-B14F-4D97-AF65-F5344CB8AC3E}">
        <p14:creationId xmlns:p14="http://schemas.microsoft.com/office/powerpoint/2010/main" val="775577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BC1E5-9AD6-3876-CFE1-B39EFB898D65}"/>
            </a:ext>
          </a:extLst>
        </p:cNvPr>
        <p:cNvGrpSpPr/>
        <p:nvPr/>
      </p:nvGrpSpPr>
      <p:grpSpPr>
        <a:xfrm>
          <a:off x="0" y="0"/>
          <a:ext cx="0" cy="0"/>
          <a:chOff x="0" y="0"/>
          <a:chExt cx="0" cy="0"/>
        </a:xfrm>
      </p:grpSpPr>
      <p:sp>
        <p:nvSpPr>
          <p:cNvPr id="95" name="PlaceHolder 2">
            <a:extLst>
              <a:ext uri="{FF2B5EF4-FFF2-40B4-BE49-F238E27FC236}">
                <a16:creationId xmlns:a16="http://schemas.microsoft.com/office/drawing/2014/main" id="{3BB05473-75D1-476F-D754-A521D6A63249}"/>
              </a:ext>
            </a:extLst>
          </p:cNvPr>
          <p:cNvSpPr>
            <a:spLocks noGrp="1"/>
          </p:cNvSpPr>
          <p:nvPr>
            <p:ph type="subTitle"/>
          </p:nvPr>
        </p:nvSpPr>
        <p:spPr>
          <a:xfrm>
            <a:off x="1848465" y="1317523"/>
            <a:ext cx="9134168" cy="2077492"/>
          </a:xfrm>
          <a:prstGeom prst="rect">
            <a:avLst/>
          </a:prstGeom>
          <a:noFill/>
          <a:ln w="0">
            <a:noFill/>
          </a:ln>
        </p:spPr>
        <p:txBody>
          <a:bodyPr wrap="square" lIns="0" tIns="0" rIns="0" bIns="0" anchor="t">
            <a:spAutoFit/>
          </a:bodyPr>
          <a:lstStyle/>
          <a:p>
            <a:pPr algn="ctr" defTabSz="914400">
              <a:lnSpc>
                <a:spcPct val="100000"/>
              </a:lnSpc>
              <a:spcBef>
                <a:spcPts val="850"/>
              </a:spcBef>
              <a:buClr>
                <a:srgbClr val="000000"/>
              </a:buClr>
            </a:pPr>
            <a:endParaRPr lang="en-IN" sz="4000" b="0" u="none" strike="noStrike" dirty="0">
              <a:solidFill>
                <a:srgbClr val="000000"/>
              </a:solidFill>
              <a:effectLst/>
              <a:uFillTx/>
              <a:latin typeface="Times New Roman" panose="02020603050405020304" pitchFamily="18" charset="0"/>
              <a:cs typeface="Times New Roman" panose="02020603050405020304" pitchFamily="18" charset="0"/>
            </a:endParaRPr>
          </a:p>
          <a:p>
            <a:pPr algn="ctr" defTabSz="914400">
              <a:lnSpc>
                <a:spcPct val="100000"/>
              </a:lnSpc>
              <a:spcBef>
                <a:spcPts val="850"/>
              </a:spcBef>
              <a:buClr>
                <a:srgbClr val="000000"/>
              </a:buClr>
            </a:pPr>
            <a:endParaRPr lang="en-IN" sz="4000" dirty="0">
              <a:solidFill>
                <a:srgbClr val="000000"/>
              </a:solidFill>
              <a:latin typeface="Times New Roman" panose="02020603050405020304" pitchFamily="18" charset="0"/>
              <a:cs typeface="Times New Roman" panose="02020603050405020304" pitchFamily="18" charset="0"/>
            </a:endParaRPr>
          </a:p>
          <a:p>
            <a:pPr algn="ctr" defTabSz="914400">
              <a:lnSpc>
                <a:spcPct val="100000"/>
              </a:lnSpc>
              <a:spcBef>
                <a:spcPts val="850"/>
              </a:spcBef>
              <a:buClr>
                <a:srgbClr val="000000"/>
              </a:buClr>
            </a:pPr>
            <a:r>
              <a:rPr lang="en-IN" sz="4000" b="0" u="none" strike="noStrike" dirty="0">
                <a:solidFill>
                  <a:srgbClr val="000000"/>
                </a:solidFill>
                <a:effectLst/>
                <a:uFillTx/>
                <a:latin typeface="Times New Roman" panose="02020603050405020304" pitchFamily="18" charset="0"/>
                <a:cs typeface="Times New Roman" panose="02020603050405020304" pitchFamily="18" charset="0"/>
              </a:rPr>
              <a:t>THANK YOU</a:t>
            </a:r>
          </a:p>
        </p:txBody>
      </p:sp>
      <p:sp>
        <p:nvSpPr>
          <p:cNvPr id="96" name="PlaceHolder 8">
            <a:extLst>
              <a:ext uri="{FF2B5EF4-FFF2-40B4-BE49-F238E27FC236}">
                <a16:creationId xmlns:a16="http://schemas.microsoft.com/office/drawing/2014/main" id="{D7B3296C-4820-DBC4-5688-989A1C7BC586}"/>
              </a:ext>
            </a:extLst>
          </p:cNvPr>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tabLst>
                <a:tab pos="0" algn="l"/>
              </a:tabLst>
            </a:pPr>
            <a:r>
              <a:rPr lang="en-US" sz="1600" b="0" u="none" strike="noStrike" dirty="0">
                <a:solidFill>
                  <a:schemeClr val="dk1"/>
                </a:solidFill>
                <a:effectLst/>
                <a:uFillTx/>
                <a:latin typeface="Times New Roman"/>
              </a:rPr>
              <a:t>Batch No:</a:t>
            </a:r>
            <a:r>
              <a:rPr lang="en-US" sz="1600" dirty="0">
                <a:solidFill>
                  <a:schemeClr val="dk1"/>
                </a:solidFill>
                <a:latin typeface="Times New Roman"/>
              </a:rPr>
              <a:t>C8</a:t>
            </a:r>
            <a:r>
              <a:rPr lang="en-US" sz="1600" b="0" u="none" strike="noStrike" dirty="0">
                <a:solidFill>
                  <a:schemeClr val="dk1"/>
                </a:solidFill>
                <a:effectLst/>
                <a:uFillTx/>
                <a:latin typeface="Times New Roman"/>
              </a:rPr>
              <a:t>         										       "</a:t>
            </a:r>
            <a:r>
              <a:rPr lang="en-US" sz="1600" dirty="0">
                <a:solidFill>
                  <a:schemeClr val="dk1"/>
                </a:solidFill>
                <a:latin typeface="Times New Roman"/>
              </a:rPr>
              <a:t> Urban Nest </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
        <p:nvSpPr>
          <p:cNvPr id="2" name="Slide Number Placeholder 1">
            <a:extLst>
              <a:ext uri="{FF2B5EF4-FFF2-40B4-BE49-F238E27FC236}">
                <a16:creationId xmlns:a16="http://schemas.microsoft.com/office/drawing/2014/main" id="{0E4E7EA3-4334-7319-3788-6CA9D06AC1B3}"/>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28</a:t>
            </a:fld>
            <a:endParaRPr lang="en-IN" sz="1200" b="0" u="none" strike="noStrike">
              <a:solidFill>
                <a:srgbClr val="000000"/>
              </a:solidFill>
              <a:effectLst/>
              <a:uFillTx/>
              <a:latin typeface="Times New Roman"/>
            </a:endParaRPr>
          </a:p>
        </p:txBody>
      </p:sp>
    </p:spTree>
    <p:extLst>
      <p:ext uri="{BB962C8B-B14F-4D97-AF65-F5344CB8AC3E}">
        <p14:creationId xmlns:p14="http://schemas.microsoft.com/office/powerpoint/2010/main" val="107556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746640" y="217959"/>
            <a:ext cx="10697040" cy="114156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u="none" strike="noStrike" dirty="0">
                <a:solidFill>
                  <a:srgbClr val="780373"/>
                </a:solidFill>
                <a:effectLst/>
                <a:uFillTx/>
                <a:latin typeface="Times New Roman"/>
              </a:rPr>
              <a:t>Abstract</a:t>
            </a:r>
            <a:endParaRPr lang="en-IN" sz="3600" b="0" u="none" strike="noStrike" dirty="0">
              <a:solidFill>
                <a:srgbClr val="000000"/>
              </a:solidFill>
              <a:effectLst/>
              <a:uFillTx/>
              <a:latin typeface="Arial"/>
            </a:endParaRPr>
          </a:p>
        </p:txBody>
      </p:sp>
      <p:sp>
        <p:nvSpPr>
          <p:cNvPr id="86" name="PlaceHolder 2"/>
          <p:cNvSpPr>
            <a:spLocks noGrp="1"/>
          </p:cNvSpPr>
          <p:nvPr>
            <p:ph type="subTitle"/>
          </p:nvPr>
        </p:nvSpPr>
        <p:spPr>
          <a:xfrm>
            <a:off x="655380" y="1316679"/>
            <a:ext cx="10879560" cy="5539978"/>
          </a:xfrm>
          <a:prstGeom prst="rect">
            <a:avLst/>
          </a:prstGeom>
          <a:noFill/>
          <a:ln w="0">
            <a:noFill/>
          </a:ln>
        </p:spPr>
        <p:txBody>
          <a:bodyPr wrap="square" lIns="0" tIns="0" rIns="0" bIns="0" anchor="t">
            <a:spAutoFit/>
          </a:bodyPr>
          <a:lstStyle/>
          <a:p>
            <a:pPr>
              <a:lnSpc>
                <a:spcPct val="150000"/>
              </a:lnSpc>
            </a:pPr>
            <a:r>
              <a:rPr lang="en-US" sz="2000" dirty="0">
                <a:latin typeface="Times New Roman" pitchFamily="18" charset="0"/>
                <a:cs typeface="Times New Roman" pitchFamily="18" charset="0"/>
              </a:rPr>
              <a:t>Developed a full-stack E-commerce web application using the MERN stack (</a:t>
            </a:r>
            <a:r>
              <a:rPr lang="en-US" sz="2000" dirty="0" err="1">
                <a:latin typeface="Times New Roman" pitchFamily="18" charset="0"/>
                <a:cs typeface="Times New Roman" pitchFamily="18" charset="0"/>
              </a:rPr>
              <a:t>MongoDB</a:t>
            </a:r>
            <a:r>
              <a:rPr lang="en-US" sz="2000" dirty="0">
                <a:latin typeface="Times New Roman" pitchFamily="18" charset="0"/>
                <a:cs typeface="Times New Roman" pitchFamily="18" charset="0"/>
              </a:rPr>
              <a:t>, Express.js, React.js, Node.js), enabling users to browse, search, and purchase products across multiple categories. Implemented role-based access control where customers can manage carts and orders, while </a:t>
            </a:r>
            <a:r>
              <a:rPr lang="en-US" sz="2000" dirty="0" err="1">
                <a:latin typeface="Times New Roman" pitchFamily="18" charset="0"/>
                <a:cs typeface="Times New Roman" pitchFamily="18" charset="0"/>
              </a:rPr>
              <a:t>admins</a:t>
            </a:r>
            <a:r>
              <a:rPr lang="en-US" sz="2000" dirty="0">
                <a:latin typeface="Times New Roman" pitchFamily="18" charset="0"/>
                <a:cs typeface="Times New Roman" pitchFamily="18" charset="0"/>
              </a:rPr>
              <a:t> handle inventory, user management, and product listings. Integrated JWT-based authentication to ensure secure user sessions. Built real-time stock and order updates along with user profile and order history features. Designed and consumed </a:t>
            </a:r>
            <a:r>
              <a:rPr lang="en-US" sz="2000" dirty="0" err="1">
                <a:latin typeface="Times New Roman" pitchFamily="18" charset="0"/>
                <a:cs typeface="Times New Roman" pitchFamily="18" charset="0"/>
              </a:rPr>
              <a:t>RESTful</a:t>
            </a:r>
            <a:r>
              <a:rPr lang="en-US" sz="2000" dirty="0">
                <a:latin typeface="Times New Roman" pitchFamily="18" charset="0"/>
                <a:cs typeface="Times New Roman" pitchFamily="18" charset="0"/>
              </a:rPr>
              <a:t> APIs to enable seamless communication between frontend and backend. The platform includes cart and order management, product search with category filtering, and a dedicated admin dashboard for content control.</a:t>
            </a:r>
          </a:p>
          <a:p>
            <a:pPr>
              <a:lnSpc>
                <a:spcPct val="150000"/>
              </a:lnSpc>
            </a:pPr>
            <a:endParaRPr lang="en-US" sz="2000" dirty="0">
              <a:latin typeface="Times New Roman" pitchFamily="18" charset="0"/>
              <a:cs typeface="Times New Roman" pitchFamily="18" charset="0"/>
            </a:endParaRPr>
          </a:p>
          <a:p>
            <a:pPr lvl="0">
              <a:lnSpc>
                <a:spcPct val="150000"/>
              </a:lnSpc>
            </a:pPr>
            <a:r>
              <a:rPr lang="en-IN" altLang="en-US" sz="2000" b="1" dirty="0">
                <a:latin typeface="Times New Roman" panose="02020603050405020304" pitchFamily="18" charset="0"/>
                <a:cs typeface="Times New Roman" panose="02020603050405020304" pitchFamily="18" charset="0"/>
              </a:rPr>
              <a:t>Keywords : </a:t>
            </a:r>
            <a:r>
              <a:rPr lang="en-US" sz="2000" dirty="0">
                <a:latin typeface="Times New Roman" pitchFamily="18" charset="0"/>
                <a:cs typeface="Times New Roman" pitchFamily="18" charset="0"/>
              </a:rPr>
              <a:t>MERN Stack, </a:t>
            </a:r>
            <a:r>
              <a:rPr lang="en-US" sz="2000" dirty="0" err="1">
                <a:latin typeface="Times New Roman" pitchFamily="18" charset="0"/>
                <a:cs typeface="Times New Roman" pitchFamily="18" charset="0"/>
              </a:rPr>
              <a:t>RESTful</a:t>
            </a:r>
            <a:r>
              <a:rPr lang="en-US" sz="2000" dirty="0">
                <a:latin typeface="Times New Roman" pitchFamily="18" charset="0"/>
                <a:cs typeface="Times New Roman" pitchFamily="18" charset="0"/>
              </a:rPr>
              <a:t> APIs, JWT Authentication, RBAC, </a:t>
            </a:r>
            <a:r>
              <a:rPr lang="en-US" sz="2000" dirty="0" err="1">
                <a:latin typeface="Times New Roman" pitchFamily="18" charset="0"/>
                <a:cs typeface="Times New Roman" pitchFamily="18" charset="0"/>
              </a:rPr>
              <a:t>MongoDB</a:t>
            </a:r>
            <a:r>
              <a:rPr lang="en-US" sz="2000" dirty="0">
                <a:latin typeface="Times New Roman" pitchFamily="18" charset="0"/>
                <a:cs typeface="Times New Roman" pitchFamily="18" charset="0"/>
              </a:rPr>
              <a:t>, Express.js, React.js, Node.js, Cart &amp; Order Management, Admin Dashboard, Product Filtering, Responsive UI.</a:t>
            </a:r>
            <a:endParaRPr lang="en-US" altLang="en-US" sz="2000" b="1" dirty="0">
              <a:latin typeface="Times New Roman" pitchFamily="18" charset="0"/>
              <a:cs typeface="Times New Roman" pitchFamily="18" charset="0"/>
            </a:endParaRPr>
          </a:p>
          <a:p>
            <a:pPr>
              <a:lnSpc>
                <a:spcPct val="150000"/>
              </a:lnSpc>
            </a:pPr>
            <a:endParaRPr lang="en-US" sz="2000" dirty="0">
              <a:latin typeface="Times New Roman" pitchFamily="18" charset="0"/>
              <a:cs typeface="Times New Roman" pitchFamily="18" charset="0"/>
            </a:endParaRPr>
          </a:p>
        </p:txBody>
      </p:sp>
      <p:sp>
        <p:nvSpPr>
          <p:cNvPr id="87" name="PlaceHolder 1"/>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tabLst>
                <a:tab pos="0" algn="l"/>
              </a:tabLst>
            </a:pPr>
            <a:r>
              <a:rPr lang="en-US" sz="1600" dirty="0">
                <a:solidFill>
                  <a:schemeClr val="dk1"/>
                </a:solidFill>
                <a:latin typeface="Times New Roman"/>
              </a:rPr>
              <a:t>Batch No:C8 </a:t>
            </a:r>
            <a:r>
              <a:rPr lang="en-US" sz="1600" b="0" u="none" strike="noStrike" dirty="0">
                <a:solidFill>
                  <a:schemeClr val="dk1"/>
                </a:solidFill>
                <a:effectLst/>
                <a:uFillTx/>
                <a:latin typeface="Times New Roman"/>
              </a:rPr>
              <a:t>										       "</a:t>
            </a:r>
            <a:r>
              <a:rPr lang="en-US" sz="1600" dirty="0">
                <a:solidFill>
                  <a:schemeClr val="dk1"/>
                </a:solidFill>
                <a:latin typeface="Times New Roman"/>
              </a:rPr>
              <a:t> Urban Nest </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
        <p:nvSpPr>
          <p:cNvPr id="2" name="Slide Number Placeholder 1">
            <a:extLst>
              <a:ext uri="{FF2B5EF4-FFF2-40B4-BE49-F238E27FC236}">
                <a16:creationId xmlns:a16="http://schemas.microsoft.com/office/drawing/2014/main" id="{6B8C457D-B289-E7A0-178A-A9998FDC6812}"/>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3</a:t>
            </a:fld>
            <a:endParaRPr lang="en-IN" sz="1200" b="0" u="none" strike="noStrike">
              <a:solidFill>
                <a:srgbClr val="000000"/>
              </a:solidFill>
              <a:effectLst/>
              <a:uFillTx/>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661799" y="466627"/>
            <a:ext cx="10697040" cy="114156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u="none" strike="noStrike" dirty="0">
                <a:solidFill>
                  <a:srgbClr val="780373"/>
                </a:solidFill>
                <a:effectLst/>
                <a:uFillTx/>
                <a:latin typeface="Times New Roman"/>
              </a:rPr>
              <a:t>1. Introduction</a:t>
            </a:r>
            <a:endParaRPr lang="en-IN" sz="3600" b="0" u="none" strike="noStrike" dirty="0">
              <a:solidFill>
                <a:srgbClr val="000000"/>
              </a:solidFill>
              <a:effectLst/>
              <a:uFillTx/>
              <a:latin typeface="Arial"/>
            </a:endParaRPr>
          </a:p>
        </p:txBody>
      </p:sp>
      <p:sp>
        <p:nvSpPr>
          <p:cNvPr id="90" name="PlaceHolder 1"/>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tabLst>
                <a:tab pos="0" algn="l"/>
              </a:tabLst>
            </a:pPr>
            <a:r>
              <a:rPr lang="en-US" sz="1600" dirty="0">
                <a:solidFill>
                  <a:schemeClr val="dk1"/>
                </a:solidFill>
                <a:latin typeface="Times New Roman"/>
              </a:rPr>
              <a:t>Batch No:C8 </a:t>
            </a:r>
            <a:r>
              <a:rPr lang="en-US" sz="1600" b="0" u="none" strike="noStrike" dirty="0">
                <a:solidFill>
                  <a:schemeClr val="dk1"/>
                </a:solidFill>
                <a:effectLst/>
                <a:uFillTx/>
                <a:latin typeface="Times New Roman"/>
              </a:rPr>
              <a:t>										       "</a:t>
            </a:r>
            <a:r>
              <a:rPr lang="en-US" sz="1600" dirty="0">
                <a:solidFill>
                  <a:schemeClr val="dk1"/>
                </a:solidFill>
                <a:latin typeface="Times New Roman"/>
              </a:rPr>
              <a:t> Urban Nest </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
        <p:nvSpPr>
          <p:cNvPr id="2" name="Slide Number Placeholder 1">
            <a:extLst>
              <a:ext uri="{FF2B5EF4-FFF2-40B4-BE49-F238E27FC236}">
                <a16:creationId xmlns:a16="http://schemas.microsoft.com/office/drawing/2014/main" id="{18BFD1A7-027C-5FE8-1FA5-60B054BACE18}"/>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4</a:t>
            </a:fld>
            <a:endParaRPr lang="en-IN" sz="1200" b="0" u="none" strike="noStrike">
              <a:solidFill>
                <a:srgbClr val="000000"/>
              </a:solidFill>
              <a:effectLst/>
              <a:uFillTx/>
              <a:latin typeface="Times New Roman"/>
            </a:endParaRPr>
          </a:p>
        </p:txBody>
      </p:sp>
      <p:sp>
        <p:nvSpPr>
          <p:cNvPr id="4" name="Rectangle 2">
            <a:extLst>
              <a:ext uri="{FF2B5EF4-FFF2-40B4-BE49-F238E27FC236}">
                <a16:creationId xmlns:a16="http://schemas.microsoft.com/office/drawing/2014/main" id="{B00B5F99-79D6-4332-2CB3-ABC487C4F1C7}"/>
              </a:ext>
            </a:extLst>
          </p:cNvPr>
          <p:cNvSpPr>
            <a:spLocks noGrp="1" noChangeArrowheads="1"/>
          </p:cNvSpPr>
          <p:nvPr>
            <p:ph type="subTitle"/>
          </p:nvPr>
        </p:nvSpPr>
        <p:spPr bwMode="auto">
          <a:xfrm>
            <a:off x="736795" y="1224343"/>
            <a:ext cx="10905405"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Aft>
                <a:spcPct val="0"/>
              </a:spcAft>
            </a:pPr>
            <a:endParaRPr lang="en-US" sz="2000" b="1" dirty="0">
              <a:latin typeface="Times New Roman" panose="02020603050405020304" pitchFamily="18" charset="0"/>
              <a:cs typeface="Times New Roman" panose="02020603050405020304" pitchFamily="18" charset="0"/>
            </a:endParaRPr>
          </a:p>
          <a:p>
            <a:pPr lvl="0" eaLnBrk="0" fontAlgn="base" hangingPunct="0">
              <a:lnSpc>
                <a:spcPct val="100000"/>
              </a:lnSpc>
              <a:spcAft>
                <a:spcPct val="0"/>
              </a:spcAft>
            </a:pPr>
            <a:r>
              <a:rPr lang="en-US" sz="2000" b="1" dirty="0">
                <a:latin typeface="Times New Roman" panose="02020603050405020304" pitchFamily="18" charset="0"/>
                <a:cs typeface="Times New Roman" panose="02020603050405020304" pitchFamily="18" charset="0"/>
              </a:rPr>
              <a:t>Urban Nest</a:t>
            </a:r>
            <a:r>
              <a:rPr lang="en-US" sz="2000" dirty="0">
                <a:latin typeface="Times New Roman" panose="02020603050405020304" pitchFamily="18" charset="0"/>
                <a:cs typeface="Times New Roman" panose="02020603050405020304" pitchFamily="18" charset="0"/>
              </a:rPr>
              <a:t> is a full-stack E-commerce platform built using the MERN stack (MongoDB, Express.js, React.js, Node.js). It offers a clean, responsive interface for users to browse, filter, and purchase clothing and fashion items with ease.</a:t>
            </a:r>
          </a:p>
          <a:p>
            <a:pPr lvl="0" eaLnBrk="0" fontAlgn="base" hangingPunct="0">
              <a:lnSpc>
                <a:spcPct val="100000"/>
              </a:lnSpc>
              <a:spcAft>
                <a:spcPct val="0"/>
              </a:spcAft>
            </a:pPr>
            <a:endParaRPr lang="en-US" altLang="en-US" sz="2000" dirty="0">
              <a:latin typeface="Times New Roman" panose="02020603050405020304" pitchFamily="18" charset="0"/>
              <a:cs typeface="Times New Roman" panose="02020603050405020304" pitchFamily="18" charset="0"/>
            </a:endParaRPr>
          </a:p>
          <a:p>
            <a:pPr lvl="0" eaLnBrk="0" fontAlgn="base" hangingPunct="0">
              <a:lnSpc>
                <a:spcPct val="100000"/>
              </a:lnSpc>
              <a:spcAft>
                <a:spcPct val="0"/>
              </a:spcAft>
            </a:pPr>
            <a:r>
              <a:rPr lang="en-US" altLang="en-US" sz="2000" b="1" dirty="0">
                <a:latin typeface="Times New Roman" panose="02020603050405020304" pitchFamily="18" charset="0"/>
                <a:cs typeface="Times New Roman" panose="02020603050405020304" pitchFamily="18" charset="0"/>
              </a:rPr>
              <a:t>Key Features:</a:t>
            </a:r>
          </a:p>
          <a:p>
            <a:pPr lvl="0" eaLnBrk="0" fontAlgn="base" hangingPunct="0">
              <a:lnSpc>
                <a:spcPct val="100000"/>
              </a:lnSpc>
              <a:spcAft>
                <a:spcPct val="0"/>
              </a:spcAft>
              <a:buFontTx/>
              <a:buChar char="•"/>
            </a:pPr>
            <a:r>
              <a:rPr lang="en-US" altLang="en-US" sz="2000" dirty="0">
                <a:latin typeface="Times New Roman" panose="02020603050405020304" pitchFamily="18" charset="0"/>
                <a:cs typeface="Times New Roman" panose="02020603050405020304" pitchFamily="18" charset="0"/>
              </a:rPr>
              <a:t>Search by keyword and filter by category (Men, Women, Kids)</a:t>
            </a:r>
          </a:p>
          <a:p>
            <a:pPr lvl="0" eaLnBrk="0" fontAlgn="base" hangingPunct="0">
              <a:lnSpc>
                <a:spcPct val="100000"/>
              </a:lnSpc>
              <a:spcAft>
                <a:spcPct val="0"/>
              </a:spcAft>
              <a:buFontTx/>
              <a:buChar char="•"/>
            </a:pPr>
            <a:r>
              <a:rPr lang="en-US" altLang="en-US" sz="2000" dirty="0">
                <a:latin typeface="Times New Roman" panose="02020603050405020304" pitchFamily="18" charset="0"/>
                <a:cs typeface="Times New Roman" panose="02020603050405020304" pitchFamily="18" charset="0"/>
              </a:rPr>
              <a:t>Cart and order management</a:t>
            </a:r>
          </a:p>
          <a:p>
            <a:pPr lvl="0" eaLnBrk="0" fontAlgn="base" hangingPunct="0">
              <a:lnSpc>
                <a:spcPct val="100000"/>
              </a:lnSpc>
              <a:spcAft>
                <a:spcPct val="0"/>
              </a:spcAft>
              <a:buFontTx/>
              <a:buChar char="•"/>
            </a:pPr>
            <a:r>
              <a:rPr lang="en-US" altLang="en-US" sz="2000" dirty="0">
                <a:latin typeface="Times New Roman" panose="02020603050405020304" pitchFamily="18" charset="0"/>
                <a:cs typeface="Times New Roman" panose="02020603050405020304" pitchFamily="18" charset="0"/>
              </a:rPr>
              <a:t>User</a:t>
            </a: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profiles with order history</a:t>
            </a:r>
          </a:p>
          <a:p>
            <a:pPr lvl="0" eaLnBrk="0" fontAlgn="base" hangingPunct="0">
              <a:lnSpc>
                <a:spcPct val="100000"/>
              </a:lnSpc>
              <a:spcAft>
                <a:spcPct val="0"/>
              </a:spcAft>
              <a:buFontTx/>
              <a:buChar char="•"/>
            </a:pPr>
            <a:r>
              <a:rPr lang="en-US" altLang="en-US" sz="2000" dirty="0">
                <a:latin typeface="Times New Roman" panose="02020603050405020304" pitchFamily="18" charset="0"/>
                <a:cs typeface="Times New Roman" panose="02020603050405020304" pitchFamily="18" charset="0"/>
              </a:rPr>
              <a:t>Role-Based Access Control (RBAC)</a:t>
            </a:r>
          </a:p>
          <a:p>
            <a:pPr lvl="0" eaLnBrk="0" fontAlgn="base" hangingPunct="0">
              <a:lnSpc>
                <a:spcPct val="100000"/>
              </a:lnSpc>
              <a:spcAft>
                <a:spcPct val="0"/>
              </a:spcAft>
              <a:buFontTx/>
              <a:buChar char="•"/>
            </a:pPr>
            <a:r>
              <a:rPr lang="en-US" altLang="en-US" sz="2000" dirty="0">
                <a:latin typeface="Times New Roman" panose="02020603050405020304" pitchFamily="18" charset="0"/>
                <a:cs typeface="Times New Roman" panose="02020603050405020304" pitchFamily="18" charset="0"/>
              </a:rPr>
              <a:t>Customers manage their carts and orders</a:t>
            </a:r>
          </a:p>
          <a:p>
            <a:pPr lvl="0" eaLnBrk="0" fontAlgn="base" hangingPunct="0">
              <a:lnSpc>
                <a:spcPct val="100000"/>
              </a:lnSpc>
              <a:spcAft>
                <a:spcPct val="0"/>
              </a:spcAft>
              <a:buFontTx/>
              <a:buChar char="•"/>
            </a:pPr>
            <a:r>
              <a:rPr lang="en-US" altLang="en-US" sz="2000" dirty="0">
                <a:latin typeface="Times New Roman" panose="02020603050405020304" pitchFamily="18" charset="0"/>
                <a:cs typeface="Times New Roman" panose="02020603050405020304" pitchFamily="18" charset="0"/>
              </a:rPr>
              <a:t>Admins manage inventory, users, and product listings</a:t>
            </a:r>
          </a:p>
          <a:p>
            <a:pPr lvl="0" eaLnBrk="0" fontAlgn="base" hangingPunct="0">
              <a:lnSpc>
                <a:spcPct val="100000"/>
              </a:lnSpc>
              <a:spcAft>
                <a:spcPct val="0"/>
              </a:spcAft>
              <a:buFontTx/>
              <a:buChar char="•"/>
            </a:pPr>
            <a:r>
              <a:rPr lang="en-US" altLang="en-US" sz="2000" dirty="0">
                <a:latin typeface="Times New Roman" panose="02020603050405020304" pitchFamily="18" charset="0"/>
                <a:cs typeface="Times New Roman" panose="02020603050405020304" pitchFamily="18" charset="0"/>
              </a:rPr>
              <a:t>Secure JWT Authentication</a:t>
            </a:r>
          </a:p>
          <a:p>
            <a:pPr lvl="0" eaLnBrk="0" fontAlgn="base" hangingPunct="0">
              <a:lnSpc>
                <a:spcPct val="100000"/>
              </a:lnSpc>
              <a:spcAft>
                <a:spcPct val="0"/>
              </a:spcAft>
              <a:buFontTx/>
              <a:buChar char="•"/>
            </a:pPr>
            <a:r>
              <a:rPr lang="en-US" altLang="en-US" sz="2000" dirty="0">
                <a:latin typeface="Times New Roman" panose="02020603050405020304" pitchFamily="18" charset="0"/>
                <a:cs typeface="Times New Roman" panose="02020603050405020304" pitchFamily="18" charset="0"/>
              </a:rPr>
              <a:t>RESTful API architecture for maintainability and scalability</a:t>
            </a:r>
          </a:p>
          <a:p>
            <a:pPr lvl="0" eaLnBrk="0" fontAlgn="base" hangingPunct="0">
              <a:lnSpc>
                <a:spcPct val="100000"/>
              </a:lnSpc>
              <a:spcAft>
                <a:spcPct val="0"/>
              </a:spcAft>
              <a:buFontTx/>
              <a:buChar char="•"/>
            </a:pPr>
            <a:endParaRPr lang="en-IN" altLang="en-US" sz="2000" dirty="0">
              <a:latin typeface="Times New Roman" panose="02020603050405020304" pitchFamily="18" charset="0"/>
              <a:cs typeface="Times New Roman" panose="02020603050405020304" pitchFamily="18" charset="0"/>
            </a:endParaRPr>
          </a:p>
          <a:p>
            <a:pPr lvl="0" eaLnBrk="0" fontAlgn="base" hangingPunct="0">
              <a:lnSpc>
                <a:spcPct val="100000"/>
              </a:lnSpc>
              <a:spcAft>
                <a:spcPct val="0"/>
              </a:spcAft>
            </a:pPr>
            <a:endParaRPr lang="en-US" altLang="en-US" sz="2000" b="1" dirty="0">
              <a:latin typeface="Times New Roman" pitchFamily="18" charset="0"/>
              <a:cs typeface="Times New Roman" pitchFamily="18" charset="0"/>
            </a:endParaRPr>
          </a:p>
        </p:txBody>
      </p:sp>
      <p:sp>
        <p:nvSpPr>
          <p:cNvPr id="7" name="Rectangle 4">
            <a:extLst>
              <a:ext uri="{FF2B5EF4-FFF2-40B4-BE49-F238E27FC236}">
                <a16:creationId xmlns:a16="http://schemas.microsoft.com/office/drawing/2014/main" id="{6E0297BC-FD52-FF9A-6C1F-E5202EC94CC8}"/>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AD4A5-CF1A-7473-8188-F080363CC91A}"/>
            </a:ext>
          </a:extLst>
        </p:cNvPr>
        <p:cNvGrpSpPr/>
        <p:nvPr/>
      </p:nvGrpSpPr>
      <p:grpSpPr>
        <a:xfrm>
          <a:off x="0" y="0"/>
          <a:ext cx="0" cy="0"/>
          <a:chOff x="0" y="0"/>
          <a:chExt cx="0" cy="0"/>
        </a:xfrm>
      </p:grpSpPr>
      <p:sp>
        <p:nvSpPr>
          <p:cNvPr id="88" name="PlaceHolder 1">
            <a:extLst>
              <a:ext uri="{FF2B5EF4-FFF2-40B4-BE49-F238E27FC236}">
                <a16:creationId xmlns:a16="http://schemas.microsoft.com/office/drawing/2014/main" id="{F7C4B49E-4184-B715-0069-AA5349E303D8}"/>
              </a:ext>
            </a:extLst>
          </p:cNvPr>
          <p:cNvSpPr>
            <a:spLocks noGrp="1"/>
          </p:cNvSpPr>
          <p:nvPr>
            <p:ph type="title"/>
          </p:nvPr>
        </p:nvSpPr>
        <p:spPr>
          <a:xfrm>
            <a:off x="661799" y="466627"/>
            <a:ext cx="10697040" cy="939386"/>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dirty="0">
                <a:solidFill>
                  <a:srgbClr val="780373"/>
                </a:solidFill>
                <a:latin typeface="Times New Roman"/>
              </a:rPr>
              <a:t>2</a:t>
            </a:r>
            <a:r>
              <a:rPr lang="en-US" sz="3600" b="1" u="none" strike="noStrike" dirty="0">
                <a:solidFill>
                  <a:srgbClr val="780373"/>
                </a:solidFill>
                <a:effectLst/>
                <a:uFillTx/>
                <a:latin typeface="Times New Roman"/>
              </a:rPr>
              <a:t>. </a:t>
            </a:r>
            <a:r>
              <a:rPr lang="en-US" sz="3600" b="1" dirty="0">
                <a:solidFill>
                  <a:srgbClr val="780373"/>
                </a:solidFill>
                <a:latin typeface="Times New Roman"/>
              </a:rPr>
              <a:t>Literature Survey</a:t>
            </a:r>
            <a:endParaRPr lang="en-IN" sz="3600" b="0" u="none" strike="noStrike" dirty="0">
              <a:solidFill>
                <a:srgbClr val="000000"/>
              </a:solidFill>
              <a:effectLst/>
              <a:uFillTx/>
              <a:latin typeface="Arial"/>
            </a:endParaRPr>
          </a:p>
        </p:txBody>
      </p:sp>
      <p:sp>
        <p:nvSpPr>
          <p:cNvPr id="90" name="PlaceHolder 1">
            <a:extLst>
              <a:ext uri="{FF2B5EF4-FFF2-40B4-BE49-F238E27FC236}">
                <a16:creationId xmlns:a16="http://schemas.microsoft.com/office/drawing/2014/main" id="{890BA9E8-1628-8462-8B4C-2F0FD37F0068}"/>
              </a:ext>
            </a:extLst>
          </p:cNvPr>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tabLst>
                <a:tab pos="0" algn="l"/>
              </a:tabLst>
            </a:pPr>
            <a:r>
              <a:rPr lang="en-US" sz="1600" dirty="0">
                <a:solidFill>
                  <a:schemeClr val="dk1"/>
                </a:solidFill>
                <a:latin typeface="Times New Roman"/>
              </a:rPr>
              <a:t>Batch No:C8 </a:t>
            </a:r>
            <a:r>
              <a:rPr lang="en-US" sz="1600" b="0" u="none" strike="noStrike" dirty="0">
                <a:solidFill>
                  <a:schemeClr val="dk1"/>
                </a:solidFill>
                <a:effectLst/>
                <a:uFillTx/>
                <a:latin typeface="Times New Roman"/>
              </a:rPr>
              <a:t>										       "</a:t>
            </a:r>
            <a:r>
              <a:rPr lang="en-US" sz="1600" dirty="0">
                <a:solidFill>
                  <a:schemeClr val="dk1"/>
                </a:solidFill>
                <a:latin typeface="Times New Roman"/>
              </a:rPr>
              <a:t> Urban Nest </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
        <p:nvSpPr>
          <p:cNvPr id="2" name="Slide Number Placeholder 1">
            <a:extLst>
              <a:ext uri="{FF2B5EF4-FFF2-40B4-BE49-F238E27FC236}">
                <a16:creationId xmlns:a16="http://schemas.microsoft.com/office/drawing/2014/main" id="{A6323430-134B-238B-8948-B5FC0FBBCE1D}"/>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5</a:t>
            </a:fld>
            <a:endParaRPr lang="en-IN" sz="1200" b="0" u="none" strike="noStrike">
              <a:solidFill>
                <a:srgbClr val="000000"/>
              </a:solidFill>
              <a:effectLst/>
              <a:uFillTx/>
              <a:latin typeface="Times New Roman"/>
            </a:endParaRPr>
          </a:p>
        </p:txBody>
      </p:sp>
      <p:sp>
        <p:nvSpPr>
          <p:cNvPr id="4" name="Rectangle 2">
            <a:extLst>
              <a:ext uri="{FF2B5EF4-FFF2-40B4-BE49-F238E27FC236}">
                <a16:creationId xmlns:a16="http://schemas.microsoft.com/office/drawing/2014/main" id="{501314A1-E9FA-D843-4763-FCB261C69A66}"/>
              </a:ext>
            </a:extLst>
          </p:cNvPr>
          <p:cNvSpPr>
            <a:spLocks noGrp="1" noChangeArrowheads="1"/>
          </p:cNvSpPr>
          <p:nvPr>
            <p:ph type="subTitle"/>
          </p:nvPr>
        </p:nvSpPr>
        <p:spPr bwMode="auto">
          <a:xfrm>
            <a:off x="471948" y="1825660"/>
            <a:ext cx="11179583"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itchFamily="34" charset="0"/>
              <a:buChar char="•"/>
            </a:pPr>
            <a:r>
              <a:rPr lang="en-IN" sz="2000" b="1" dirty="0" err="1">
                <a:latin typeface="Times New Roman" panose="02020603050405020304" pitchFamily="18" charset="0"/>
                <a:cs typeface="Times New Roman" panose="02020603050405020304" pitchFamily="18" charset="0"/>
              </a:rPr>
              <a:t>Patil</a:t>
            </a:r>
            <a:r>
              <a:rPr lang="en-IN" sz="2000" b="1" dirty="0">
                <a:latin typeface="Times New Roman" panose="02020603050405020304" pitchFamily="18" charset="0"/>
                <a:cs typeface="Times New Roman" panose="02020603050405020304" pitchFamily="18" charset="0"/>
              </a:rPr>
              <a:t> et al. (2025)</a:t>
            </a:r>
            <a:r>
              <a:rPr lang="en-IN" sz="2000" dirty="0">
                <a:latin typeface="Times New Roman" panose="02020603050405020304" pitchFamily="18" charset="0"/>
                <a:cs typeface="Times New Roman" panose="02020603050405020304" pitchFamily="18" charset="0"/>
              </a:rPr>
              <a:t> built a scalable e-commerce site using MERN, focusing on modular design, cart and payment features, and backend–frontend integration for performance and security.</a:t>
            </a:r>
          </a:p>
          <a:p>
            <a:pPr marL="342900" indent="-342900"/>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 Silva et al. (2022)</a:t>
            </a:r>
            <a:r>
              <a:rPr lang="en-IN" sz="2000" dirty="0">
                <a:latin typeface="Times New Roman" panose="02020603050405020304" pitchFamily="18" charset="0"/>
                <a:cs typeface="Times New Roman" panose="02020603050405020304" pitchFamily="18" charset="0"/>
              </a:rPr>
              <a:t> created a chocolate shop site using MERN, integrating CRUD, search, and testing tools like Selenium and SonarQube to support quality and </a:t>
            </a:r>
            <a:r>
              <a:rPr lang="en-IN" sz="2000" dirty="0" err="1">
                <a:latin typeface="Times New Roman" panose="02020603050405020304" pitchFamily="18" charset="0"/>
                <a:cs typeface="Times New Roman" panose="02020603050405020304" pitchFamily="18" charset="0"/>
              </a:rPr>
              <a:t>DevOps</a:t>
            </a:r>
            <a:r>
              <a:rPr lang="en-IN" sz="2000" dirty="0">
                <a:latin typeface="Times New Roman" panose="02020603050405020304" pitchFamily="18" charset="0"/>
                <a:cs typeface="Times New Roman" panose="02020603050405020304" pitchFamily="18" charset="0"/>
              </a:rPr>
              <a:t>.</a:t>
            </a:r>
          </a:p>
          <a:p>
            <a:pPr marL="342900" indent="-342900"/>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Verma &amp; Kale(2025)</a:t>
            </a:r>
            <a:r>
              <a:rPr lang="en-IN" sz="2000" dirty="0">
                <a:latin typeface="Times New Roman" panose="02020603050405020304" pitchFamily="18" charset="0"/>
                <a:cs typeface="Times New Roman" panose="02020603050405020304" pitchFamily="18" charset="0"/>
              </a:rPr>
              <a:t> developed a fashion-focused MERN e-commerce platform, highlighting UX, responsive design, and visual appeal, with brief mentions of AR and user personalization.</a:t>
            </a:r>
          </a:p>
          <a:p>
            <a:pPr marL="342900" indent="-342900"/>
            <a:endParaRPr lang="en-IN" sz="2000" dirty="0">
              <a:latin typeface="Times New Roman" panose="02020603050405020304" pitchFamily="18" charset="0"/>
              <a:cs typeface="Times New Roman" panose="02020603050405020304" pitchFamily="18" charset="0"/>
            </a:endParaRPr>
          </a:p>
          <a:p>
            <a:pPr marL="342900" lvl="0" indent="-342900" eaLnBrk="0" fontAlgn="base" hangingPunct="0">
              <a:lnSpc>
                <a:spcPct val="100000"/>
              </a:lnSpc>
              <a:spcAft>
                <a:spcPct val="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Huang &amp; Benyoucef (2018) </a:t>
            </a:r>
            <a:r>
              <a:rPr lang="en-US" sz="2000" dirty="0">
                <a:latin typeface="Times New Roman" panose="02020603050405020304" pitchFamily="18" charset="0"/>
                <a:cs typeface="Times New Roman" panose="02020603050405020304" pitchFamily="18" charset="0"/>
              </a:rPr>
              <a:t>performed a systematic review of 407 papers on social commerce, developing a taxonomy covering definitions, technologies, benefits, and research gaps in platforms integrating social media and e-commerce </a:t>
            </a:r>
          </a:p>
          <a:p>
            <a:pPr marL="342900" lvl="0" indent="-342900" eaLnBrk="0" fontAlgn="base" hangingPunct="0">
              <a:lnSpc>
                <a:spcPct val="100000"/>
              </a:lnSpc>
              <a:spcAft>
                <a:spcPct val="0"/>
              </a:spcAft>
            </a:pPr>
            <a:endParaRPr lang="en-US" sz="2000" dirty="0">
              <a:latin typeface="Times New Roman" panose="02020603050405020304" pitchFamily="18" charset="0"/>
              <a:cs typeface="Times New Roman" panose="02020603050405020304" pitchFamily="18" charset="0"/>
            </a:endParaRPr>
          </a:p>
          <a:p>
            <a:pPr marL="342900" lvl="0" indent="-342900" eaLnBrk="0" fontAlgn="base" hangingPunct="0">
              <a:lnSpc>
                <a:spcPct val="100000"/>
              </a:lnSpc>
              <a:spcAft>
                <a:spcPct val="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Esmaeili &amp; Hashemi (2019) </a:t>
            </a:r>
            <a:r>
              <a:rPr lang="en-US" sz="2000" dirty="0">
                <a:latin typeface="Times New Roman" panose="02020603050405020304" pitchFamily="18" charset="0"/>
                <a:cs typeface="Times New Roman" panose="02020603050405020304" pitchFamily="18" charset="0"/>
              </a:rPr>
              <a:t>reviewed 81 studies in social commerce, identifying core themes like customer behavior, platform design, and adoption trends. They observed growth in research from 2007 onwards and highlighted user engagement as central to success</a:t>
            </a:r>
          </a:p>
        </p:txBody>
      </p:sp>
    </p:spTree>
    <p:extLst>
      <p:ext uri="{BB962C8B-B14F-4D97-AF65-F5344CB8AC3E}">
        <p14:creationId xmlns:p14="http://schemas.microsoft.com/office/powerpoint/2010/main" val="1651599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53FC9-D38A-18FD-0C90-0DC69037010F}"/>
            </a:ext>
          </a:extLst>
        </p:cNvPr>
        <p:cNvGrpSpPr/>
        <p:nvPr/>
      </p:nvGrpSpPr>
      <p:grpSpPr>
        <a:xfrm>
          <a:off x="0" y="0"/>
          <a:ext cx="0" cy="0"/>
          <a:chOff x="0" y="0"/>
          <a:chExt cx="0" cy="0"/>
        </a:xfrm>
      </p:grpSpPr>
      <p:sp>
        <p:nvSpPr>
          <p:cNvPr id="88" name="PlaceHolder 1">
            <a:extLst>
              <a:ext uri="{FF2B5EF4-FFF2-40B4-BE49-F238E27FC236}">
                <a16:creationId xmlns:a16="http://schemas.microsoft.com/office/drawing/2014/main" id="{F315D6B4-877D-3386-3336-96C0339CA026}"/>
              </a:ext>
            </a:extLst>
          </p:cNvPr>
          <p:cNvSpPr>
            <a:spLocks noGrp="1"/>
          </p:cNvSpPr>
          <p:nvPr>
            <p:ph type="title"/>
          </p:nvPr>
        </p:nvSpPr>
        <p:spPr>
          <a:xfrm>
            <a:off x="661799" y="466627"/>
            <a:ext cx="10697040" cy="114156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u="none" strike="noStrike" dirty="0">
                <a:solidFill>
                  <a:srgbClr val="780373"/>
                </a:solidFill>
                <a:effectLst/>
                <a:uFillTx/>
                <a:latin typeface="Times New Roman"/>
              </a:rPr>
              <a:t>3. Problem Statement</a:t>
            </a:r>
            <a:endParaRPr lang="en-IN" sz="3600" b="0" u="none" strike="noStrike" dirty="0">
              <a:solidFill>
                <a:srgbClr val="000000"/>
              </a:solidFill>
              <a:effectLst/>
              <a:uFillTx/>
              <a:latin typeface="Arial"/>
            </a:endParaRPr>
          </a:p>
        </p:txBody>
      </p:sp>
      <p:sp>
        <p:nvSpPr>
          <p:cNvPr id="90" name="PlaceHolder 1">
            <a:extLst>
              <a:ext uri="{FF2B5EF4-FFF2-40B4-BE49-F238E27FC236}">
                <a16:creationId xmlns:a16="http://schemas.microsoft.com/office/drawing/2014/main" id="{80793BBA-9540-E8FF-8D9E-791710679F98}"/>
              </a:ext>
            </a:extLst>
          </p:cNvPr>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tabLst>
                <a:tab pos="0" algn="l"/>
              </a:tabLst>
            </a:pPr>
            <a:r>
              <a:rPr lang="en-US" sz="1600" dirty="0">
                <a:solidFill>
                  <a:schemeClr val="dk1"/>
                </a:solidFill>
                <a:latin typeface="Times New Roman"/>
              </a:rPr>
              <a:t>Batch No:C8 </a:t>
            </a:r>
            <a:r>
              <a:rPr lang="en-US" sz="1600" b="0" u="none" strike="noStrike" dirty="0">
                <a:solidFill>
                  <a:schemeClr val="dk1"/>
                </a:solidFill>
                <a:effectLst/>
                <a:uFillTx/>
                <a:latin typeface="Times New Roman"/>
              </a:rPr>
              <a:t>										       "</a:t>
            </a:r>
            <a:r>
              <a:rPr lang="en-US" sz="1600" dirty="0">
                <a:solidFill>
                  <a:schemeClr val="dk1"/>
                </a:solidFill>
                <a:latin typeface="Times New Roman"/>
              </a:rPr>
              <a:t> Urban Nest </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
        <p:nvSpPr>
          <p:cNvPr id="2" name="Slide Number Placeholder 1">
            <a:extLst>
              <a:ext uri="{FF2B5EF4-FFF2-40B4-BE49-F238E27FC236}">
                <a16:creationId xmlns:a16="http://schemas.microsoft.com/office/drawing/2014/main" id="{E8D3576E-35E6-EC0E-B56A-BEC41B77D975}"/>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6</a:t>
            </a:fld>
            <a:endParaRPr lang="en-IN" sz="1200" b="0" u="none" strike="noStrike">
              <a:solidFill>
                <a:srgbClr val="000000"/>
              </a:solidFill>
              <a:effectLst/>
              <a:uFillTx/>
              <a:latin typeface="Times New Roman"/>
            </a:endParaRPr>
          </a:p>
        </p:txBody>
      </p:sp>
      <p:sp>
        <p:nvSpPr>
          <p:cNvPr id="3" name="Rectangle 1">
            <a:extLst>
              <a:ext uri="{FF2B5EF4-FFF2-40B4-BE49-F238E27FC236}">
                <a16:creationId xmlns:a16="http://schemas.microsoft.com/office/drawing/2014/main" id="{903DE82F-F916-3D14-A654-E12FEAA846C4}"/>
              </a:ext>
            </a:extLst>
          </p:cNvPr>
          <p:cNvSpPr>
            <a:spLocks noGrp="1" noChangeArrowheads="1"/>
          </p:cNvSpPr>
          <p:nvPr>
            <p:ph type="subTitle"/>
          </p:nvPr>
        </p:nvSpPr>
        <p:spPr bwMode="auto">
          <a:xfrm>
            <a:off x="557213" y="1551564"/>
            <a:ext cx="10896354"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Gaps in Existing Systems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0" eaLnBrk="0" fontAlgn="base" hangingPunct="0">
              <a:lnSpc>
                <a:spcPct val="100000"/>
              </a:lnSpc>
              <a:spcAft>
                <a:spcPct val="0"/>
              </a:spcAft>
              <a:buFontTx/>
              <a:buChar char="•"/>
            </a:pPr>
            <a:r>
              <a:rPr lang="en-US" altLang="en-US" sz="2000" dirty="0">
                <a:latin typeface="Times New Roman" panose="02020603050405020304" pitchFamily="18" charset="0"/>
                <a:cs typeface="Times New Roman" panose="02020603050405020304" pitchFamily="18" charset="0"/>
              </a:rPr>
              <a:t>  No role-based access – lacks proper admin/user separation</a:t>
            </a:r>
          </a:p>
          <a:p>
            <a:pPr lvl="0" eaLnBrk="0" fontAlgn="base" hangingPunct="0">
              <a:lnSpc>
                <a:spcPct val="100000"/>
              </a:lnSpc>
              <a:spcAft>
                <a:spcPct val="0"/>
              </a:spcAft>
              <a:buFontTx/>
              <a:buChar char="•"/>
            </a:pPr>
            <a:r>
              <a:rPr lang="en-US" altLang="en-US" sz="2000" dirty="0">
                <a:latin typeface="Times New Roman" panose="02020603050405020304" pitchFamily="18" charset="0"/>
                <a:cs typeface="Times New Roman" panose="02020603050405020304" pitchFamily="18" charset="0"/>
              </a:rPr>
              <a:t>  Inefficient image handling – local storage limits scalability</a:t>
            </a:r>
          </a:p>
          <a:p>
            <a:pPr lvl="0" eaLnBrk="0" fontAlgn="base" hangingPunct="0">
              <a:lnSpc>
                <a:spcPct val="100000"/>
              </a:lnSpc>
              <a:spcAft>
                <a:spcPct val="0"/>
              </a:spcAft>
              <a:buFontTx/>
              <a:buChar char="•"/>
            </a:pPr>
            <a:r>
              <a:rPr lang="en-US" altLang="en-US" sz="2000" dirty="0">
                <a:latin typeface="Times New Roman" panose="02020603050405020304" pitchFamily="18" charset="0"/>
                <a:cs typeface="Times New Roman" panose="02020603050405020304" pitchFamily="18" charset="0"/>
              </a:rPr>
              <a:t>  Rigid category structure – no flexibility for product categories</a:t>
            </a:r>
          </a:p>
          <a:p>
            <a:pPr lvl="0" eaLnBrk="0" fontAlgn="base" hangingPunct="0">
              <a:lnSpc>
                <a:spcPct val="100000"/>
              </a:lnSpc>
              <a:spcAft>
                <a:spcPct val="0"/>
              </a:spcAft>
              <a:buFontTx/>
              <a:buChar char="•"/>
            </a:pPr>
            <a:r>
              <a:rPr lang="en-US" altLang="en-US" sz="2000" dirty="0">
                <a:latin typeface="Times New Roman" panose="02020603050405020304" pitchFamily="18" charset="0"/>
                <a:cs typeface="Times New Roman" panose="02020603050405020304" pitchFamily="18" charset="0"/>
              </a:rPr>
              <a:t>  Basic discovery – search and filter options are limited or static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Proposed 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indent="-285750">
              <a:lnSpc>
                <a:spcPct val="1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Implement Role-Based Access Control (RBAC) for users and admins</a:t>
            </a:r>
          </a:p>
          <a:p>
            <a:pPr marL="285750" indent="-285750">
              <a:lnSpc>
                <a:spcPct val="1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Store and manage product images efficiently with scalable methods</a:t>
            </a:r>
          </a:p>
          <a:p>
            <a:pPr marL="285750" indent="-285750">
              <a:lnSpc>
                <a:spcPct val="1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Support dynamic category management via admin dashboard</a:t>
            </a:r>
          </a:p>
          <a:p>
            <a:pPr marL="285750" indent="-285750">
              <a:lnSpc>
                <a:spcPct val="1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Enable keyword-based search and category-based filtering for easy navigation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F558FFFF-C235-EFA7-8155-F85D2BB9EDDD}"/>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800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2B227-3FE4-A782-891F-E5A963E6A0BF}"/>
            </a:ext>
          </a:extLst>
        </p:cNvPr>
        <p:cNvGrpSpPr/>
        <p:nvPr/>
      </p:nvGrpSpPr>
      <p:grpSpPr>
        <a:xfrm>
          <a:off x="0" y="0"/>
          <a:ext cx="0" cy="0"/>
          <a:chOff x="0" y="0"/>
          <a:chExt cx="0" cy="0"/>
        </a:xfrm>
      </p:grpSpPr>
      <p:sp>
        <p:nvSpPr>
          <p:cNvPr id="88" name="PlaceHolder 1">
            <a:extLst>
              <a:ext uri="{FF2B5EF4-FFF2-40B4-BE49-F238E27FC236}">
                <a16:creationId xmlns:a16="http://schemas.microsoft.com/office/drawing/2014/main" id="{2EE75581-96AC-89DF-3D91-0C9DB954F229}"/>
              </a:ext>
            </a:extLst>
          </p:cNvPr>
          <p:cNvSpPr>
            <a:spLocks noGrp="1"/>
          </p:cNvSpPr>
          <p:nvPr>
            <p:ph type="title"/>
          </p:nvPr>
        </p:nvSpPr>
        <p:spPr>
          <a:xfrm>
            <a:off x="693114" y="351804"/>
            <a:ext cx="10812446" cy="959051"/>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dirty="0">
                <a:solidFill>
                  <a:srgbClr val="780373"/>
                </a:solidFill>
                <a:latin typeface="Times New Roman"/>
              </a:rPr>
              <a:t>4</a:t>
            </a:r>
            <a:r>
              <a:rPr lang="en-US" sz="3600" b="1" u="none" strike="noStrike" dirty="0">
                <a:solidFill>
                  <a:srgbClr val="780373"/>
                </a:solidFill>
                <a:effectLst/>
                <a:uFillTx/>
                <a:latin typeface="Times New Roman"/>
              </a:rPr>
              <a:t>. Methodology</a:t>
            </a:r>
            <a:endParaRPr lang="en-IN" sz="3600" b="0" u="none" strike="noStrike" dirty="0">
              <a:solidFill>
                <a:srgbClr val="000000"/>
              </a:solidFill>
              <a:effectLst/>
              <a:uFillTx/>
              <a:latin typeface="Arial"/>
            </a:endParaRPr>
          </a:p>
        </p:txBody>
      </p:sp>
      <p:sp>
        <p:nvSpPr>
          <p:cNvPr id="90" name="PlaceHolder 1">
            <a:extLst>
              <a:ext uri="{FF2B5EF4-FFF2-40B4-BE49-F238E27FC236}">
                <a16:creationId xmlns:a16="http://schemas.microsoft.com/office/drawing/2014/main" id="{A38EFDD2-FDAD-2CE5-8763-71C4673798C1}"/>
              </a:ext>
            </a:extLst>
          </p:cNvPr>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tabLst>
                <a:tab pos="0" algn="l"/>
              </a:tabLst>
            </a:pPr>
            <a:r>
              <a:rPr lang="en-US" sz="1600" dirty="0">
                <a:solidFill>
                  <a:schemeClr val="dk1"/>
                </a:solidFill>
                <a:latin typeface="Times New Roman"/>
              </a:rPr>
              <a:t>Batch No:C8 </a:t>
            </a:r>
            <a:r>
              <a:rPr lang="en-US" sz="1600" b="0" u="none" strike="noStrike" dirty="0">
                <a:solidFill>
                  <a:schemeClr val="dk1"/>
                </a:solidFill>
                <a:effectLst/>
                <a:uFillTx/>
                <a:latin typeface="Times New Roman"/>
              </a:rPr>
              <a:t>										       "</a:t>
            </a:r>
            <a:r>
              <a:rPr lang="en-US" sz="1600" dirty="0">
                <a:solidFill>
                  <a:schemeClr val="dk1"/>
                </a:solidFill>
                <a:latin typeface="Times New Roman"/>
              </a:rPr>
              <a:t> Urban Nest </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
        <p:nvSpPr>
          <p:cNvPr id="2" name="Slide Number Placeholder 1">
            <a:extLst>
              <a:ext uri="{FF2B5EF4-FFF2-40B4-BE49-F238E27FC236}">
                <a16:creationId xmlns:a16="http://schemas.microsoft.com/office/drawing/2014/main" id="{48377BCD-9971-D684-4871-1EDF9DD8A82D}"/>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7</a:t>
            </a:fld>
            <a:endParaRPr lang="en-IN" sz="1200" b="0" u="none" strike="noStrike">
              <a:solidFill>
                <a:srgbClr val="000000"/>
              </a:solidFill>
              <a:effectLst/>
              <a:uFillTx/>
              <a:latin typeface="Times New Roman"/>
            </a:endParaRPr>
          </a:p>
        </p:txBody>
      </p:sp>
      <p:sp>
        <p:nvSpPr>
          <p:cNvPr id="7" name="TextBox 6">
            <a:extLst>
              <a:ext uri="{FF2B5EF4-FFF2-40B4-BE49-F238E27FC236}">
                <a16:creationId xmlns:a16="http://schemas.microsoft.com/office/drawing/2014/main" id="{FBE0861F-E943-71B7-D2A2-32208F4C6514}"/>
              </a:ext>
            </a:extLst>
          </p:cNvPr>
          <p:cNvSpPr txBox="1"/>
          <p:nvPr/>
        </p:nvSpPr>
        <p:spPr>
          <a:xfrm>
            <a:off x="674452" y="1235174"/>
            <a:ext cx="10452406" cy="5447645"/>
          </a:xfrm>
          <a:prstGeom prst="rect">
            <a:avLst/>
          </a:prstGeom>
          <a:noFill/>
        </p:spPr>
        <p:txBody>
          <a:bodyPr wrap="square">
            <a:spAutoFit/>
          </a:bodyPr>
          <a:lstStyle/>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Client-Server Separation</a:t>
            </a: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 frontend communicates with Express backend, which interacts with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MongoDB</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RESTful API Design</a:t>
            </a: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Core CRUD endpoints implemented:</a:t>
            </a: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 /products, POST /products, PUT /products/:id, DELETE /products/:id</a:t>
            </a:r>
          </a:p>
          <a:p>
            <a:pPr marL="0" marR="0" lvl="0" indent="0" algn="l" defTabSz="914400" rtl="0" eaLnBrk="0" fontAlgn="base" latinLnBrk="0" hangingPunct="0">
              <a:spcBef>
                <a:spcPct val="0"/>
              </a:spcBef>
              <a:spcAft>
                <a:spcPct val="0"/>
              </a:spcAft>
              <a:buClrTx/>
              <a:buSzTx/>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Schema Modeling</a:t>
            </a: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Mongoose models define structure for products, users, orders, and categories.</a:t>
            </a:r>
          </a:p>
          <a:p>
            <a:pPr marL="0" marR="0" lvl="0" indent="0" algn="l" defTabSz="914400" rtl="0" eaLnBrk="0" fontAlgn="base" latinLnBrk="0" hangingPunct="0">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Middleware Usage</a:t>
            </a: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express.json</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JSON parsing, </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cors</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cross-origin requests, and custom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error-handling middleware.</a:t>
            </a:r>
          </a:p>
          <a:p>
            <a:pPr marL="0" marR="0" lvl="0" indent="0" algn="l" defTabSz="914400" rtl="0" eaLnBrk="0" fontAlgn="base" latinLnBrk="0" hangingPunct="0">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CRUD Operations</a:t>
            </a: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Managed using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async/await in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controllers for clean database interaction.</a:t>
            </a:r>
          </a:p>
          <a:p>
            <a:pPr marL="0" marR="0" lvl="0" indent="0" algn="l" defTabSz="914400" rtl="0" eaLnBrk="0" fontAlgn="base" latinLnBrk="0" hangingPunct="0">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Integration</a:t>
            </a: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 components use Axios for API calls.</a:t>
            </a: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State handled via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useState</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useEffect</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navigation using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 Router.</a:t>
            </a:r>
          </a:p>
        </p:txBody>
      </p:sp>
    </p:spTree>
    <p:extLst>
      <p:ext uri="{BB962C8B-B14F-4D97-AF65-F5344CB8AC3E}">
        <p14:creationId xmlns:p14="http://schemas.microsoft.com/office/powerpoint/2010/main" val="2720893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07425-6C60-C838-22CE-957E88A468FC}"/>
            </a:ext>
          </a:extLst>
        </p:cNvPr>
        <p:cNvGrpSpPr/>
        <p:nvPr/>
      </p:nvGrpSpPr>
      <p:grpSpPr>
        <a:xfrm>
          <a:off x="0" y="0"/>
          <a:ext cx="0" cy="0"/>
          <a:chOff x="0" y="0"/>
          <a:chExt cx="0" cy="0"/>
        </a:xfrm>
      </p:grpSpPr>
      <p:sp>
        <p:nvSpPr>
          <p:cNvPr id="88" name="PlaceHolder 1">
            <a:extLst>
              <a:ext uri="{FF2B5EF4-FFF2-40B4-BE49-F238E27FC236}">
                <a16:creationId xmlns:a16="http://schemas.microsoft.com/office/drawing/2014/main" id="{5DEB4651-6912-1080-1426-AECB18FC31A7}"/>
              </a:ext>
            </a:extLst>
          </p:cNvPr>
          <p:cNvSpPr>
            <a:spLocks noGrp="1"/>
          </p:cNvSpPr>
          <p:nvPr>
            <p:ph type="title"/>
          </p:nvPr>
        </p:nvSpPr>
        <p:spPr>
          <a:xfrm>
            <a:off x="661799" y="151469"/>
            <a:ext cx="10697040" cy="114156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dirty="0">
                <a:solidFill>
                  <a:srgbClr val="780373"/>
                </a:solidFill>
                <a:latin typeface="Times New Roman"/>
              </a:rPr>
              <a:t>5</a:t>
            </a:r>
            <a:r>
              <a:rPr lang="en-US" sz="3600" b="1" u="none" strike="noStrike" dirty="0">
                <a:solidFill>
                  <a:srgbClr val="780373"/>
                </a:solidFill>
                <a:effectLst/>
                <a:uFillTx/>
                <a:latin typeface="Times New Roman"/>
              </a:rPr>
              <a:t>. Design</a:t>
            </a:r>
            <a:endParaRPr lang="en-IN" sz="3600" b="0" u="none" strike="noStrike" dirty="0">
              <a:solidFill>
                <a:srgbClr val="000000"/>
              </a:solidFill>
              <a:effectLst/>
              <a:uFillTx/>
              <a:latin typeface="Arial"/>
            </a:endParaRPr>
          </a:p>
        </p:txBody>
      </p:sp>
      <p:sp>
        <p:nvSpPr>
          <p:cNvPr id="90" name="PlaceHolder 1">
            <a:extLst>
              <a:ext uri="{FF2B5EF4-FFF2-40B4-BE49-F238E27FC236}">
                <a16:creationId xmlns:a16="http://schemas.microsoft.com/office/drawing/2014/main" id="{D487AE53-632C-761D-83F8-60B416CC68F7}"/>
              </a:ext>
            </a:extLst>
          </p:cNvPr>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tabLst>
                <a:tab pos="0" algn="l"/>
              </a:tabLst>
            </a:pPr>
            <a:r>
              <a:rPr lang="en-US" sz="1600" dirty="0">
                <a:solidFill>
                  <a:schemeClr val="dk1"/>
                </a:solidFill>
                <a:latin typeface="Times New Roman"/>
              </a:rPr>
              <a:t>Batch No:C8 </a:t>
            </a:r>
            <a:r>
              <a:rPr lang="en-US" sz="1600" b="0" u="none" strike="noStrike" dirty="0">
                <a:solidFill>
                  <a:schemeClr val="dk1"/>
                </a:solidFill>
                <a:effectLst/>
                <a:uFillTx/>
                <a:latin typeface="Times New Roman"/>
              </a:rPr>
              <a:t>										       "</a:t>
            </a:r>
            <a:r>
              <a:rPr lang="en-US" sz="1600" dirty="0">
                <a:solidFill>
                  <a:schemeClr val="dk1"/>
                </a:solidFill>
                <a:latin typeface="Times New Roman"/>
              </a:rPr>
              <a:t> Urban Nest ”</a:t>
            </a:r>
            <a:endParaRPr lang="en-IN" sz="1600" b="0" u="none" strike="noStrike" dirty="0">
              <a:solidFill>
                <a:srgbClr val="000000"/>
              </a:solidFill>
              <a:effectLst/>
              <a:uFillTx/>
              <a:latin typeface="Arial"/>
            </a:endParaRPr>
          </a:p>
        </p:txBody>
      </p:sp>
      <p:sp>
        <p:nvSpPr>
          <p:cNvPr id="2" name="Slide Number Placeholder 1">
            <a:extLst>
              <a:ext uri="{FF2B5EF4-FFF2-40B4-BE49-F238E27FC236}">
                <a16:creationId xmlns:a16="http://schemas.microsoft.com/office/drawing/2014/main" id="{91BD44E2-FDDB-C7B5-7DD2-4D9A3948A352}"/>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8</a:t>
            </a:fld>
            <a:endParaRPr lang="en-IN" sz="1200" b="0" u="none" strike="noStrike">
              <a:solidFill>
                <a:srgbClr val="000000"/>
              </a:solidFill>
              <a:effectLst/>
              <a:uFillTx/>
              <a:latin typeface="Times New Roman"/>
            </a:endParaRPr>
          </a:p>
        </p:txBody>
      </p:sp>
      <p:sp>
        <p:nvSpPr>
          <p:cNvPr id="7" name="TextBox 6">
            <a:extLst>
              <a:ext uri="{FF2B5EF4-FFF2-40B4-BE49-F238E27FC236}">
                <a16:creationId xmlns:a16="http://schemas.microsoft.com/office/drawing/2014/main" id="{1649D2DA-0493-884B-2FF3-BF9A0878B4E8}"/>
              </a:ext>
            </a:extLst>
          </p:cNvPr>
          <p:cNvSpPr txBox="1"/>
          <p:nvPr/>
        </p:nvSpPr>
        <p:spPr>
          <a:xfrm>
            <a:off x="508089" y="1659117"/>
            <a:ext cx="2494594"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Architecture Diagram:</a:t>
            </a:r>
          </a:p>
        </p:txBody>
      </p:sp>
      <p:pic>
        <p:nvPicPr>
          <p:cNvPr id="4" name="Picture 3">
            <a:extLst>
              <a:ext uri="{FF2B5EF4-FFF2-40B4-BE49-F238E27FC236}">
                <a16:creationId xmlns:a16="http://schemas.microsoft.com/office/drawing/2014/main" id="{93315748-6716-FED4-442B-2610F1AD50BD}"/>
              </a:ext>
            </a:extLst>
          </p:cNvPr>
          <p:cNvPicPr>
            <a:picLocks noChangeAspect="1"/>
          </p:cNvPicPr>
          <p:nvPr/>
        </p:nvPicPr>
        <p:blipFill>
          <a:blip r:embed="rId2"/>
          <a:stretch>
            <a:fillRect/>
          </a:stretch>
        </p:blipFill>
        <p:spPr>
          <a:xfrm>
            <a:off x="3002683" y="1177972"/>
            <a:ext cx="7539089" cy="5680028"/>
          </a:xfrm>
          <a:prstGeom prst="rect">
            <a:avLst/>
          </a:prstGeom>
        </p:spPr>
      </p:pic>
    </p:spTree>
    <p:extLst>
      <p:ext uri="{BB962C8B-B14F-4D97-AF65-F5344CB8AC3E}">
        <p14:creationId xmlns:p14="http://schemas.microsoft.com/office/powerpoint/2010/main" val="94057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A4DE8-CC32-1CF8-9367-89C815A70C86}"/>
            </a:ext>
          </a:extLst>
        </p:cNvPr>
        <p:cNvGrpSpPr/>
        <p:nvPr/>
      </p:nvGrpSpPr>
      <p:grpSpPr>
        <a:xfrm>
          <a:off x="0" y="0"/>
          <a:ext cx="0" cy="0"/>
          <a:chOff x="0" y="0"/>
          <a:chExt cx="0" cy="0"/>
        </a:xfrm>
      </p:grpSpPr>
      <p:sp>
        <p:nvSpPr>
          <p:cNvPr id="88" name="PlaceHolder 1">
            <a:extLst>
              <a:ext uri="{FF2B5EF4-FFF2-40B4-BE49-F238E27FC236}">
                <a16:creationId xmlns:a16="http://schemas.microsoft.com/office/drawing/2014/main" id="{7253083E-D69D-977E-73FE-77593027308D}"/>
              </a:ext>
            </a:extLst>
          </p:cNvPr>
          <p:cNvSpPr>
            <a:spLocks noGrp="1"/>
          </p:cNvSpPr>
          <p:nvPr>
            <p:ph type="title"/>
          </p:nvPr>
        </p:nvSpPr>
        <p:spPr>
          <a:xfrm>
            <a:off x="661799" y="151469"/>
            <a:ext cx="10697040" cy="114156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dirty="0">
                <a:solidFill>
                  <a:srgbClr val="780373"/>
                </a:solidFill>
                <a:latin typeface="Times New Roman"/>
              </a:rPr>
              <a:t>5</a:t>
            </a:r>
            <a:r>
              <a:rPr lang="en-US" sz="3600" b="1" u="none" strike="noStrike" dirty="0">
                <a:solidFill>
                  <a:srgbClr val="780373"/>
                </a:solidFill>
                <a:effectLst/>
                <a:uFillTx/>
                <a:latin typeface="Times New Roman"/>
              </a:rPr>
              <a:t>. Design(contd.)</a:t>
            </a:r>
            <a:endParaRPr lang="en-IN" sz="3600" b="0" u="none" strike="noStrike" dirty="0">
              <a:solidFill>
                <a:srgbClr val="000000"/>
              </a:solidFill>
              <a:effectLst/>
              <a:uFillTx/>
              <a:latin typeface="Arial"/>
            </a:endParaRPr>
          </a:p>
        </p:txBody>
      </p:sp>
      <p:sp>
        <p:nvSpPr>
          <p:cNvPr id="90" name="PlaceHolder 1">
            <a:extLst>
              <a:ext uri="{FF2B5EF4-FFF2-40B4-BE49-F238E27FC236}">
                <a16:creationId xmlns:a16="http://schemas.microsoft.com/office/drawing/2014/main" id="{5C10754A-F6BF-E421-E756-31FCF3CA85C2}"/>
              </a:ext>
            </a:extLst>
          </p:cNvPr>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tabLst>
                <a:tab pos="0" algn="l"/>
              </a:tabLst>
            </a:pPr>
            <a:r>
              <a:rPr lang="en-US" sz="1600" dirty="0">
                <a:solidFill>
                  <a:schemeClr val="dk1"/>
                </a:solidFill>
                <a:latin typeface="Times New Roman"/>
              </a:rPr>
              <a:t>Batch No:C8 </a:t>
            </a:r>
            <a:r>
              <a:rPr lang="en-US" sz="1600" b="0" u="none" strike="noStrike" dirty="0">
                <a:solidFill>
                  <a:schemeClr val="dk1"/>
                </a:solidFill>
                <a:effectLst/>
                <a:uFillTx/>
                <a:latin typeface="Times New Roman"/>
              </a:rPr>
              <a:t>										       "</a:t>
            </a:r>
            <a:r>
              <a:rPr lang="en-US" sz="1600" dirty="0">
                <a:solidFill>
                  <a:schemeClr val="dk1"/>
                </a:solidFill>
                <a:latin typeface="Times New Roman"/>
              </a:rPr>
              <a:t> Urban Nest </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
        <p:nvSpPr>
          <p:cNvPr id="2" name="Slide Number Placeholder 1">
            <a:extLst>
              <a:ext uri="{FF2B5EF4-FFF2-40B4-BE49-F238E27FC236}">
                <a16:creationId xmlns:a16="http://schemas.microsoft.com/office/drawing/2014/main" id="{24C30B53-9AA4-E5A8-0D90-73E08D0222F4}"/>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pPr indent="0" algn="r" defTabSz="914400">
                <a:lnSpc>
                  <a:spcPct val="100000"/>
                </a:lnSpc>
                <a:buNone/>
                <a:tabLst>
                  <a:tab pos="0" algn="l"/>
                </a:tabLst>
              </a:pPr>
              <a:t>9</a:t>
            </a:fld>
            <a:endParaRPr lang="en-IN" sz="1200" b="0" u="none" strike="noStrike">
              <a:solidFill>
                <a:srgbClr val="000000"/>
              </a:solidFill>
              <a:effectLst/>
              <a:uFillTx/>
              <a:latin typeface="Times New Roman"/>
            </a:endParaRPr>
          </a:p>
        </p:txBody>
      </p:sp>
      <p:sp>
        <p:nvSpPr>
          <p:cNvPr id="7" name="TextBox 6">
            <a:extLst>
              <a:ext uri="{FF2B5EF4-FFF2-40B4-BE49-F238E27FC236}">
                <a16:creationId xmlns:a16="http://schemas.microsoft.com/office/drawing/2014/main" id="{55337993-A9C3-36F4-85F3-D41CF846B28A}"/>
              </a:ext>
            </a:extLst>
          </p:cNvPr>
          <p:cNvSpPr txBox="1"/>
          <p:nvPr/>
        </p:nvSpPr>
        <p:spPr>
          <a:xfrm>
            <a:off x="508089" y="1659117"/>
            <a:ext cx="2061783" cy="400110"/>
          </a:xfrm>
          <a:prstGeom prst="rect">
            <a:avLst/>
          </a:prstGeom>
          <a:noFill/>
        </p:spPr>
        <p:txBody>
          <a:bodyPr wrap="none" rtlCol="0">
            <a:spAutoFit/>
          </a:bodyPr>
          <a:lstStyle/>
          <a:p>
            <a:r>
              <a:rPr lang="en-IN" sz="2000" dirty="0">
                <a:latin typeface="Times New Roman" panose="02020603050405020304" pitchFamily="18" charset="0"/>
                <a:cs typeface="Times New Roman" panose="02020603050405020304" pitchFamily="18" charset="0"/>
              </a:rPr>
              <a:t>Use case diagram:</a:t>
            </a:r>
          </a:p>
        </p:txBody>
      </p:sp>
      <p:pic>
        <p:nvPicPr>
          <p:cNvPr id="5" name="Picture 4">
            <a:extLst>
              <a:ext uri="{FF2B5EF4-FFF2-40B4-BE49-F238E27FC236}">
                <a16:creationId xmlns:a16="http://schemas.microsoft.com/office/drawing/2014/main" id="{F4816E10-38A9-2C86-CC7E-4D1A02B3D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9872" y="1194357"/>
            <a:ext cx="8482455" cy="5260836"/>
          </a:xfrm>
          <a:prstGeom prst="rect">
            <a:avLst/>
          </a:prstGeom>
        </p:spPr>
      </p:pic>
    </p:spTree>
    <p:extLst>
      <p:ext uri="{BB962C8B-B14F-4D97-AF65-F5344CB8AC3E}">
        <p14:creationId xmlns:p14="http://schemas.microsoft.com/office/powerpoint/2010/main" val="169518679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3202</TotalTime>
  <Words>2297</Words>
  <Application>Microsoft Office PowerPoint</Application>
  <PresentationFormat>Widescreen</PresentationFormat>
  <Paragraphs>255</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Aptos</vt:lpstr>
      <vt:lpstr>Arial</vt:lpstr>
      <vt:lpstr>Calibri</vt:lpstr>
      <vt:lpstr>Symbol</vt:lpstr>
      <vt:lpstr>Times New Roman</vt:lpstr>
      <vt:lpstr>Wingdings</vt:lpstr>
      <vt:lpstr>Office Theme</vt:lpstr>
      <vt:lpstr>KESHAV MEMORIAL ENGINEERING COLLEGE A unit of Keshav Memorial Technical Educational Society (KMTES)  (Approved by AICTE, New Delhi &amp; Affiliated to Osmania University, Hyderabad)</vt:lpstr>
      <vt:lpstr>Index</vt:lpstr>
      <vt:lpstr>Abstract</vt:lpstr>
      <vt:lpstr>1. Introduction</vt:lpstr>
      <vt:lpstr>2. Literature Survey</vt:lpstr>
      <vt:lpstr>3. Problem Statement</vt:lpstr>
      <vt:lpstr>4. Methodology</vt:lpstr>
      <vt:lpstr>5. Design</vt:lpstr>
      <vt:lpstr>5. Design(contd.)</vt:lpstr>
      <vt:lpstr>5. Design(contd.)</vt:lpstr>
      <vt:lpstr>5. Design(contd.)</vt:lpstr>
      <vt:lpstr>5. Design(contd.)</vt:lpstr>
      <vt:lpstr>5. Design(contd.)</vt:lpstr>
      <vt:lpstr>5. Design(contd.)</vt:lpstr>
      <vt:lpstr>5. Design(contd.)</vt:lpstr>
      <vt:lpstr>                         6. Software Requirements</vt:lpstr>
      <vt:lpstr>                            7.Hardware Requirements</vt:lpstr>
      <vt:lpstr>                            8. Implementation</vt:lpstr>
      <vt:lpstr>                            8. Implementation (contd.)</vt:lpstr>
      <vt:lpstr>                            8. Implementation (contd.)</vt:lpstr>
      <vt:lpstr>9. Result</vt:lpstr>
      <vt:lpstr>9. Result(contd.) </vt:lpstr>
      <vt:lpstr>9. Result(contd.) </vt:lpstr>
      <vt:lpstr>9. Result(contd.) </vt:lpstr>
      <vt:lpstr> 9.Conclusion &amp; Future Scope</vt:lpstr>
      <vt:lpstr> 9.Conclusion &amp; Future Scope(contd.)</vt:lpstr>
      <vt:lpstr>10.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KIRAN KUMAR EKKALURI</dc:creator>
  <cp:lastModifiedBy>Somi Bandaru</cp:lastModifiedBy>
  <cp:revision>518</cp:revision>
  <cp:lastPrinted>2025-06-21T04:19:31Z</cp:lastPrinted>
  <dcterms:created xsi:type="dcterms:W3CDTF">2006-08-16T00:00:00Z</dcterms:created>
  <dcterms:modified xsi:type="dcterms:W3CDTF">2025-08-18T06:58:20Z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