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268C-8AB2-4FE0-952E-BBA8B084311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9D4A4-FB71-4892-8240-3BF76531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22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021E3-55AC-439D-A491-FB046CD1ED4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F984-D35B-4B94-A808-07766096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94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F984-D35B-4B94-A808-07766096A0BF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6F69-1F23-4C53-926B-A69E1AF1E89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F4BA-2B47-4AE1-BCE2-4FE5A570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78" y="592183"/>
            <a:ext cx="9239314" cy="5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68625"/>
            <a:ext cx="11861074" cy="1246368"/>
          </a:xfrm>
        </p:spPr>
        <p:txBody>
          <a:bodyPr/>
          <a:lstStyle/>
          <a:p>
            <a:pPr algn="l"/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16" y="148044"/>
            <a:ext cx="6448011" cy="66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97" y="86451"/>
            <a:ext cx="10515600" cy="1325563"/>
          </a:xfrm>
        </p:spPr>
        <p:txBody>
          <a:bodyPr/>
          <a:lstStyle/>
          <a:p>
            <a:r>
              <a:rPr lang="en-US" b="1" dirty="0"/>
              <a:t>Place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7" y="1473382"/>
            <a:ext cx="8395629" cy="35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" y="121286"/>
            <a:ext cx="10265229" cy="1933937"/>
          </a:xfrm>
        </p:spPr>
        <p:txBody>
          <a:bodyPr>
            <a:normAutofit/>
          </a:bodyPr>
          <a:lstStyle/>
          <a:p>
            <a:r>
              <a:rPr lang="en-US" b="1" dirty="0"/>
              <a:t>Enter Personal Details and Delivery Location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80" y="1663338"/>
            <a:ext cx="6905489" cy="5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Retrieval of Registered Customer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97" y="2255520"/>
            <a:ext cx="6143625" cy="35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0"/>
            <a:ext cx="10515600" cy="1325563"/>
          </a:xfrm>
        </p:spPr>
        <p:txBody>
          <a:bodyPr/>
          <a:lstStyle/>
          <a:p>
            <a:r>
              <a:rPr lang="en-US" b="1" dirty="0"/>
              <a:t>Total Bill Amount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11" y="1463040"/>
            <a:ext cx="640017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2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Delivery Time and Charges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48" y="2747962"/>
            <a:ext cx="6029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MENU</vt:lpstr>
      <vt:lpstr>Place Order</vt:lpstr>
      <vt:lpstr>Enter Personal Details and Delivery Location</vt:lpstr>
      <vt:lpstr>Automatic Retrieval of Registered Customer Details</vt:lpstr>
      <vt:lpstr>Total Bill Amount Calculation</vt:lpstr>
      <vt:lpstr>Estimated Delivery Time and Charges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2024-02-09T19:03:10Z</dcterms:created>
  <dcterms:modified xsi:type="dcterms:W3CDTF">2024-02-09T19:11:40Z</dcterms:modified>
</cp:coreProperties>
</file>