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03" r:id="rId2"/>
    <p:sldId id="505" r:id="rId3"/>
    <p:sldId id="499" r:id="rId4"/>
    <p:sldId id="498" r:id="rId5"/>
    <p:sldId id="504" r:id="rId6"/>
    <p:sldId id="506" r:id="rId7"/>
    <p:sldId id="507" r:id="rId8"/>
    <p:sldId id="508" r:id="rId9"/>
    <p:sldId id="51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FB16E-9216-4C9E-94E1-46D0BFDA3C88}" v="347" dt="2020-11-28T15:46:0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소 민환" userId="367441008b9a3a76" providerId="LiveId" clId="{831FB16E-9216-4C9E-94E1-46D0BFDA3C88}"/>
    <pc:docChg chg="undo custSel addSld delSld modSld">
      <pc:chgData name="소 민환" userId="367441008b9a3a76" providerId="LiveId" clId="{831FB16E-9216-4C9E-94E1-46D0BFDA3C88}" dt="2020-11-28T15:46:04.676" v="5085"/>
      <pc:docMkLst>
        <pc:docMk/>
      </pc:docMkLst>
      <pc:sldChg chg="delSp new del mod">
        <pc:chgData name="소 민환" userId="367441008b9a3a76" providerId="LiveId" clId="{831FB16E-9216-4C9E-94E1-46D0BFDA3C88}" dt="2020-11-10T16:05:18.896" v="3" actId="47"/>
        <pc:sldMkLst>
          <pc:docMk/>
          <pc:sldMk cId="1598862468" sldId="256"/>
        </pc:sldMkLst>
        <pc:spChg chg="del">
          <ac:chgData name="소 민환" userId="367441008b9a3a76" providerId="LiveId" clId="{831FB16E-9216-4C9E-94E1-46D0BFDA3C88}" dt="2020-11-10T16:05:13.913" v="1" actId="478"/>
          <ac:spMkLst>
            <pc:docMk/>
            <pc:sldMk cId="1598862468" sldId="256"/>
            <ac:spMk id="2" creationId="{11EF6564-B20F-4652-91B0-E6CCCD59C991}"/>
          </ac:spMkLst>
        </pc:spChg>
        <pc:spChg chg="del">
          <ac:chgData name="소 민환" userId="367441008b9a3a76" providerId="LiveId" clId="{831FB16E-9216-4C9E-94E1-46D0BFDA3C88}" dt="2020-11-10T16:05:13.913" v="1" actId="478"/>
          <ac:spMkLst>
            <pc:docMk/>
            <pc:sldMk cId="1598862468" sldId="256"/>
            <ac:spMk id="3" creationId="{AFE6FC75-023D-4CE7-B911-4264F7F89456}"/>
          </ac:spMkLst>
        </pc:spChg>
      </pc:sldChg>
      <pc:sldChg chg="modSp add mod">
        <pc:chgData name="소 민환" userId="367441008b9a3a76" providerId="LiveId" clId="{831FB16E-9216-4C9E-94E1-46D0BFDA3C88}" dt="2020-11-27T14:43:51.354" v="120" actId="1076"/>
        <pc:sldMkLst>
          <pc:docMk/>
          <pc:sldMk cId="1060914696" sldId="498"/>
        </pc:sldMkLst>
        <pc:grpChg chg="mod">
          <ac:chgData name="소 민환" userId="367441008b9a3a76" providerId="LiveId" clId="{831FB16E-9216-4C9E-94E1-46D0BFDA3C88}" dt="2020-11-27T14:43:51.354" v="120" actId="1076"/>
          <ac:grpSpMkLst>
            <pc:docMk/>
            <pc:sldMk cId="1060914696" sldId="498"/>
            <ac:grpSpMk id="2" creationId="{11D7A94A-E997-405F-B49F-382A2B9522A0}"/>
          </ac:grpSpMkLst>
        </pc:grpChg>
      </pc:sldChg>
      <pc:sldChg chg="add">
        <pc:chgData name="소 민환" userId="367441008b9a3a76" providerId="LiveId" clId="{831FB16E-9216-4C9E-94E1-46D0BFDA3C88}" dt="2020-11-10T16:05:23.034" v="4"/>
        <pc:sldMkLst>
          <pc:docMk/>
          <pc:sldMk cId="2912803797" sldId="499"/>
        </pc:sldMkLst>
      </pc:sldChg>
      <pc:sldChg chg="addSp delSp modSp add mod">
        <pc:chgData name="소 민환" userId="367441008b9a3a76" providerId="LiveId" clId="{831FB16E-9216-4C9E-94E1-46D0BFDA3C88}" dt="2020-11-18T01:56:58.603" v="33" actId="165"/>
        <pc:sldMkLst>
          <pc:docMk/>
          <pc:sldMk cId="3088894141" sldId="503"/>
        </pc:sldMkLst>
        <pc:spChg chg="mod topLvl">
          <ac:chgData name="소 민환" userId="367441008b9a3a76" providerId="LiveId" clId="{831FB16E-9216-4C9E-94E1-46D0BFDA3C88}" dt="2020-11-18T01:56:58.603" v="33" actId="165"/>
          <ac:spMkLst>
            <pc:docMk/>
            <pc:sldMk cId="3088894141" sldId="503"/>
            <ac:spMk id="3" creationId="{266B8C04-AFB6-4CA3-B079-A7EABF3C64CE}"/>
          </ac:spMkLst>
        </pc:spChg>
        <pc:spChg chg="mod topLvl">
          <ac:chgData name="소 민환" userId="367441008b9a3a76" providerId="LiveId" clId="{831FB16E-9216-4C9E-94E1-46D0BFDA3C88}" dt="2020-11-18T01:56:58.603" v="33" actId="165"/>
          <ac:spMkLst>
            <pc:docMk/>
            <pc:sldMk cId="3088894141" sldId="503"/>
            <ac:spMk id="26" creationId="{D2ADA465-DF2D-4877-B619-B611A2B3A4D4}"/>
          </ac:spMkLst>
        </pc:spChg>
        <pc:grpChg chg="add del mod">
          <ac:chgData name="소 민환" userId="367441008b9a3a76" providerId="LiveId" clId="{831FB16E-9216-4C9E-94E1-46D0BFDA3C88}" dt="2020-11-18T01:56:58.603" v="33" actId="165"/>
          <ac:grpSpMkLst>
            <pc:docMk/>
            <pc:sldMk cId="3088894141" sldId="503"/>
            <ac:grpSpMk id="2" creationId="{906F4467-A4B0-4563-B55A-0C5ACD8EE24E}"/>
          </ac:grpSpMkLst>
        </pc:grpChg>
        <pc:picChg chg="mod topLvl">
          <ac:chgData name="소 민환" userId="367441008b9a3a76" providerId="LiveId" clId="{831FB16E-9216-4C9E-94E1-46D0BFDA3C88}" dt="2020-11-18T01:56:58.603" v="33" actId="165"/>
          <ac:picMkLst>
            <pc:docMk/>
            <pc:sldMk cId="3088894141" sldId="503"/>
            <ac:picMk id="9" creationId="{C3219F96-83EB-42E3-A850-DBC87970A6CF}"/>
          </ac:picMkLst>
        </pc:picChg>
      </pc:sldChg>
      <pc:sldChg chg="addSp modSp new mod">
        <pc:chgData name="소 민환" userId="367441008b9a3a76" providerId="LiveId" clId="{831FB16E-9216-4C9E-94E1-46D0BFDA3C88}" dt="2020-11-11T01:37:38.393" v="27" actId="1076"/>
        <pc:sldMkLst>
          <pc:docMk/>
          <pc:sldMk cId="2598718488" sldId="504"/>
        </pc:sldMkLst>
        <pc:spChg chg="add mod">
          <ac:chgData name="소 민환" userId="367441008b9a3a76" providerId="LiveId" clId="{831FB16E-9216-4C9E-94E1-46D0BFDA3C88}" dt="2020-11-11T01:37:38.393" v="27" actId="1076"/>
          <ac:spMkLst>
            <pc:docMk/>
            <pc:sldMk cId="2598718488" sldId="504"/>
            <ac:spMk id="5" creationId="{5CC0F802-4288-459F-A633-0F720CE8A6E0}"/>
          </ac:spMkLst>
        </pc:spChg>
        <pc:picChg chg="add mod">
          <ac:chgData name="소 민환" userId="367441008b9a3a76" providerId="LiveId" clId="{831FB16E-9216-4C9E-94E1-46D0BFDA3C88}" dt="2020-11-11T01:36:51.365" v="6"/>
          <ac:picMkLst>
            <pc:docMk/>
            <pc:sldMk cId="2598718488" sldId="504"/>
            <ac:picMk id="3" creationId="{957A5079-CB68-451B-A0EB-417A45287D87}"/>
          </ac:picMkLst>
        </pc:picChg>
      </pc:sldChg>
      <pc:sldChg chg="addSp delSp modSp new mod">
        <pc:chgData name="소 민환" userId="367441008b9a3a76" providerId="LiveId" clId="{831FB16E-9216-4C9E-94E1-46D0BFDA3C88}" dt="2020-11-18T02:04:02.450" v="94" actId="164"/>
        <pc:sldMkLst>
          <pc:docMk/>
          <pc:sldMk cId="3920739832" sldId="505"/>
        </pc:sldMkLst>
        <pc:spChg chg="add del mod topLvl">
          <ac:chgData name="소 민환" userId="367441008b9a3a76" providerId="LiveId" clId="{831FB16E-9216-4C9E-94E1-46D0BFDA3C88}" dt="2020-11-18T02:04:01.313" v="93" actId="478"/>
          <ac:spMkLst>
            <pc:docMk/>
            <pc:sldMk cId="3920739832" sldId="505"/>
            <ac:spMk id="5" creationId="{15BBFEEE-D573-4F43-9C8F-021B7271D842}"/>
          </ac:spMkLst>
        </pc:spChg>
        <pc:spChg chg="add mod">
          <ac:chgData name="소 민환" userId="367441008b9a3a76" providerId="LiveId" clId="{831FB16E-9216-4C9E-94E1-46D0BFDA3C88}" dt="2020-11-18T02:04:02.450" v="94" actId="164"/>
          <ac:spMkLst>
            <pc:docMk/>
            <pc:sldMk cId="3920739832" sldId="505"/>
            <ac:spMk id="9" creationId="{9B9CBBE3-CCEC-428D-9F71-4342A67630AF}"/>
          </ac:spMkLst>
        </pc:spChg>
        <pc:grpChg chg="add mod">
          <ac:chgData name="소 민환" userId="367441008b9a3a76" providerId="LiveId" clId="{831FB16E-9216-4C9E-94E1-46D0BFDA3C88}" dt="2020-11-18T01:57:35.908" v="47" actId="164"/>
          <ac:grpSpMkLst>
            <pc:docMk/>
            <pc:sldMk cId="3920739832" sldId="505"/>
            <ac:grpSpMk id="6" creationId="{432186D4-CBE4-4A1E-BEFC-19691A1CFB4A}"/>
          </ac:grpSpMkLst>
        </pc:grpChg>
        <pc:grpChg chg="add del mod">
          <ac:chgData name="소 민환" userId="367441008b9a3a76" providerId="LiveId" clId="{831FB16E-9216-4C9E-94E1-46D0BFDA3C88}" dt="2020-11-18T02:02:43.442" v="62" actId="165"/>
          <ac:grpSpMkLst>
            <pc:docMk/>
            <pc:sldMk cId="3920739832" sldId="505"/>
            <ac:grpSpMk id="7" creationId="{C2631EEA-FB93-4081-B948-B1E52BD1C0E3}"/>
          </ac:grpSpMkLst>
        </pc:grpChg>
        <pc:grpChg chg="add del mod">
          <ac:chgData name="소 민환" userId="367441008b9a3a76" providerId="LiveId" clId="{831FB16E-9216-4C9E-94E1-46D0BFDA3C88}" dt="2020-11-18T02:02:56.625" v="65" actId="165"/>
          <ac:grpSpMkLst>
            <pc:docMk/>
            <pc:sldMk cId="3920739832" sldId="505"/>
            <ac:grpSpMk id="8" creationId="{C54B5780-958E-4688-B318-EAF490D24CE6}"/>
          </ac:grpSpMkLst>
        </pc:grpChg>
        <pc:grpChg chg="add mod">
          <ac:chgData name="소 민환" userId="367441008b9a3a76" providerId="LiveId" clId="{831FB16E-9216-4C9E-94E1-46D0BFDA3C88}" dt="2020-11-18T02:04:02.450" v="94" actId="164"/>
          <ac:grpSpMkLst>
            <pc:docMk/>
            <pc:sldMk cId="3920739832" sldId="505"/>
            <ac:grpSpMk id="10" creationId="{A3B66A3F-5EFA-4A9A-B8E7-418D71594553}"/>
          </ac:grpSpMkLst>
        </pc:grpChg>
        <pc:picChg chg="add del mod topLvl">
          <ac:chgData name="소 민환" userId="367441008b9a3a76" providerId="LiveId" clId="{831FB16E-9216-4C9E-94E1-46D0BFDA3C88}" dt="2020-11-18T02:04:02.450" v="94" actId="164"/>
          <ac:picMkLst>
            <pc:docMk/>
            <pc:sldMk cId="3920739832" sldId="505"/>
            <ac:picMk id="3" creationId="{6F05937B-666A-4350-A115-192CC92F75FB}"/>
          </ac:picMkLst>
        </pc:picChg>
      </pc:sldChg>
      <pc:sldChg chg="addSp delSp modSp new mod">
        <pc:chgData name="소 민환" userId="367441008b9a3a76" providerId="LiveId" clId="{831FB16E-9216-4C9E-94E1-46D0BFDA3C88}" dt="2020-11-27T14:58:16.161" v="622" actId="14100"/>
        <pc:sldMkLst>
          <pc:docMk/>
          <pc:sldMk cId="2011501320" sldId="506"/>
        </pc:sldMkLst>
        <pc:spChg chg="add mod">
          <ac:chgData name="소 민환" userId="367441008b9a3a76" providerId="LiveId" clId="{831FB16E-9216-4C9E-94E1-46D0BFDA3C88}" dt="2020-11-27T14:40:24.148" v="104" actId="14861"/>
          <ac:spMkLst>
            <pc:docMk/>
            <pc:sldMk cId="2011501320" sldId="506"/>
            <ac:spMk id="2" creationId="{C83523D4-94B7-4551-B646-B9F0C47FE224}"/>
          </ac:spMkLst>
        </pc:spChg>
        <pc:spChg chg="add del mod ord">
          <ac:chgData name="소 민환" userId="367441008b9a3a76" providerId="LiveId" clId="{831FB16E-9216-4C9E-94E1-46D0BFDA3C88}" dt="2020-11-27T14:51:57.835" v="546" actId="478"/>
          <ac:spMkLst>
            <pc:docMk/>
            <pc:sldMk cId="2011501320" sldId="506"/>
            <ac:spMk id="10" creationId="{14CCD37A-DF16-4449-A5C9-9033688C81E3}"/>
          </ac:spMkLst>
        </pc:spChg>
        <pc:spChg chg="add del">
          <ac:chgData name="소 민환" userId="367441008b9a3a76" providerId="LiveId" clId="{831FB16E-9216-4C9E-94E1-46D0BFDA3C88}" dt="2020-11-27T14:47:21.295" v="443" actId="478"/>
          <ac:spMkLst>
            <pc:docMk/>
            <pc:sldMk cId="2011501320" sldId="506"/>
            <ac:spMk id="12" creationId="{B185BFBA-6F01-4E07-9E5F-F1C4F721E94D}"/>
          </ac:spMkLst>
        </pc:spChg>
        <pc:spChg chg="add mod">
          <ac:chgData name="소 민환" userId="367441008b9a3a76" providerId="LiveId" clId="{831FB16E-9216-4C9E-94E1-46D0BFDA3C88}" dt="2020-11-27T14:57:20.740" v="609" actId="14100"/>
          <ac:spMkLst>
            <pc:docMk/>
            <pc:sldMk cId="2011501320" sldId="506"/>
            <ac:spMk id="13" creationId="{FE3EB7CD-AF2A-4AF3-AF10-EB078E1106A8}"/>
          </ac:spMkLst>
        </pc:spChg>
        <pc:spChg chg="add mod">
          <ac:chgData name="소 민환" userId="367441008b9a3a76" providerId="LiveId" clId="{831FB16E-9216-4C9E-94E1-46D0BFDA3C88}" dt="2020-11-27T14:54:09.773" v="582" actId="1076"/>
          <ac:spMkLst>
            <pc:docMk/>
            <pc:sldMk cId="2011501320" sldId="506"/>
            <ac:spMk id="17" creationId="{04F92E35-804B-4A50-86F5-FEA66CCCC46D}"/>
          </ac:spMkLst>
        </pc:spChg>
        <pc:spChg chg="add mod">
          <ac:chgData name="소 민환" userId="367441008b9a3a76" providerId="LiveId" clId="{831FB16E-9216-4C9E-94E1-46D0BFDA3C88}" dt="2020-11-27T14:53:17.187" v="564" actId="1076"/>
          <ac:spMkLst>
            <pc:docMk/>
            <pc:sldMk cId="2011501320" sldId="506"/>
            <ac:spMk id="18" creationId="{11C187C8-CE6C-41F7-9D27-A4C20865A4BE}"/>
          </ac:spMkLst>
        </pc:spChg>
        <pc:spChg chg="add mod ord">
          <ac:chgData name="소 민환" userId="367441008b9a3a76" providerId="LiveId" clId="{831FB16E-9216-4C9E-94E1-46D0BFDA3C88}" dt="2020-11-27T14:57:22.411" v="610" actId="1076"/>
          <ac:spMkLst>
            <pc:docMk/>
            <pc:sldMk cId="2011501320" sldId="506"/>
            <ac:spMk id="19" creationId="{8819A689-00EB-416A-9178-1F3D97FE2CF3}"/>
          </ac:spMkLst>
        </pc:spChg>
        <pc:spChg chg="add del mod">
          <ac:chgData name="소 민환" userId="367441008b9a3a76" providerId="LiveId" clId="{831FB16E-9216-4C9E-94E1-46D0BFDA3C88}" dt="2020-11-27T14:53:27.817" v="568" actId="478"/>
          <ac:spMkLst>
            <pc:docMk/>
            <pc:sldMk cId="2011501320" sldId="506"/>
            <ac:spMk id="20" creationId="{ACEEE4B2-6227-4EF0-AFD6-F143987F11DC}"/>
          </ac:spMkLst>
        </pc:spChg>
        <pc:spChg chg="add del mod">
          <ac:chgData name="소 민환" userId="367441008b9a3a76" providerId="LiveId" clId="{831FB16E-9216-4C9E-94E1-46D0BFDA3C88}" dt="2020-11-27T14:54:06.371" v="581" actId="478"/>
          <ac:spMkLst>
            <pc:docMk/>
            <pc:sldMk cId="2011501320" sldId="506"/>
            <ac:spMk id="21" creationId="{0F9EC61A-A68C-4DDF-8E4B-41D479630E21}"/>
          </ac:spMkLst>
        </pc:spChg>
        <pc:spChg chg="add del mod">
          <ac:chgData name="소 민환" userId="367441008b9a3a76" providerId="LiveId" clId="{831FB16E-9216-4C9E-94E1-46D0BFDA3C88}" dt="2020-11-27T14:57:28.222" v="612" actId="478"/>
          <ac:spMkLst>
            <pc:docMk/>
            <pc:sldMk cId="2011501320" sldId="506"/>
            <ac:spMk id="23" creationId="{3ACFD627-9D96-4713-9A00-746DFE05454B}"/>
          </ac:spMkLst>
        </pc:spChg>
        <pc:spChg chg="add mod">
          <ac:chgData name="소 민환" userId="367441008b9a3a76" providerId="LiveId" clId="{831FB16E-9216-4C9E-94E1-46D0BFDA3C88}" dt="2020-11-27T14:58:08.816" v="621" actId="14100"/>
          <ac:spMkLst>
            <pc:docMk/>
            <pc:sldMk cId="2011501320" sldId="506"/>
            <ac:spMk id="24" creationId="{71C3ECDC-196D-400C-B0C4-B6E1E91C0831}"/>
          </ac:spMkLst>
        </pc:spChg>
        <pc:spChg chg="add mod">
          <ac:chgData name="소 민환" userId="367441008b9a3a76" providerId="LiveId" clId="{831FB16E-9216-4C9E-94E1-46D0BFDA3C88}" dt="2020-11-27T14:57:40.891" v="615" actId="14100"/>
          <ac:spMkLst>
            <pc:docMk/>
            <pc:sldMk cId="2011501320" sldId="506"/>
            <ac:spMk id="25" creationId="{3598CA7E-1CD5-4717-956A-6D567BD60B2A}"/>
          </ac:spMkLst>
        </pc:spChg>
        <pc:spChg chg="add mod">
          <ac:chgData name="소 민환" userId="367441008b9a3a76" providerId="LiveId" clId="{831FB16E-9216-4C9E-94E1-46D0BFDA3C88}" dt="2020-11-27T14:57:36.629" v="614" actId="1076"/>
          <ac:spMkLst>
            <pc:docMk/>
            <pc:sldMk cId="2011501320" sldId="506"/>
            <ac:spMk id="28" creationId="{8FDB7359-4272-4615-B1AC-E38937F9CC0C}"/>
          </ac:spMkLst>
        </pc:spChg>
        <pc:spChg chg="add mod">
          <ac:chgData name="소 민환" userId="367441008b9a3a76" providerId="LiveId" clId="{831FB16E-9216-4C9E-94E1-46D0BFDA3C88}" dt="2020-11-27T14:57:52.980" v="619" actId="1076"/>
          <ac:spMkLst>
            <pc:docMk/>
            <pc:sldMk cId="2011501320" sldId="506"/>
            <ac:spMk id="29" creationId="{824E3CCC-6EFA-4BBC-9B48-E600A4787018}"/>
          </ac:spMkLst>
        </pc:spChg>
        <pc:cxnChg chg="add del">
          <ac:chgData name="소 민환" userId="367441008b9a3a76" providerId="LiveId" clId="{831FB16E-9216-4C9E-94E1-46D0BFDA3C88}" dt="2020-11-27T14:42:14.809" v="106" actId="11529"/>
          <ac:cxnSpMkLst>
            <pc:docMk/>
            <pc:sldMk cId="2011501320" sldId="506"/>
            <ac:cxnSpMk id="4" creationId="{6B586EDD-5F9E-4223-8DA3-AAF7AC3598A5}"/>
          </ac:cxnSpMkLst>
        </pc:cxnChg>
        <pc:cxnChg chg="add del mod">
          <ac:chgData name="소 민환" userId="367441008b9a3a76" providerId="LiveId" clId="{831FB16E-9216-4C9E-94E1-46D0BFDA3C88}" dt="2020-11-27T14:47:11.286" v="441" actId="478"/>
          <ac:cxnSpMkLst>
            <pc:docMk/>
            <pc:sldMk cId="2011501320" sldId="506"/>
            <ac:cxnSpMk id="6" creationId="{4D723482-D0E2-48AB-ACB1-AF7B22BBF434}"/>
          </ac:cxnSpMkLst>
        </pc:cxnChg>
        <pc:cxnChg chg="add del mod">
          <ac:chgData name="소 민환" userId="367441008b9a3a76" providerId="LiveId" clId="{831FB16E-9216-4C9E-94E1-46D0BFDA3C88}" dt="2020-11-27T14:47:09.606" v="440" actId="478"/>
          <ac:cxnSpMkLst>
            <pc:docMk/>
            <pc:sldMk cId="2011501320" sldId="506"/>
            <ac:cxnSpMk id="7" creationId="{B636795C-C4D4-4FFC-9D27-67D608616914}"/>
          </ac:cxnSpMkLst>
        </pc:cxnChg>
        <pc:cxnChg chg="add mod">
          <ac:chgData name="소 민환" userId="367441008b9a3a76" providerId="LiveId" clId="{831FB16E-9216-4C9E-94E1-46D0BFDA3C88}" dt="2020-11-27T14:54:02.999" v="580" actId="14100"/>
          <ac:cxnSpMkLst>
            <pc:docMk/>
            <pc:sldMk cId="2011501320" sldId="506"/>
            <ac:cxnSpMk id="15" creationId="{76C02101-ED78-4435-B450-23A021E1F167}"/>
          </ac:cxnSpMkLst>
        </pc:cxnChg>
        <pc:cxnChg chg="add mod">
          <ac:chgData name="소 민환" userId="367441008b9a3a76" providerId="LiveId" clId="{831FB16E-9216-4C9E-94E1-46D0BFDA3C88}" dt="2020-11-27T14:58:16.161" v="622" actId="14100"/>
          <ac:cxnSpMkLst>
            <pc:docMk/>
            <pc:sldMk cId="2011501320" sldId="506"/>
            <ac:cxnSpMk id="27" creationId="{4AC76D15-6D0E-4BD7-B010-DE0C7B904B9A}"/>
          </ac:cxnSpMkLst>
        </pc:cxnChg>
      </pc:sldChg>
      <pc:sldChg chg="addSp delSp modSp new mod">
        <pc:chgData name="소 민환" userId="367441008b9a3a76" providerId="LiveId" clId="{831FB16E-9216-4C9E-94E1-46D0BFDA3C88}" dt="2020-11-28T15:45:58.276" v="5083" actId="1076"/>
        <pc:sldMkLst>
          <pc:docMk/>
          <pc:sldMk cId="171308568" sldId="507"/>
        </pc:sldMkLst>
        <pc:spChg chg="add del mod">
          <ac:chgData name="소 민환" userId="367441008b9a3a76" providerId="LiveId" clId="{831FB16E-9216-4C9E-94E1-46D0BFDA3C88}" dt="2020-11-27T15:25:59.483" v="871"/>
          <ac:spMkLst>
            <pc:docMk/>
            <pc:sldMk cId="171308568" sldId="507"/>
            <ac:spMk id="2" creationId="{330C06B7-E7E7-4EA5-9572-7CA6054F302C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2" creationId="{BDCC2E4E-43B5-469A-A82A-E93136E8790A}"/>
          </ac:spMkLst>
        </pc:spChg>
        <pc:spChg chg="add mod ord">
          <ac:chgData name="소 민환" userId="367441008b9a3a76" providerId="LiveId" clId="{831FB16E-9216-4C9E-94E1-46D0BFDA3C88}" dt="2020-11-28T15:33:43.571" v="4915" actId="166"/>
          <ac:spMkLst>
            <pc:docMk/>
            <pc:sldMk cId="171308568" sldId="507"/>
            <ac:spMk id="3" creationId="{17A9EFC5-E473-47A4-A672-08F4F4A296F2}"/>
          </ac:spMkLst>
        </pc:spChg>
        <pc:spChg chg="add del mod">
          <ac:chgData name="소 민환" userId="367441008b9a3a76" providerId="LiveId" clId="{831FB16E-9216-4C9E-94E1-46D0BFDA3C88}" dt="2020-11-27T15:17:39.385" v="635" actId="478"/>
          <ac:spMkLst>
            <pc:docMk/>
            <pc:sldMk cId="171308568" sldId="507"/>
            <ac:spMk id="3" creationId="{E48D9716-1E06-4A92-BEE0-D543533BD087}"/>
          </ac:spMkLst>
        </pc:spChg>
        <pc:spChg chg="add del mod">
          <ac:chgData name="소 민환" userId="367441008b9a3a76" providerId="LiveId" clId="{831FB16E-9216-4C9E-94E1-46D0BFDA3C88}" dt="2020-11-27T15:18:45.430" v="651"/>
          <ac:spMkLst>
            <pc:docMk/>
            <pc:sldMk cId="171308568" sldId="507"/>
            <ac:spMk id="4" creationId="{4662313F-DD9E-4C2C-A0EF-08CC4B5E93C4}"/>
          </ac:spMkLst>
        </pc:spChg>
        <pc:spChg chg="add del mod">
          <ac:chgData name="소 민환" userId="367441008b9a3a76" providerId="LiveId" clId="{831FB16E-9216-4C9E-94E1-46D0BFDA3C88}" dt="2020-11-28T14:13:18.650" v="3298" actId="478"/>
          <ac:spMkLst>
            <pc:docMk/>
            <pc:sldMk cId="171308568" sldId="507"/>
            <ac:spMk id="4" creationId="{6905B0FE-4A4C-4CA3-9151-896770B1BEBF}"/>
          </ac:spMkLst>
        </pc:spChg>
        <pc:spChg chg="add del mod">
          <ac:chgData name="소 민환" userId="367441008b9a3a76" providerId="LiveId" clId="{831FB16E-9216-4C9E-94E1-46D0BFDA3C88}" dt="2020-11-27T15:18:45.430" v="651"/>
          <ac:spMkLst>
            <pc:docMk/>
            <pc:sldMk cId="171308568" sldId="507"/>
            <ac:spMk id="5" creationId="{093E3A91-CAD3-4F73-B737-C743C2FD7FE6}"/>
          </ac:spMkLst>
        </pc:spChg>
        <pc:spChg chg="add del mod">
          <ac:chgData name="소 민환" userId="367441008b9a3a76" providerId="LiveId" clId="{831FB16E-9216-4C9E-94E1-46D0BFDA3C88}" dt="2020-11-28T14:14:57.493" v="3340"/>
          <ac:spMkLst>
            <pc:docMk/>
            <pc:sldMk cId="171308568" sldId="507"/>
            <ac:spMk id="5" creationId="{495170C2-C131-4224-BBC1-140675A335A5}"/>
          </ac:spMkLst>
        </pc:spChg>
        <pc:spChg chg="del mod">
          <ac:chgData name="소 민환" userId="367441008b9a3a76" providerId="LiveId" clId="{831FB16E-9216-4C9E-94E1-46D0BFDA3C88}" dt="2020-11-27T15:19:07.451" v="666" actId="478"/>
          <ac:spMkLst>
            <pc:docMk/>
            <pc:sldMk cId="171308568" sldId="507"/>
            <ac:spMk id="6" creationId="{9C1C7F26-1E4D-45DF-B89C-B833645AEBEB}"/>
          </ac:spMkLst>
        </pc:spChg>
        <pc:spChg chg="add del mod">
          <ac:chgData name="소 민환" userId="367441008b9a3a76" providerId="LiveId" clId="{831FB16E-9216-4C9E-94E1-46D0BFDA3C88}" dt="2020-11-28T14:14:57.493" v="3340"/>
          <ac:spMkLst>
            <pc:docMk/>
            <pc:sldMk cId="171308568" sldId="507"/>
            <ac:spMk id="6" creationId="{B40685E5-69A1-4239-87A6-F52B07E4A30C}"/>
          </ac:spMkLst>
        </pc:spChg>
        <pc:spChg chg="del mod">
          <ac:chgData name="소 민환" userId="367441008b9a3a76" providerId="LiveId" clId="{831FB16E-9216-4C9E-94E1-46D0BFDA3C88}" dt="2020-11-27T15:19:08.073" v="667" actId="478"/>
          <ac:spMkLst>
            <pc:docMk/>
            <pc:sldMk cId="171308568" sldId="507"/>
            <ac:spMk id="7" creationId="{29F4F58C-B94B-4D5A-9A99-04CEC2DB53A4}"/>
          </ac:spMkLst>
        </pc:spChg>
        <pc:spChg chg="add del mod">
          <ac:chgData name="소 민환" userId="367441008b9a3a76" providerId="LiveId" clId="{831FB16E-9216-4C9E-94E1-46D0BFDA3C88}" dt="2020-11-28T14:17:35.632" v="3707" actId="478"/>
          <ac:spMkLst>
            <pc:docMk/>
            <pc:sldMk cId="171308568" sldId="507"/>
            <ac:spMk id="7" creationId="{8CF7BE2E-F83A-48D3-A550-04DB6A4E157E}"/>
          </ac:spMkLst>
        </pc:spChg>
        <pc:spChg chg="del mod">
          <ac:chgData name="소 민환" userId="367441008b9a3a76" providerId="LiveId" clId="{831FB16E-9216-4C9E-94E1-46D0BFDA3C88}" dt="2020-11-27T15:19:09.276" v="668" actId="478"/>
          <ac:spMkLst>
            <pc:docMk/>
            <pc:sldMk cId="171308568" sldId="507"/>
            <ac:spMk id="8" creationId="{A408ABBF-D2C8-4110-B5C0-C33C1CB1BC5F}"/>
          </ac:spMkLst>
        </pc:spChg>
        <pc:spChg chg="add del">
          <ac:chgData name="소 민환" userId="367441008b9a3a76" providerId="LiveId" clId="{831FB16E-9216-4C9E-94E1-46D0BFDA3C88}" dt="2020-11-28T14:38:22.012" v="3722" actId="478"/>
          <ac:spMkLst>
            <pc:docMk/>
            <pc:sldMk cId="171308568" sldId="507"/>
            <ac:spMk id="8" creationId="{DD400303-50D2-4581-8A11-BCE37558A75B}"/>
          </ac:spMkLst>
        </pc:spChg>
        <pc:spChg chg="add del mod">
          <ac:chgData name="소 민환" userId="367441008b9a3a76" providerId="LiveId" clId="{831FB16E-9216-4C9E-94E1-46D0BFDA3C88}" dt="2020-11-28T14:44:37.483" v="3726" actId="478"/>
          <ac:spMkLst>
            <pc:docMk/>
            <pc:sldMk cId="171308568" sldId="507"/>
            <ac:spMk id="9" creationId="{7094EF5E-ED0F-4698-BC36-7C2394E9F5EC}"/>
          </ac:spMkLst>
        </pc:spChg>
        <pc:spChg chg="add del mod">
          <ac:chgData name="소 민환" userId="367441008b9a3a76" providerId="LiveId" clId="{831FB16E-9216-4C9E-94E1-46D0BFDA3C88}" dt="2020-11-27T15:19:24.778" v="671" actId="478"/>
          <ac:spMkLst>
            <pc:docMk/>
            <pc:sldMk cId="171308568" sldId="507"/>
            <ac:spMk id="9" creationId="{AAE93DB0-BB22-4C7B-B57A-01FBAFBD0CE9}"/>
          </ac:spMkLst>
        </pc:spChg>
        <pc:spChg chg="add del mod">
          <ac:chgData name="소 민환" userId="367441008b9a3a76" providerId="LiveId" clId="{831FB16E-9216-4C9E-94E1-46D0BFDA3C88}" dt="2020-11-27T15:22:00.801" v="725"/>
          <ac:spMkLst>
            <pc:docMk/>
            <pc:sldMk cId="171308568" sldId="507"/>
            <ac:spMk id="10" creationId="{2DAE2679-E829-4F2D-BCC6-15506DA5141B}"/>
          </ac:spMkLst>
        </pc:spChg>
        <pc:spChg chg="add del mod">
          <ac:chgData name="소 민환" userId="367441008b9a3a76" providerId="LiveId" clId="{831FB16E-9216-4C9E-94E1-46D0BFDA3C88}" dt="2020-11-28T14:47:00.978" v="3774"/>
          <ac:spMkLst>
            <pc:docMk/>
            <pc:sldMk cId="171308568" sldId="507"/>
            <ac:spMk id="10" creationId="{5B2D31DD-4E95-4520-82E0-D77FB9D2EBBD}"/>
          </ac:spMkLst>
        </pc:spChg>
        <pc:spChg chg="add del mod">
          <ac:chgData name="소 민환" userId="367441008b9a3a76" providerId="LiveId" clId="{831FB16E-9216-4C9E-94E1-46D0BFDA3C88}" dt="2020-11-28T14:47:00.978" v="3774"/>
          <ac:spMkLst>
            <pc:docMk/>
            <pc:sldMk cId="171308568" sldId="507"/>
            <ac:spMk id="11" creationId="{A66C370E-07D5-4EE1-A380-CE56F6B38A26}"/>
          </ac:spMkLst>
        </pc:spChg>
        <pc:spChg chg="add del mod">
          <ac:chgData name="소 민환" userId="367441008b9a3a76" providerId="LiveId" clId="{831FB16E-9216-4C9E-94E1-46D0BFDA3C88}" dt="2020-11-27T15:22:00.801" v="725"/>
          <ac:spMkLst>
            <pc:docMk/>
            <pc:sldMk cId="171308568" sldId="507"/>
            <ac:spMk id="11" creationId="{B99E78CC-BDFE-47E3-951A-AF960ADF44FB}"/>
          </ac:spMkLst>
        </pc:spChg>
        <pc:spChg chg="add del mod">
          <ac:chgData name="소 민환" userId="367441008b9a3a76" providerId="LiveId" clId="{831FB16E-9216-4C9E-94E1-46D0BFDA3C88}" dt="2020-11-27T15:25:59.483" v="871"/>
          <ac:spMkLst>
            <pc:docMk/>
            <pc:sldMk cId="171308568" sldId="507"/>
            <ac:spMk id="12" creationId="{08707EEE-5F33-432B-8F5F-318214E938AA}"/>
          </ac:spMkLst>
        </pc:spChg>
        <pc:spChg chg="add mod topLvl">
          <ac:chgData name="소 민환" userId="367441008b9a3a76" providerId="LiveId" clId="{831FB16E-9216-4C9E-94E1-46D0BFDA3C88}" dt="2020-11-28T14:50:57.132" v="4549" actId="164"/>
          <ac:spMkLst>
            <pc:docMk/>
            <pc:sldMk cId="171308568" sldId="507"/>
            <ac:spMk id="12" creationId="{BE18276A-9A11-416C-AA52-B77671242850}"/>
          </ac:spMkLst>
        </pc:spChg>
        <pc:spChg chg="add del mod">
          <ac:chgData name="소 민환" userId="367441008b9a3a76" providerId="LiveId" clId="{831FB16E-9216-4C9E-94E1-46D0BFDA3C88}" dt="2020-11-27T15:26:01.832" v="872" actId="478"/>
          <ac:spMkLst>
            <pc:docMk/>
            <pc:sldMk cId="171308568" sldId="507"/>
            <ac:spMk id="13" creationId="{29CFE1B8-6F8C-4CB6-8740-B1B758F5A831}"/>
          </ac:spMkLst>
        </pc:spChg>
        <pc:spChg chg="mod">
          <ac:chgData name="소 민환" userId="367441008b9a3a76" providerId="LiveId" clId="{831FB16E-9216-4C9E-94E1-46D0BFDA3C88}" dt="2020-11-27T15:25:31.234" v="848"/>
          <ac:spMkLst>
            <pc:docMk/>
            <pc:sldMk cId="171308568" sldId="507"/>
            <ac:spMk id="14" creationId="{111DB867-E626-4B4D-A056-C61430336D2A}"/>
          </ac:spMkLst>
        </pc:spChg>
        <pc:spChg chg="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15" creationId="{0E4FD4B6-4D3A-4B36-9018-3D855378277F}"/>
          </ac:spMkLst>
        </pc:spChg>
        <pc:spChg chg="add mod or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16" creationId="{99A060AE-50C6-4EF9-A90B-BF30DB32E8DC}"/>
          </ac:spMkLst>
        </pc:spChg>
        <pc:spChg chg="add del mod ord">
          <ac:chgData name="소 민환" userId="367441008b9a3a76" providerId="LiveId" clId="{831FB16E-9216-4C9E-94E1-46D0BFDA3C88}" dt="2020-11-27T15:28:45.723" v="977"/>
          <ac:spMkLst>
            <pc:docMk/>
            <pc:sldMk cId="171308568" sldId="507"/>
            <ac:spMk id="17" creationId="{32B805F9-FCAF-4390-ADF8-B30E49A209FB}"/>
          </ac:spMkLst>
        </pc:spChg>
        <pc:spChg chg="add del">
          <ac:chgData name="소 민환" userId="367441008b9a3a76" providerId="LiveId" clId="{831FB16E-9216-4C9E-94E1-46D0BFDA3C88}" dt="2020-11-27T15:28:45.723" v="977"/>
          <ac:spMkLst>
            <pc:docMk/>
            <pc:sldMk cId="171308568" sldId="507"/>
            <ac:spMk id="18" creationId="{12221B72-6AB5-4F69-A6A7-F4D4E47554D0}"/>
          </ac:spMkLst>
        </pc:spChg>
        <pc:spChg chg="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19" creationId="{0DA920C8-8800-4D2F-B3A9-8A822B9A4633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21" creationId="{C4A8924C-63B2-4C68-80C0-7B53404C96CB}"/>
          </ac:spMkLst>
        </pc:spChg>
        <pc:spChg chg="add del">
          <ac:chgData name="소 민환" userId="367441008b9a3a76" providerId="LiveId" clId="{831FB16E-9216-4C9E-94E1-46D0BFDA3C88}" dt="2020-11-28T14:53:11.194" v="4569"/>
          <ac:spMkLst>
            <pc:docMk/>
            <pc:sldMk cId="171308568" sldId="507"/>
            <ac:spMk id="22" creationId="{5AEBD449-479C-4E95-9FB3-20394876F53A}"/>
          </ac:spMkLst>
        </pc:spChg>
        <pc:spChg chg="add del mod">
          <ac:chgData name="소 민환" userId="367441008b9a3a76" providerId="LiveId" clId="{831FB16E-9216-4C9E-94E1-46D0BFDA3C88}" dt="2020-11-27T15:57:30.001" v="1426" actId="478"/>
          <ac:spMkLst>
            <pc:docMk/>
            <pc:sldMk cId="171308568" sldId="507"/>
            <ac:spMk id="22" creationId="{77BAFE3A-5B63-4329-AEB8-1F9660011732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23" creationId="{A77048AA-1932-4FDE-AB2D-16C3795103C8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25" creationId="{59881972-F11C-41BF-BBC6-C6AB3C2881FF}"/>
          </ac:spMkLst>
        </pc:spChg>
        <pc:spChg chg="add del mod">
          <ac:chgData name="소 민환" userId="367441008b9a3a76" providerId="LiveId" clId="{831FB16E-9216-4C9E-94E1-46D0BFDA3C88}" dt="2020-11-28T14:53:11.194" v="4569"/>
          <ac:spMkLst>
            <pc:docMk/>
            <pc:sldMk cId="171308568" sldId="507"/>
            <ac:spMk id="26" creationId="{0EBE8240-4EEE-43AF-940B-A9BA25897D77}"/>
          </ac:spMkLst>
        </pc:spChg>
        <pc:spChg chg="add del mod">
          <ac:chgData name="소 민환" userId="367441008b9a3a76" providerId="LiveId" clId="{831FB16E-9216-4C9E-94E1-46D0BFDA3C88}" dt="2020-11-28T10:05:28.384" v="2554" actId="478"/>
          <ac:spMkLst>
            <pc:docMk/>
            <pc:sldMk cId="171308568" sldId="507"/>
            <ac:spMk id="26" creationId="{DD0AA9AB-F6CA-4337-A445-0BDD27BAB6F0}"/>
          </ac:spMkLst>
        </pc:spChg>
        <pc:spChg chg="add del mod">
          <ac:chgData name="소 민환" userId="367441008b9a3a76" providerId="LiveId" clId="{831FB16E-9216-4C9E-94E1-46D0BFDA3C88}" dt="2020-11-28T14:55:35.307" v="4620" actId="478"/>
          <ac:spMkLst>
            <pc:docMk/>
            <pc:sldMk cId="171308568" sldId="507"/>
            <ac:spMk id="27" creationId="{D668C01B-D100-4C70-8718-6D3D5A3CD475}"/>
          </ac:spMkLst>
        </pc:spChg>
        <pc:spChg chg="add del mod">
          <ac:chgData name="소 민환" userId="367441008b9a3a76" providerId="LiveId" clId="{831FB16E-9216-4C9E-94E1-46D0BFDA3C88}" dt="2020-11-28T14:55:09.767" v="4603" actId="11529"/>
          <ac:spMkLst>
            <pc:docMk/>
            <pc:sldMk cId="171308568" sldId="507"/>
            <ac:spMk id="29" creationId="{DB06505F-4475-4C56-9984-69AC707EDF75}"/>
          </ac:spMkLst>
        </pc:spChg>
        <pc:spChg chg="add del">
          <ac:chgData name="소 민환" userId="367441008b9a3a76" providerId="LiveId" clId="{831FB16E-9216-4C9E-94E1-46D0BFDA3C88}" dt="2020-11-28T14:55:32.943" v="4619" actId="478"/>
          <ac:spMkLst>
            <pc:docMk/>
            <pc:sldMk cId="171308568" sldId="507"/>
            <ac:spMk id="30" creationId="{7C05DCED-7BDC-4B92-BD23-115718C1F36C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31" creationId="{A639CD08-7DC9-4E58-8E18-216328DD546D}"/>
          </ac:spMkLst>
        </pc:spChg>
        <pc:spChg chg="add del mod ord">
          <ac:chgData name="소 민환" userId="367441008b9a3a76" providerId="LiveId" clId="{831FB16E-9216-4C9E-94E1-46D0BFDA3C88}" dt="2020-11-28T15:25:27.150" v="4700" actId="11529"/>
          <ac:spMkLst>
            <pc:docMk/>
            <pc:sldMk cId="171308568" sldId="507"/>
            <ac:spMk id="32" creationId="{56F34542-F5B0-4628-A370-4D9BA7D21688}"/>
          </ac:spMkLst>
        </pc:spChg>
        <pc:spChg chg="add del mod">
          <ac:chgData name="소 민환" userId="367441008b9a3a76" providerId="LiveId" clId="{831FB16E-9216-4C9E-94E1-46D0BFDA3C88}" dt="2020-11-27T15:40:50.042" v="1044" actId="478"/>
          <ac:spMkLst>
            <pc:docMk/>
            <pc:sldMk cId="171308568" sldId="507"/>
            <ac:spMk id="32" creationId="{F655966F-7DA1-41C6-B329-D2D3620068C4}"/>
          </ac:spMkLst>
        </pc:spChg>
        <pc:spChg chg="add mod">
          <ac:chgData name="소 민환" userId="367441008b9a3a76" providerId="LiveId" clId="{831FB16E-9216-4C9E-94E1-46D0BFDA3C88}" dt="2020-11-28T15:28:53.783" v="4733" actId="164"/>
          <ac:spMkLst>
            <pc:docMk/>
            <pc:sldMk cId="171308568" sldId="507"/>
            <ac:spMk id="35" creationId="{9A2E3D89-7351-4539-BA57-81CD1D5248E0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62" creationId="{B06C9855-DC8C-49A2-AA37-570A47210A2E}"/>
          </ac:spMkLst>
        </pc:spChg>
        <pc:spChg chg="add del mod">
          <ac:chgData name="소 민환" userId="367441008b9a3a76" providerId="LiveId" clId="{831FB16E-9216-4C9E-94E1-46D0BFDA3C88}" dt="2020-11-28T10:07:27.361" v="2589"/>
          <ac:spMkLst>
            <pc:docMk/>
            <pc:sldMk cId="171308568" sldId="507"/>
            <ac:spMk id="65" creationId="{71307353-8D42-467B-B20C-68EBE26ECA25}"/>
          </ac:spMkLst>
        </pc:spChg>
        <pc:spChg chg="add del mod">
          <ac:chgData name="소 민환" userId="367441008b9a3a76" providerId="LiveId" clId="{831FB16E-9216-4C9E-94E1-46D0BFDA3C88}" dt="2020-11-27T15:48:14.856" v="1181" actId="478"/>
          <ac:spMkLst>
            <pc:docMk/>
            <pc:sldMk cId="171308568" sldId="507"/>
            <ac:spMk id="65" creationId="{8AE90DBA-C931-463A-8B90-5D13151EC6BE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65" creationId="{ABDAFEBE-685E-472D-A076-56C640E6EEC7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66" creationId="{5B12EEEA-48DA-47C0-A911-3334420F5476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67" creationId="{FD5817E0-9A8F-4EB4-9953-E6B86368409C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68" creationId="{81532353-6A03-4CC5-A5D7-0B5ACEE6811B}"/>
          </ac:spMkLst>
        </pc:spChg>
        <pc:spChg chg="add del mod">
          <ac:chgData name="소 민환" userId="367441008b9a3a76" providerId="LiveId" clId="{831FB16E-9216-4C9E-94E1-46D0BFDA3C88}" dt="2020-11-27T15:52:00.472" v="1327" actId="478"/>
          <ac:spMkLst>
            <pc:docMk/>
            <pc:sldMk cId="171308568" sldId="507"/>
            <ac:spMk id="69" creationId="{BBB9331B-F4CD-4071-B223-EED92665A6C9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69" creationId="{F6A7719C-C6DD-47BD-B257-7359ACD316DA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71" creationId="{050CD57E-B62A-481B-9D32-4C5EB062ACB2}"/>
          </ac:spMkLst>
        </pc:spChg>
        <pc:spChg chg="add del mod">
          <ac:chgData name="소 민환" userId="367441008b9a3a76" providerId="LiveId" clId="{831FB16E-9216-4C9E-94E1-46D0BFDA3C88}" dt="2020-11-28T10:07:27.361" v="2589"/>
          <ac:spMkLst>
            <pc:docMk/>
            <pc:sldMk cId="171308568" sldId="507"/>
            <ac:spMk id="71" creationId="{4F740E23-F0CC-4B67-9FB2-6A437F4F2D9B}"/>
          </ac:spMkLst>
        </pc:spChg>
        <pc:spChg chg="add del mod">
          <ac:chgData name="소 민환" userId="367441008b9a3a76" providerId="LiveId" clId="{831FB16E-9216-4C9E-94E1-46D0BFDA3C88}" dt="2020-11-27T15:50:19.653" v="1249" actId="478"/>
          <ac:spMkLst>
            <pc:docMk/>
            <pc:sldMk cId="171308568" sldId="507"/>
            <ac:spMk id="71" creationId="{AE9AECA9-8BE4-4CE8-ADD4-EC4D5218222F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72" creationId="{F99761BE-9FA7-4B9E-96E1-908406D47E47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73" creationId="{6B1CED1E-963E-4EFC-B837-1F5A43BBBBEE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74" creationId="{7773CB47-E176-4330-B59F-3CE16A72716C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75" creationId="{9F6F861F-7CB8-432F-9355-A023E8DB478E}"/>
          </ac:spMkLst>
        </pc:spChg>
        <pc:spChg chg="del mod">
          <ac:chgData name="소 민환" userId="367441008b9a3a76" providerId="LiveId" clId="{831FB16E-9216-4C9E-94E1-46D0BFDA3C88}" dt="2020-11-28T14:09:50.687" v="3280"/>
          <ac:spMkLst>
            <pc:docMk/>
            <pc:sldMk cId="171308568" sldId="507"/>
            <ac:spMk id="76" creationId="{08622463-3FAE-455E-9DD1-9B57D15A9BF5}"/>
          </ac:spMkLst>
        </pc:spChg>
        <pc:spChg chg="add del mod">
          <ac:chgData name="소 민환" userId="367441008b9a3a76" providerId="LiveId" clId="{831FB16E-9216-4C9E-94E1-46D0BFDA3C88}" dt="2020-11-27T15:52:03.842" v="1329"/>
          <ac:spMkLst>
            <pc:docMk/>
            <pc:sldMk cId="171308568" sldId="507"/>
            <ac:spMk id="76" creationId="{9C2FD462-1E75-43AE-B50A-1D69B8CAAC85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79" creationId="{D13412AE-2D52-44C4-9291-8D6486C10743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80" creationId="{69FACCBE-6401-4895-B555-88440438AA59}"/>
          </ac:spMkLst>
        </pc:spChg>
        <pc:spChg chg="add del mod">
          <ac:chgData name="소 민환" userId="367441008b9a3a76" providerId="LiveId" clId="{831FB16E-9216-4C9E-94E1-46D0BFDA3C88}" dt="2020-11-27T15:54:23.995" v="1361"/>
          <ac:spMkLst>
            <pc:docMk/>
            <pc:sldMk cId="171308568" sldId="507"/>
            <ac:spMk id="80" creationId="{C06B009A-0706-4AA2-A48D-8CDD5BFFA672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81" creationId="{783B4BD4-6556-4818-BBAE-00AB4AFC37DF}"/>
          </ac:spMkLst>
        </pc:spChg>
        <pc:spChg chg="add del mod">
          <ac:chgData name="소 민환" userId="367441008b9a3a76" providerId="LiveId" clId="{831FB16E-9216-4C9E-94E1-46D0BFDA3C88}" dt="2020-11-27T15:54:23.995" v="1361"/>
          <ac:spMkLst>
            <pc:docMk/>
            <pc:sldMk cId="171308568" sldId="507"/>
            <ac:spMk id="81" creationId="{A98E2B27-F8CE-4AD3-9926-B4A2126652EF}"/>
          </ac:spMkLst>
        </pc:spChg>
        <pc:spChg chg="add 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82" creationId="{322073FA-C826-41C2-9783-DF8815F90D37}"/>
          </ac:spMkLst>
        </pc:spChg>
        <pc:spChg chg="del mod">
          <ac:chgData name="소 민환" userId="367441008b9a3a76" providerId="LiveId" clId="{831FB16E-9216-4C9E-94E1-46D0BFDA3C88}" dt="2020-11-27T15:55:13.817" v="1377" actId="478"/>
          <ac:spMkLst>
            <pc:docMk/>
            <pc:sldMk cId="171308568" sldId="507"/>
            <ac:spMk id="82" creationId="{82739DA9-E2F8-41B6-8739-6E266909454C}"/>
          </ac:spMkLst>
        </pc:spChg>
        <pc:spChg chg="add del mod">
          <ac:chgData name="소 민환" userId="367441008b9a3a76" providerId="LiveId" clId="{831FB16E-9216-4C9E-94E1-46D0BFDA3C88}" dt="2020-11-27T15:55:12.446" v="1376" actId="478"/>
          <ac:spMkLst>
            <pc:docMk/>
            <pc:sldMk cId="171308568" sldId="507"/>
            <ac:spMk id="83" creationId="{45797F02-B6DF-4C50-8D2F-EB6B607BC005}"/>
          </ac:spMkLst>
        </pc:spChg>
        <pc:spChg chg="add del mod">
          <ac:chgData name="소 민환" userId="367441008b9a3a76" providerId="LiveId" clId="{831FB16E-9216-4C9E-94E1-46D0BFDA3C88}" dt="2020-11-28T14:09:50.687" v="3280"/>
          <ac:spMkLst>
            <pc:docMk/>
            <pc:sldMk cId="171308568" sldId="507"/>
            <ac:spMk id="83" creationId="{D4D1EB68-9051-439C-889E-C46FCC2EB1B9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84" creationId="{9771CBDF-B37A-4A92-B38E-69BDA45FAABC}"/>
          </ac:spMkLst>
        </pc:spChg>
        <pc:spChg chg="mod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86" creationId="{A06EF3EE-420B-4A8E-9F1F-0B0F4C856331}"/>
          </ac:spMkLst>
        </pc:spChg>
        <pc:spChg chg="del mod">
          <ac:chgData name="소 민환" userId="367441008b9a3a76" providerId="LiveId" clId="{831FB16E-9216-4C9E-94E1-46D0BFDA3C88}" dt="2020-11-28T14:19:07.760" v="3720" actId="478"/>
          <ac:spMkLst>
            <pc:docMk/>
            <pc:sldMk cId="171308568" sldId="507"/>
            <ac:spMk id="87" creationId="{920131BC-D9E8-4689-BCDB-2286855F7D96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93" creationId="{EBFFDE7E-D113-4055-BDFA-D705196769C1}"/>
          </ac:spMkLst>
        </pc:spChg>
        <pc:spChg chg="add mod topLvl">
          <ac:chgData name="소 민환" userId="367441008b9a3a76" providerId="LiveId" clId="{831FB16E-9216-4C9E-94E1-46D0BFDA3C88}" dt="2020-11-28T15:25:48.797" v="4711" actId="164"/>
          <ac:spMkLst>
            <pc:docMk/>
            <pc:sldMk cId="171308568" sldId="507"/>
            <ac:spMk id="94" creationId="{5B2DF7CE-6886-409F-B3E4-8F56279B3DA8}"/>
          </ac:spMkLst>
        </pc:spChg>
        <pc:spChg chg="add del mod">
          <ac:chgData name="소 민환" userId="367441008b9a3a76" providerId="LiveId" clId="{831FB16E-9216-4C9E-94E1-46D0BFDA3C88}" dt="2020-11-28T14:19:05.943" v="3719" actId="478"/>
          <ac:spMkLst>
            <pc:docMk/>
            <pc:sldMk cId="171308568" sldId="507"/>
            <ac:spMk id="95" creationId="{7C8950C8-0412-4DC2-A120-B9C70A16221A}"/>
          </ac:spMkLst>
        </pc:spChg>
        <pc:spChg chg="add del mod">
          <ac:chgData name="소 민환" userId="367441008b9a3a76" providerId="LiveId" clId="{831FB16E-9216-4C9E-94E1-46D0BFDA3C88}" dt="2020-11-28T14:19:04.208" v="3718" actId="478"/>
          <ac:spMkLst>
            <pc:docMk/>
            <pc:sldMk cId="171308568" sldId="507"/>
            <ac:spMk id="96" creationId="{640A8D09-F480-4744-A72C-845EB7391215}"/>
          </ac:spMkLst>
        </pc:spChg>
        <pc:spChg chg="add del mod">
          <ac:chgData name="소 민환" userId="367441008b9a3a76" providerId="LiveId" clId="{831FB16E-9216-4C9E-94E1-46D0BFDA3C88}" dt="2020-11-28T14:46:40.974" v="3738" actId="478"/>
          <ac:spMkLst>
            <pc:docMk/>
            <pc:sldMk cId="171308568" sldId="507"/>
            <ac:spMk id="97" creationId="{07A37F95-20E3-4382-90E0-2467383AAA94}"/>
          </ac:spMkLst>
        </pc:spChg>
        <pc:spChg chg="mod">
          <ac:chgData name="소 민환" userId="367441008b9a3a76" providerId="LiveId" clId="{831FB16E-9216-4C9E-94E1-46D0BFDA3C88}" dt="2020-11-28T14:45:41.173" v="3734"/>
          <ac:spMkLst>
            <pc:docMk/>
            <pc:sldMk cId="171308568" sldId="507"/>
            <ac:spMk id="98" creationId="{DB4C2258-0F15-4111-836A-33DA17DCE4B5}"/>
          </ac:spMkLst>
        </pc:spChg>
        <pc:spChg chg="add del mod">
          <ac:chgData name="소 민환" userId="367441008b9a3a76" providerId="LiveId" clId="{831FB16E-9216-4C9E-94E1-46D0BFDA3C88}" dt="2020-11-28T14:47:05.945" v="3775"/>
          <ac:spMkLst>
            <pc:docMk/>
            <pc:sldMk cId="171308568" sldId="507"/>
            <ac:spMk id="99" creationId="{27909B59-F228-42B1-BC7A-426BA364E130}"/>
          </ac:spMkLst>
        </pc:spChg>
        <pc:spChg chg="del mod">
          <ac:chgData name="소 민환" userId="367441008b9a3a76" providerId="LiveId" clId="{831FB16E-9216-4C9E-94E1-46D0BFDA3C88}" dt="2020-11-28T14:47:05.945" v="3775"/>
          <ac:spMkLst>
            <pc:docMk/>
            <pc:sldMk cId="171308568" sldId="507"/>
            <ac:spMk id="100" creationId="{6808FFBC-F2B5-476D-B5CC-855D8838567B}"/>
          </ac:spMkLst>
        </pc:spChg>
        <pc:spChg chg="mod topLvl">
          <ac:chgData name="소 민환" userId="367441008b9a3a76" providerId="LiveId" clId="{831FB16E-9216-4C9E-94E1-46D0BFDA3C88}" dt="2020-11-28T14:50:57.132" v="4549" actId="164"/>
          <ac:spMkLst>
            <pc:docMk/>
            <pc:sldMk cId="171308568" sldId="507"/>
            <ac:spMk id="101" creationId="{92655245-2A67-4CA0-BB4E-9E99400FF5FB}"/>
          </ac:spMkLst>
        </pc:spChg>
        <pc:spChg chg="mod">
          <ac:chgData name="소 민환" userId="367441008b9a3a76" providerId="LiveId" clId="{831FB16E-9216-4C9E-94E1-46D0BFDA3C88}" dt="2020-11-28T14:51:38.678" v="4554"/>
          <ac:spMkLst>
            <pc:docMk/>
            <pc:sldMk cId="171308568" sldId="507"/>
            <ac:spMk id="103" creationId="{AEFB6211-8A7E-4F22-BC48-51966D9792EF}"/>
          </ac:spMkLst>
        </pc:spChg>
        <pc:spChg chg="mod">
          <ac:chgData name="소 민환" userId="367441008b9a3a76" providerId="LiveId" clId="{831FB16E-9216-4C9E-94E1-46D0BFDA3C88}" dt="2020-11-28T14:51:38.678" v="4554"/>
          <ac:spMkLst>
            <pc:docMk/>
            <pc:sldMk cId="171308568" sldId="507"/>
            <ac:spMk id="104" creationId="{E9CC9FCF-1383-4B6A-B8E6-12419CB3DC43}"/>
          </ac:spMkLst>
        </pc:spChg>
        <pc:spChg chg="add del mod">
          <ac:chgData name="소 민환" userId="367441008b9a3a76" providerId="LiveId" clId="{831FB16E-9216-4C9E-94E1-46D0BFDA3C88}" dt="2020-11-28T14:55:22.802" v="4617" actId="478"/>
          <ac:spMkLst>
            <pc:docMk/>
            <pc:sldMk cId="171308568" sldId="507"/>
            <ac:spMk id="105" creationId="{AED2ED0B-995A-4881-BDDC-D9172CFBA55D}"/>
          </ac:spMkLst>
        </pc:spChg>
        <pc:spChg chg="mod">
          <ac:chgData name="소 민환" userId="367441008b9a3a76" providerId="LiveId" clId="{831FB16E-9216-4C9E-94E1-46D0BFDA3C88}" dt="2020-11-28T14:55:11.805" v="4609"/>
          <ac:spMkLst>
            <pc:docMk/>
            <pc:sldMk cId="171308568" sldId="507"/>
            <ac:spMk id="106" creationId="{0E22FE8C-BB73-4F94-919F-E5BC16D55D1C}"/>
          </ac:spMkLst>
        </pc:spChg>
        <pc:spChg chg="add mod ord">
          <ac:chgData name="소 민환" userId="367441008b9a3a76" providerId="LiveId" clId="{831FB16E-9216-4C9E-94E1-46D0BFDA3C88}" dt="2020-11-28T15:28:53.783" v="4733" actId="164"/>
          <ac:spMkLst>
            <pc:docMk/>
            <pc:sldMk cId="171308568" sldId="507"/>
            <ac:spMk id="107" creationId="{B702573A-DC8F-4662-A208-B0EFB39F9D8E}"/>
          </ac:spMkLst>
        </pc:spChg>
        <pc:spChg chg="mod">
          <ac:chgData name="소 민환" userId="367441008b9a3a76" providerId="LiveId" clId="{831FB16E-9216-4C9E-94E1-46D0BFDA3C88}" dt="2020-11-28T15:24:51.087" v="4680"/>
          <ac:spMkLst>
            <pc:docMk/>
            <pc:sldMk cId="171308568" sldId="507"/>
            <ac:spMk id="110" creationId="{F19D89E0-8EA2-4018-9CF7-F5EAF5E2A7A4}"/>
          </ac:spMkLst>
        </pc:spChg>
        <pc:spChg chg="mod">
          <ac:chgData name="소 민환" userId="367441008b9a3a76" providerId="LiveId" clId="{831FB16E-9216-4C9E-94E1-46D0BFDA3C88}" dt="2020-11-28T15:24:51.087" v="4680"/>
          <ac:spMkLst>
            <pc:docMk/>
            <pc:sldMk cId="171308568" sldId="507"/>
            <ac:spMk id="111" creationId="{8CD0E58F-F930-484F-A986-850081871913}"/>
          </ac:spMkLst>
        </pc:spChg>
        <pc:spChg chg="mod">
          <ac:chgData name="소 민환" userId="367441008b9a3a76" providerId="LiveId" clId="{831FB16E-9216-4C9E-94E1-46D0BFDA3C88}" dt="2020-11-28T15:24:51.087" v="4680"/>
          <ac:spMkLst>
            <pc:docMk/>
            <pc:sldMk cId="171308568" sldId="507"/>
            <ac:spMk id="112" creationId="{88256449-1FB2-4EB8-9260-AB895F1CE1DE}"/>
          </ac:spMkLst>
        </pc:spChg>
        <pc:spChg chg="mod">
          <ac:chgData name="소 민환" userId="367441008b9a3a76" providerId="LiveId" clId="{831FB16E-9216-4C9E-94E1-46D0BFDA3C88}" dt="2020-11-28T15:24:51.087" v="4680"/>
          <ac:spMkLst>
            <pc:docMk/>
            <pc:sldMk cId="171308568" sldId="507"/>
            <ac:spMk id="113" creationId="{F0E71AFE-F32E-47D0-8882-A3C78B6F8857}"/>
          </ac:spMkLst>
        </pc:spChg>
        <pc:spChg chg="add del mod">
          <ac:chgData name="소 민환" userId="367441008b9a3a76" providerId="LiveId" clId="{831FB16E-9216-4C9E-94E1-46D0BFDA3C88}" dt="2020-11-28T15:25:15.567" v="4689"/>
          <ac:spMkLst>
            <pc:docMk/>
            <pc:sldMk cId="171308568" sldId="507"/>
            <ac:spMk id="114" creationId="{470C7DFD-BCC0-4A8C-8748-192EC6175C76}"/>
          </ac:spMkLst>
        </pc:spChg>
        <pc:spChg chg="mod topLvl">
          <ac:chgData name="소 민환" userId="367441008b9a3a76" providerId="LiveId" clId="{831FB16E-9216-4C9E-94E1-46D0BFDA3C88}" dt="2020-11-28T15:30:43.092" v="4760" actId="164"/>
          <ac:spMkLst>
            <pc:docMk/>
            <pc:sldMk cId="171308568" sldId="507"/>
            <ac:spMk id="116" creationId="{C00063A5-8FC9-4F54-8150-2D2C77DA4A6D}"/>
          </ac:spMkLst>
        </pc:spChg>
        <pc:spChg chg="mod ord topLvl">
          <ac:chgData name="소 민환" userId="367441008b9a3a76" providerId="LiveId" clId="{831FB16E-9216-4C9E-94E1-46D0BFDA3C88}" dt="2020-11-28T15:30:43.092" v="4760" actId="164"/>
          <ac:spMkLst>
            <pc:docMk/>
            <pc:sldMk cId="171308568" sldId="507"/>
            <ac:spMk id="117" creationId="{8856E963-7025-4AC4-96A2-5C72AC5F1FA5}"/>
          </ac:spMkLst>
        </pc:spChg>
        <pc:spChg chg="add mod">
          <ac:chgData name="소 민환" userId="367441008b9a3a76" providerId="LiveId" clId="{831FB16E-9216-4C9E-94E1-46D0BFDA3C88}" dt="2020-11-28T15:30:43.092" v="4760" actId="164"/>
          <ac:spMkLst>
            <pc:docMk/>
            <pc:sldMk cId="171308568" sldId="507"/>
            <ac:spMk id="118" creationId="{A0D5B47F-883C-491E-8DDE-8EBFF57DDF5D}"/>
          </ac:spMkLst>
        </pc:spChg>
        <pc:spChg chg="add mod">
          <ac:chgData name="소 민환" userId="367441008b9a3a76" providerId="LiveId" clId="{831FB16E-9216-4C9E-94E1-46D0BFDA3C88}" dt="2020-11-28T15:30:43.092" v="4760" actId="164"/>
          <ac:spMkLst>
            <pc:docMk/>
            <pc:sldMk cId="171308568" sldId="507"/>
            <ac:spMk id="119" creationId="{6D822DC6-6235-4D94-9289-E615E8A89E94}"/>
          </ac:spMkLst>
        </pc:spChg>
        <pc:spChg chg="mod">
          <ac:chgData name="소 민환" userId="367441008b9a3a76" providerId="LiveId" clId="{831FB16E-9216-4C9E-94E1-46D0BFDA3C88}" dt="2020-11-28T15:30:59.764" v="4762"/>
          <ac:spMkLst>
            <pc:docMk/>
            <pc:sldMk cId="171308568" sldId="507"/>
            <ac:spMk id="121" creationId="{A390AA94-7EBE-4CF8-88B6-714C6998ECB4}"/>
          </ac:spMkLst>
        </pc:spChg>
        <pc:spChg chg="mod">
          <ac:chgData name="소 민환" userId="367441008b9a3a76" providerId="LiveId" clId="{831FB16E-9216-4C9E-94E1-46D0BFDA3C88}" dt="2020-11-28T15:30:59.764" v="4762"/>
          <ac:spMkLst>
            <pc:docMk/>
            <pc:sldMk cId="171308568" sldId="507"/>
            <ac:spMk id="122" creationId="{58C3AAD5-DD41-4D1B-B3CF-E268B9865C40}"/>
          </ac:spMkLst>
        </pc:spChg>
        <pc:spChg chg="mod">
          <ac:chgData name="소 민환" userId="367441008b9a3a76" providerId="LiveId" clId="{831FB16E-9216-4C9E-94E1-46D0BFDA3C88}" dt="2020-11-28T15:30:59.764" v="4762"/>
          <ac:spMkLst>
            <pc:docMk/>
            <pc:sldMk cId="171308568" sldId="507"/>
            <ac:spMk id="123" creationId="{D044AA5F-F7AE-4776-809E-F6A9A7AC218E}"/>
          </ac:spMkLst>
        </pc:spChg>
        <pc:spChg chg="mod">
          <ac:chgData name="소 민환" userId="367441008b9a3a76" providerId="LiveId" clId="{831FB16E-9216-4C9E-94E1-46D0BFDA3C88}" dt="2020-11-28T15:30:59.764" v="4762"/>
          <ac:spMkLst>
            <pc:docMk/>
            <pc:sldMk cId="171308568" sldId="507"/>
            <ac:spMk id="124" creationId="{2D6DC511-77FD-4828-83FA-F12B2ED2C52C}"/>
          </ac:spMkLst>
        </pc:spChg>
        <pc:spChg chg="mod topLvl">
          <ac:chgData name="소 민환" userId="367441008b9a3a76" providerId="LiveId" clId="{831FB16E-9216-4C9E-94E1-46D0BFDA3C88}" dt="2020-11-28T15:33:10.224" v="4911" actId="164"/>
          <ac:spMkLst>
            <pc:docMk/>
            <pc:sldMk cId="171308568" sldId="507"/>
            <ac:spMk id="126" creationId="{A04AE282-61E5-4061-93CF-5EB62A802E7F}"/>
          </ac:spMkLst>
        </pc:spChg>
        <pc:spChg chg="mod topLvl">
          <ac:chgData name="소 민환" userId="367441008b9a3a76" providerId="LiveId" clId="{831FB16E-9216-4C9E-94E1-46D0BFDA3C88}" dt="2020-11-28T15:33:10.224" v="4911" actId="164"/>
          <ac:spMkLst>
            <pc:docMk/>
            <pc:sldMk cId="171308568" sldId="507"/>
            <ac:spMk id="127" creationId="{C97952A3-70A7-4D7D-B8B4-9A230A2E5DB5}"/>
          </ac:spMkLst>
        </pc:spChg>
        <pc:spChg chg="mod topLvl">
          <ac:chgData name="소 민환" userId="367441008b9a3a76" providerId="LiveId" clId="{831FB16E-9216-4C9E-94E1-46D0BFDA3C88}" dt="2020-11-28T15:33:10.224" v="4911" actId="164"/>
          <ac:spMkLst>
            <pc:docMk/>
            <pc:sldMk cId="171308568" sldId="507"/>
            <ac:spMk id="128" creationId="{36119192-066D-4B2A-B775-244B170905E5}"/>
          </ac:spMkLst>
        </pc:spChg>
        <pc:spChg chg="mod topLvl">
          <ac:chgData name="소 민환" userId="367441008b9a3a76" providerId="LiveId" clId="{831FB16E-9216-4C9E-94E1-46D0BFDA3C88}" dt="2020-11-28T15:33:10.224" v="4911" actId="164"/>
          <ac:spMkLst>
            <pc:docMk/>
            <pc:sldMk cId="171308568" sldId="507"/>
            <ac:spMk id="129" creationId="{D352D709-765A-478B-A510-E23087C65C33}"/>
          </ac:spMkLst>
        </pc:spChg>
        <pc:spChg chg="mod">
          <ac:chgData name="소 민환" userId="367441008b9a3a76" providerId="LiveId" clId="{831FB16E-9216-4C9E-94E1-46D0BFDA3C88}" dt="2020-11-28T15:33:27.846" v="4913"/>
          <ac:spMkLst>
            <pc:docMk/>
            <pc:sldMk cId="171308568" sldId="507"/>
            <ac:spMk id="131" creationId="{71F62418-DF4E-4921-A0C2-8C1DDD71DA57}"/>
          </ac:spMkLst>
        </pc:spChg>
        <pc:spChg chg="mod">
          <ac:chgData name="소 민환" userId="367441008b9a3a76" providerId="LiveId" clId="{831FB16E-9216-4C9E-94E1-46D0BFDA3C88}" dt="2020-11-28T15:33:27.846" v="4913"/>
          <ac:spMkLst>
            <pc:docMk/>
            <pc:sldMk cId="171308568" sldId="507"/>
            <ac:spMk id="132" creationId="{9248F63A-DB47-44EE-B907-CB19B8FB8591}"/>
          </ac:spMkLst>
        </pc:spChg>
        <pc:spChg chg="mod">
          <ac:chgData name="소 민환" userId="367441008b9a3a76" providerId="LiveId" clId="{831FB16E-9216-4C9E-94E1-46D0BFDA3C88}" dt="2020-11-28T15:33:27.846" v="4913"/>
          <ac:spMkLst>
            <pc:docMk/>
            <pc:sldMk cId="171308568" sldId="507"/>
            <ac:spMk id="133" creationId="{D2356EF5-3394-4FB1-9658-E5B799E2F85A}"/>
          </ac:spMkLst>
        </pc:spChg>
        <pc:spChg chg="mod">
          <ac:chgData name="소 민환" userId="367441008b9a3a76" providerId="LiveId" clId="{831FB16E-9216-4C9E-94E1-46D0BFDA3C88}" dt="2020-11-28T15:33:27.846" v="4913"/>
          <ac:spMkLst>
            <pc:docMk/>
            <pc:sldMk cId="171308568" sldId="507"/>
            <ac:spMk id="134" creationId="{487BB4A9-2E26-4FF3-BEA5-5D092ABAB1D2}"/>
          </ac:spMkLst>
        </pc:spChg>
        <pc:spChg chg="mod">
          <ac:chgData name="소 민환" userId="367441008b9a3a76" providerId="LiveId" clId="{831FB16E-9216-4C9E-94E1-46D0BFDA3C88}" dt="2020-11-28T15:39:06.759" v="4960"/>
          <ac:spMkLst>
            <pc:docMk/>
            <pc:sldMk cId="171308568" sldId="507"/>
            <ac:spMk id="136" creationId="{89408CC3-95A7-4B3F-A24B-94653DACE50F}"/>
          </ac:spMkLst>
        </pc:spChg>
        <pc:spChg chg="mod">
          <ac:chgData name="소 민환" userId="367441008b9a3a76" providerId="LiveId" clId="{831FB16E-9216-4C9E-94E1-46D0BFDA3C88}" dt="2020-11-28T15:39:06.759" v="4960"/>
          <ac:spMkLst>
            <pc:docMk/>
            <pc:sldMk cId="171308568" sldId="507"/>
            <ac:spMk id="137" creationId="{92FBAF02-11D6-42A6-AD01-426D75F11D84}"/>
          </ac:spMkLst>
        </pc:spChg>
        <pc:spChg chg="mod">
          <ac:chgData name="소 민환" userId="367441008b9a3a76" providerId="LiveId" clId="{831FB16E-9216-4C9E-94E1-46D0BFDA3C88}" dt="2020-11-28T15:39:06.759" v="4960"/>
          <ac:spMkLst>
            <pc:docMk/>
            <pc:sldMk cId="171308568" sldId="507"/>
            <ac:spMk id="138" creationId="{61EA0FF2-01BD-4218-AB0B-86836C986071}"/>
          </ac:spMkLst>
        </pc:spChg>
        <pc:spChg chg="mod">
          <ac:chgData name="소 민환" userId="367441008b9a3a76" providerId="LiveId" clId="{831FB16E-9216-4C9E-94E1-46D0BFDA3C88}" dt="2020-11-28T15:39:06.759" v="4960"/>
          <ac:spMkLst>
            <pc:docMk/>
            <pc:sldMk cId="171308568" sldId="507"/>
            <ac:spMk id="139" creationId="{425FB874-D7FB-4657-A1BA-E5C47AD2FFD0}"/>
          </ac:spMkLst>
        </pc:spChg>
        <pc:spChg chg="mod">
          <ac:chgData name="소 민환" userId="367441008b9a3a76" providerId="LiveId" clId="{831FB16E-9216-4C9E-94E1-46D0BFDA3C88}" dt="2020-11-28T15:44:36.657" v="5055" actId="165"/>
          <ac:spMkLst>
            <pc:docMk/>
            <pc:sldMk cId="171308568" sldId="507"/>
            <ac:spMk id="141" creationId="{79967A96-7C10-49C6-8B15-145F2EAF6D1F}"/>
          </ac:spMkLst>
        </pc:spChg>
        <pc:spChg chg="mod">
          <ac:chgData name="소 민환" userId="367441008b9a3a76" providerId="LiveId" clId="{831FB16E-9216-4C9E-94E1-46D0BFDA3C88}" dt="2020-11-28T15:44:36.657" v="5055" actId="165"/>
          <ac:spMkLst>
            <pc:docMk/>
            <pc:sldMk cId="171308568" sldId="507"/>
            <ac:spMk id="142" creationId="{B33D48E8-6B23-4D57-AFD6-74AA6830752D}"/>
          </ac:spMkLst>
        </pc:spChg>
        <pc:spChg chg="mod">
          <ac:chgData name="소 민환" userId="367441008b9a3a76" providerId="LiveId" clId="{831FB16E-9216-4C9E-94E1-46D0BFDA3C88}" dt="2020-11-28T15:44:36.657" v="5055" actId="165"/>
          <ac:spMkLst>
            <pc:docMk/>
            <pc:sldMk cId="171308568" sldId="507"/>
            <ac:spMk id="143" creationId="{F6629F64-D9B3-49CA-BF06-106C076FF245}"/>
          </ac:spMkLst>
        </pc:spChg>
        <pc:spChg chg="mod">
          <ac:chgData name="소 민환" userId="367441008b9a3a76" providerId="LiveId" clId="{831FB16E-9216-4C9E-94E1-46D0BFDA3C88}" dt="2020-11-28T15:44:36.657" v="5055" actId="165"/>
          <ac:spMkLst>
            <pc:docMk/>
            <pc:sldMk cId="171308568" sldId="507"/>
            <ac:spMk id="144" creationId="{92F2EAC8-A924-4249-8021-6CC5D2094ABE}"/>
          </ac:spMkLst>
        </pc:spChg>
        <pc:spChg chg="mod">
          <ac:chgData name="소 민환" userId="367441008b9a3a76" providerId="LiveId" clId="{831FB16E-9216-4C9E-94E1-46D0BFDA3C88}" dt="2020-11-28T15:44:36.657" v="5055" actId="165"/>
          <ac:spMkLst>
            <pc:docMk/>
            <pc:sldMk cId="171308568" sldId="507"/>
            <ac:spMk id="146" creationId="{314AB645-9D50-4802-8D39-E91B1E76B4CE}"/>
          </ac:spMkLst>
        </pc:spChg>
        <pc:spChg chg="mod">
          <ac:chgData name="소 민환" userId="367441008b9a3a76" providerId="LiveId" clId="{831FB16E-9216-4C9E-94E1-46D0BFDA3C88}" dt="2020-11-28T15:44:36.657" v="5055" actId="165"/>
          <ac:spMkLst>
            <pc:docMk/>
            <pc:sldMk cId="171308568" sldId="507"/>
            <ac:spMk id="147" creationId="{D25B1660-AEF9-49E9-8A8A-59AAE5B21A20}"/>
          </ac:spMkLst>
        </pc:spChg>
        <pc:spChg chg="mod">
          <ac:chgData name="소 민환" userId="367441008b9a3a76" providerId="LiveId" clId="{831FB16E-9216-4C9E-94E1-46D0BFDA3C88}" dt="2020-11-28T15:44:36.657" v="5055" actId="165"/>
          <ac:spMkLst>
            <pc:docMk/>
            <pc:sldMk cId="171308568" sldId="507"/>
            <ac:spMk id="148" creationId="{1C9F37D4-DAEE-44C6-9BCF-BD86EF884D61}"/>
          </ac:spMkLst>
        </pc:spChg>
        <pc:spChg chg="mod">
          <ac:chgData name="소 민환" userId="367441008b9a3a76" providerId="LiveId" clId="{831FB16E-9216-4C9E-94E1-46D0BFDA3C88}" dt="2020-11-28T15:44:36.657" v="5055" actId="165"/>
          <ac:spMkLst>
            <pc:docMk/>
            <pc:sldMk cId="171308568" sldId="507"/>
            <ac:spMk id="149" creationId="{9C054927-2D8A-4932-B689-B54B00529709}"/>
          </ac:spMkLst>
        </pc:spChg>
        <pc:spChg chg="add mod topLvl">
          <ac:chgData name="소 민환" userId="367441008b9a3a76" providerId="LiveId" clId="{831FB16E-9216-4C9E-94E1-46D0BFDA3C88}" dt="2020-11-28T15:45:30.539" v="5076" actId="164"/>
          <ac:spMkLst>
            <pc:docMk/>
            <pc:sldMk cId="171308568" sldId="507"/>
            <ac:spMk id="150" creationId="{F865FEA4-D34F-4FA8-8962-C7405F7830AB}"/>
          </ac:spMkLst>
        </pc:spChg>
        <pc:spChg chg="add mod topLvl">
          <ac:chgData name="소 민환" userId="367441008b9a3a76" providerId="LiveId" clId="{831FB16E-9216-4C9E-94E1-46D0BFDA3C88}" dt="2020-11-28T15:45:30.539" v="5076" actId="164"/>
          <ac:spMkLst>
            <pc:docMk/>
            <pc:sldMk cId="171308568" sldId="507"/>
            <ac:spMk id="151" creationId="{21937176-A4E3-4335-B63B-7D612238A345}"/>
          </ac:spMkLst>
        </pc:spChg>
        <pc:spChg chg="add mod ord topLvl">
          <ac:chgData name="소 민환" userId="367441008b9a3a76" providerId="LiveId" clId="{831FB16E-9216-4C9E-94E1-46D0BFDA3C88}" dt="2020-11-28T15:45:30.539" v="5076" actId="164"/>
          <ac:spMkLst>
            <pc:docMk/>
            <pc:sldMk cId="171308568" sldId="507"/>
            <ac:spMk id="152" creationId="{E0EF1A22-4B24-47CB-BB2C-65A489A2AF8D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55" creationId="{4630078A-AC27-4046-B30A-67A12726BC6A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58" creationId="{4BA2D44D-69EF-42E0-94AF-3B9FB2AC3527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59" creationId="{9F0785C4-64D4-4B82-8AAB-082F035A6CB0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60" creationId="{3DEC2284-0BAF-4ED4-95DE-B30CC714D22C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61" creationId="{804125C3-221F-44C7-B22A-8BEA5924905E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62" creationId="{78207766-328F-408A-9F6F-BE8FB820ABB4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63" creationId="{3ACCF21A-106E-4D43-B9E8-AE055E78221C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64" creationId="{A77FB5D2-9C9E-4678-9918-6C0478262599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65" creationId="{01BD2E3A-EA31-4B6A-AA17-F47EE3F0822B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66" creationId="{86E23559-366E-4909-BA72-F8A9C43515D5}"/>
          </ac:spMkLst>
        </pc:spChg>
        <pc:spChg chg="mod">
          <ac:chgData name="소 민환" userId="367441008b9a3a76" providerId="LiveId" clId="{831FB16E-9216-4C9E-94E1-46D0BFDA3C88}" dt="2020-11-28T15:44:02.585" v="5042"/>
          <ac:spMkLst>
            <pc:docMk/>
            <pc:sldMk cId="171308568" sldId="507"/>
            <ac:spMk id="167" creationId="{FEF1B527-B926-48C7-BA04-E60FCDF6911E}"/>
          </ac:spMkLst>
        </pc:spChg>
        <pc:spChg chg="add mod ord">
          <ac:chgData name="소 민환" userId="367441008b9a3a76" providerId="LiveId" clId="{831FB16E-9216-4C9E-94E1-46D0BFDA3C88}" dt="2020-11-28T15:45:30.539" v="5076" actId="164"/>
          <ac:spMkLst>
            <pc:docMk/>
            <pc:sldMk cId="171308568" sldId="507"/>
            <ac:spMk id="168" creationId="{F297948D-4238-4EF8-A3D5-F01735C13538}"/>
          </ac:spMkLst>
        </pc:spChg>
        <pc:grpChg chg="add mod">
          <ac:chgData name="소 민환" userId="367441008b9a3a76" providerId="LiveId" clId="{831FB16E-9216-4C9E-94E1-46D0BFDA3C88}" dt="2020-11-28T14:48:38.895" v="4097" actId="164"/>
          <ac:grpSpMkLst>
            <pc:docMk/>
            <pc:sldMk cId="171308568" sldId="507"/>
            <ac:grpSpMk id="13" creationId="{15C65A89-2F27-49C0-BA2A-6096C39458E2}"/>
          </ac:grpSpMkLst>
        </pc:grpChg>
        <pc:grpChg chg="add del mod">
          <ac:chgData name="소 민환" userId="367441008b9a3a76" providerId="LiveId" clId="{831FB16E-9216-4C9E-94E1-46D0BFDA3C88}" dt="2020-11-28T14:50:19.555" v="4545" actId="165"/>
          <ac:grpSpMkLst>
            <pc:docMk/>
            <pc:sldMk cId="171308568" sldId="507"/>
            <ac:grpSpMk id="14" creationId="{5F4A7064-0FB1-445D-9641-D8E8E37CB713}"/>
          </ac:grpSpMkLst>
        </pc:grpChg>
        <pc:grpChg chg="add mod">
          <ac:chgData name="소 민환" userId="367441008b9a3a76" providerId="LiveId" clId="{831FB16E-9216-4C9E-94E1-46D0BFDA3C88}" dt="2020-11-28T14:50:53.082" v="4548" actId="164"/>
          <ac:grpSpMkLst>
            <pc:docMk/>
            <pc:sldMk cId="171308568" sldId="507"/>
            <ac:grpSpMk id="17" creationId="{073683B0-0394-44C6-9557-CB96942FBE6B}"/>
          </ac:grpSpMkLst>
        </pc:grpChg>
        <pc:grpChg chg="add del mod">
          <ac:chgData name="소 민환" userId="367441008b9a3a76" providerId="LiveId" clId="{831FB16E-9216-4C9E-94E1-46D0BFDA3C88}" dt="2020-11-28T14:51:50.360" v="4556" actId="478"/>
          <ac:grpSpMkLst>
            <pc:docMk/>
            <pc:sldMk cId="171308568" sldId="507"/>
            <ac:grpSpMk id="18" creationId="{491D3CF3-2D56-4768-A57E-C6B33496C8B7}"/>
          </ac:grpSpMkLst>
        </pc:grpChg>
        <pc:grpChg chg="add mod">
          <ac:chgData name="소 민환" userId="367441008b9a3a76" providerId="LiveId" clId="{831FB16E-9216-4C9E-94E1-46D0BFDA3C88}" dt="2020-11-28T15:25:48.797" v="4711" actId="164"/>
          <ac:grpSpMkLst>
            <pc:docMk/>
            <pc:sldMk cId="171308568" sldId="507"/>
            <ac:grpSpMk id="20" creationId="{05A4A16D-87EE-473B-B30E-04979BE98944}"/>
          </ac:grpSpMkLst>
        </pc:grpChg>
        <pc:grpChg chg="add mod topLvl">
          <ac:chgData name="소 민환" userId="367441008b9a3a76" providerId="LiveId" clId="{831FB16E-9216-4C9E-94E1-46D0BFDA3C88}" dt="2020-11-28T15:26:42.515" v="4720" actId="1038"/>
          <ac:grpSpMkLst>
            <pc:docMk/>
            <pc:sldMk cId="171308568" sldId="507"/>
            <ac:grpSpMk id="24" creationId="{0C1F77F5-CD92-48ED-B134-8510CFAC3521}"/>
          </ac:grpSpMkLst>
        </pc:grpChg>
        <pc:grpChg chg="add mod">
          <ac:chgData name="소 민환" userId="367441008b9a3a76" providerId="LiveId" clId="{831FB16E-9216-4C9E-94E1-46D0BFDA3C88}" dt="2020-11-28T15:25:48.797" v="4711" actId="164"/>
          <ac:grpSpMkLst>
            <pc:docMk/>
            <pc:sldMk cId="171308568" sldId="507"/>
            <ac:grpSpMk id="33" creationId="{451C63E9-9602-4E06-9BB5-E156C3117EAF}"/>
          </ac:grpSpMkLst>
        </pc:grpChg>
        <pc:grpChg chg="add del mod">
          <ac:chgData name="소 민환" userId="367441008b9a3a76" providerId="LiveId" clId="{831FB16E-9216-4C9E-94E1-46D0BFDA3C88}" dt="2020-11-28T15:28:54.965" v="4734" actId="21"/>
          <ac:grpSpMkLst>
            <pc:docMk/>
            <pc:sldMk cId="171308568" sldId="507"/>
            <ac:grpSpMk id="36" creationId="{0FA98604-BC7F-4179-843E-C8E21FA3A035}"/>
          </ac:grpSpMkLst>
        </pc:grpChg>
        <pc:grpChg chg="add mod">
          <ac:chgData name="소 민환" userId="367441008b9a3a76" providerId="LiveId" clId="{831FB16E-9216-4C9E-94E1-46D0BFDA3C88}" dt="2020-11-28T15:39:13.075" v="4962" actId="1076"/>
          <ac:grpSpMkLst>
            <pc:docMk/>
            <pc:sldMk cId="171308568" sldId="507"/>
            <ac:grpSpMk id="45" creationId="{D92A5A53-FE34-4CB3-8D8B-A4BC9C49540A}"/>
          </ac:grpSpMkLst>
        </pc:grpChg>
        <pc:grpChg chg="add mod">
          <ac:chgData name="소 민환" userId="367441008b9a3a76" providerId="LiveId" clId="{831FB16E-9216-4C9E-94E1-46D0BFDA3C88}" dt="2020-11-28T15:33:17.732" v="4912" actId="1076"/>
          <ac:grpSpMkLst>
            <pc:docMk/>
            <pc:sldMk cId="171308568" sldId="507"/>
            <ac:grpSpMk id="47" creationId="{877F0703-4273-492F-A3FB-BFEC0622BE16}"/>
          </ac:grpSpMkLst>
        </pc:grpChg>
        <pc:grpChg chg="add del mod">
          <ac:chgData name="소 민환" userId="367441008b9a3a76" providerId="LiveId" clId="{831FB16E-9216-4C9E-94E1-46D0BFDA3C88}" dt="2020-11-28T10:38:11.764" v="3226" actId="165"/>
          <ac:grpSpMkLst>
            <pc:docMk/>
            <pc:sldMk cId="171308568" sldId="507"/>
            <ac:grpSpMk id="95" creationId="{170B4EAE-06FA-4FEF-9FC9-FA16AA7BE9BB}"/>
          </ac:grpSpMkLst>
        </pc:grpChg>
        <pc:grpChg chg="add del mod">
          <ac:chgData name="소 민환" userId="367441008b9a3a76" providerId="LiveId" clId="{831FB16E-9216-4C9E-94E1-46D0BFDA3C88}" dt="2020-11-28T14:51:51.681" v="4557" actId="478"/>
          <ac:grpSpMkLst>
            <pc:docMk/>
            <pc:sldMk cId="171308568" sldId="507"/>
            <ac:grpSpMk id="102" creationId="{279F0ACD-C7E7-4093-9DD5-F3AB97BC0F53}"/>
          </ac:grpSpMkLst>
        </pc:grpChg>
        <pc:grpChg chg="add del mod">
          <ac:chgData name="소 민환" userId="367441008b9a3a76" providerId="LiveId" clId="{831FB16E-9216-4C9E-94E1-46D0BFDA3C88}" dt="2020-11-28T15:24:51.980" v="4681"/>
          <ac:grpSpMkLst>
            <pc:docMk/>
            <pc:sldMk cId="171308568" sldId="507"/>
            <ac:grpSpMk id="108" creationId="{C933FE93-A6EC-4282-93FF-7BEE5B4503DC}"/>
          </ac:grpSpMkLst>
        </pc:grpChg>
        <pc:grpChg chg="mod">
          <ac:chgData name="소 민환" userId="367441008b9a3a76" providerId="LiveId" clId="{831FB16E-9216-4C9E-94E1-46D0BFDA3C88}" dt="2020-11-28T15:24:51.087" v="4680"/>
          <ac:grpSpMkLst>
            <pc:docMk/>
            <pc:sldMk cId="171308568" sldId="507"/>
            <ac:grpSpMk id="109" creationId="{088FF580-E561-4947-BD72-03C67598875B}"/>
          </ac:grpSpMkLst>
        </pc:grpChg>
        <pc:grpChg chg="add del mod">
          <ac:chgData name="소 민환" userId="367441008b9a3a76" providerId="LiveId" clId="{831FB16E-9216-4C9E-94E1-46D0BFDA3C88}" dt="2020-11-28T15:29:04.405" v="4737" actId="165"/>
          <ac:grpSpMkLst>
            <pc:docMk/>
            <pc:sldMk cId="171308568" sldId="507"/>
            <ac:grpSpMk id="115" creationId="{C8EC75EF-855A-4FB0-901D-514FF64D9064}"/>
          </ac:grpSpMkLst>
        </pc:grpChg>
        <pc:grpChg chg="add mod">
          <ac:chgData name="소 민환" userId="367441008b9a3a76" providerId="LiveId" clId="{831FB16E-9216-4C9E-94E1-46D0BFDA3C88}" dt="2020-11-28T15:31:02.874" v="4763" actId="1076"/>
          <ac:grpSpMkLst>
            <pc:docMk/>
            <pc:sldMk cId="171308568" sldId="507"/>
            <ac:grpSpMk id="120" creationId="{EEA3CDA4-9060-4CED-A893-8C8C7EB5646A}"/>
          </ac:grpSpMkLst>
        </pc:grpChg>
        <pc:grpChg chg="add del mod">
          <ac:chgData name="소 민환" userId="367441008b9a3a76" providerId="LiveId" clId="{831FB16E-9216-4C9E-94E1-46D0BFDA3C88}" dt="2020-11-28T15:31:45.385" v="4767" actId="165"/>
          <ac:grpSpMkLst>
            <pc:docMk/>
            <pc:sldMk cId="171308568" sldId="507"/>
            <ac:grpSpMk id="125" creationId="{9F6FEED4-CDAB-4F93-A01D-C4F0099C998E}"/>
          </ac:grpSpMkLst>
        </pc:grpChg>
        <pc:grpChg chg="add mod">
          <ac:chgData name="소 민환" userId="367441008b9a3a76" providerId="LiveId" clId="{831FB16E-9216-4C9E-94E1-46D0BFDA3C88}" dt="2020-11-28T15:33:38.750" v="4914" actId="1076"/>
          <ac:grpSpMkLst>
            <pc:docMk/>
            <pc:sldMk cId="171308568" sldId="507"/>
            <ac:grpSpMk id="130" creationId="{C0654B48-1243-4859-BDE4-24766ECC31F7}"/>
          </ac:grpSpMkLst>
        </pc:grpChg>
        <pc:grpChg chg="add mod">
          <ac:chgData name="소 민환" userId="367441008b9a3a76" providerId="LiveId" clId="{831FB16E-9216-4C9E-94E1-46D0BFDA3C88}" dt="2020-11-28T15:39:08.648" v="4961" actId="1076"/>
          <ac:grpSpMkLst>
            <pc:docMk/>
            <pc:sldMk cId="171308568" sldId="507"/>
            <ac:grpSpMk id="135" creationId="{2A03A40C-9A24-47C8-ABB7-1D19B0328E12}"/>
          </ac:grpSpMkLst>
        </pc:grpChg>
        <pc:grpChg chg="add mod topLvl">
          <ac:chgData name="소 민환" userId="367441008b9a3a76" providerId="LiveId" clId="{831FB16E-9216-4C9E-94E1-46D0BFDA3C88}" dt="2020-11-28T15:45:30.539" v="5076" actId="164"/>
          <ac:grpSpMkLst>
            <pc:docMk/>
            <pc:sldMk cId="171308568" sldId="507"/>
            <ac:grpSpMk id="140" creationId="{EB7A88CB-97DF-47C9-9F06-309CFD4669BF}"/>
          </ac:grpSpMkLst>
        </pc:grpChg>
        <pc:grpChg chg="add mod topLvl">
          <ac:chgData name="소 민환" userId="367441008b9a3a76" providerId="LiveId" clId="{831FB16E-9216-4C9E-94E1-46D0BFDA3C88}" dt="2020-11-28T15:45:30.539" v="5076" actId="164"/>
          <ac:grpSpMkLst>
            <pc:docMk/>
            <pc:sldMk cId="171308568" sldId="507"/>
            <ac:grpSpMk id="145" creationId="{0CA8E172-A7B3-46C5-9D8C-F212053DE7AD}"/>
          </ac:grpSpMkLst>
        </pc:grpChg>
        <pc:grpChg chg="add del mod">
          <ac:chgData name="소 민환" userId="367441008b9a3a76" providerId="LiveId" clId="{831FB16E-9216-4C9E-94E1-46D0BFDA3C88}" dt="2020-11-28T15:44:36.657" v="5055" actId="165"/>
          <ac:grpSpMkLst>
            <pc:docMk/>
            <pc:sldMk cId="171308568" sldId="507"/>
            <ac:grpSpMk id="153" creationId="{BD5842D7-BD64-4A3B-9F7C-ADB11E16FD64}"/>
          </ac:grpSpMkLst>
        </pc:grpChg>
        <pc:grpChg chg="add del mod">
          <ac:chgData name="소 민환" userId="367441008b9a3a76" providerId="LiveId" clId="{831FB16E-9216-4C9E-94E1-46D0BFDA3C88}" dt="2020-11-28T15:44:03.246" v="5043"/>
          <ac:grpSpMkLst>
            <pc:docMk/>
            <pc:sldMk cId="171308568" sldId="507"/>
            <ac:grpSpMk id="154" creationId="{2CADA034-AD0E-4679-B0A0-D69E7DA1B3F6}"/>
          </ac:grpSpMkLst>
        </pc:grpChg>
        <pc:grpChg chg="mod">
          <ac:chgData name="소 민환" userId="367441008b9a3a76" providerId="LiveId" clId="{831FB16E-9216-4C9E-94E1-46D0BFDA3C88}" dt="2020-11-28T15:44:02.585" v="5042"/>
          <ac:grpSpMkLst>
            <pc:docMk/>
            <pc:sldMk cId="171308568" sldId="507"/>
            <ac:grpSpMk id="156" creationId="{7C31F276-95B8-44EE-BA7D-AC78A7B93F1E}"/>
          </ac:grpSpMkLst>
        </pc:grpChg>
        <pc:grpChg chg="mod">
          <ac:chgData name="소 민환" userId="367441008b9a3a76" providerId="LiveId" clId="{831FB16E-9216-4C9E-94E1-46D0BFDA3C88}" dt="2020-11-28T15:44:02.585" v="5042"/>
          <ac:grpSpMkLst>
            <pc:docMk/>
            <pc:sldMk cId="171308568" sldId="507"/>
            <ac:grpSpMk id="157" creationId="{2EC47D02-F897-42F7-B53E-B4D2485A2E43}"/>
          </ac:grpSpMkLst>
        </pc:grpChg>
        <pc:grpChg chg="add mod">
          <ac:chgData name="소 민환" userId="367441008b9a3a76" providerId="LiveId" clId="{831FB16E-9216-4C9E-94E1-46D0BFDA3C88}" dt="2020-11-28T15:45:58.276" v="5083" actId="1076"/>
          <ac:grpSpMkLst>
            <pc:docMk/>
            <pc:sldMk cId="171308568" sldId="507"/>
            <ac:grpSpMk id="169" creationId="{3B39A619-C1B6-4ADA-804A-38586C0C1A4C}"/>
          </ac:grpSpMkLst>
        </pc:grp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28" creationId="{8A4A58FC-37AB-4E07-9038-350836B37358}"/>
          </ac:cxnSpMkLst>
        </pc:cxnChg>
        <pc:cxnChg chg="add del mod">
          <ac:chgData name="소 민환" userId="367441008b9a3a76" providerId="LiveId" clId="{831FB16E-9216-4C9E-94E1-46D0BFDA3C88}" dt="2020-11-27T15:39:35.488" v="1033" actId="478"/>
          <ac:cxnSpMkLst>
            <pc:docMk/>
            <pc:sldMk cId="171308568" sldId="507"/>
            <ac:cxnSpMk id="29" creationId="{3785373C-88E9-4C8A-B8CB-F682D1F92C2C}"/>
          </ac:cxnSpMkLst>
        </pc:cxnChg>
        <pc:cxnChg chg="add del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34" creationId="{F7BEC4BE-8F7C-44B1-87E5-D0207363BF87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37" creationId="{DAC4A643-ED24-4D06-BD85-8CBB6AA19D3B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38" creationId="{38B390FB-4945-4EAD-9064-F19C3B408740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39" creationId="{DC8B428C-2843-4FE1-9473-92A530ADD3D9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40" creationId="{E54244C8-1E9A-4776-8471-E57998029563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41" creationId="{3E289FEF-022B-4703-88D2-593628824235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42" creationId="{9D936735-1554-48FE-9DC9-12024504983A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43" creationId="{64521AF7-1737-43B7-A92B-97DFB13A9412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44" creationId="{40634D6E-B200-458E-A8D1-5D08F34FEA05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46" creationId="{8945D2D7-3868-40ED-B0F2-5FFF16322149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48" creationId="{CFD0701E-F64A-498E-8AA6-8D5B95E80684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49" creationId="{7D0DD665-866D-48CA-AE52-682C7079CA8A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0" creationId="{E67066B6-49AC-4AE1-8824-25A785CDAA97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1" creationId="{37C50434-98A4-48ED-9F99-62609CA4F9B1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2" creationId="{511EE2FE-B84C-4EEE-B409-E8184CF9EA22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3" creationId="{321A76FA-1BF3-4654-A636-1CBADD95EDF8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4" creationId="{88591E08-1E27-427E-AAB3-B93B60286A28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5" creationId="{6B561338-248E-430C-A8C6-ED46345ADE0A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6" creationId="{E0F48499-9D13-4487-861C-6BEA06525A45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7" creationId="{4248E636-3D4A-4771-92B2-CCF30F846AAE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8" creationId="{9F54C465-BDF7-481B-998D-E5CA7319A3E0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59" creationId="{9FCF9859-15F4-4E64-BFC1-ED2ED1239DC6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60" creationId="{5C86E542-7164-4FBB-AE29-832CABE835E9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61" creationId="{96F00EAE-650A-4942-A885-F5491A8CE530}"/>
          </ac:cxnSpMkLst>
        </pc:cxnChg>
        <pc:cxnChg chg="add del mod">
          <ac:chgData name="소 민환" userId="367441008b9a3a76" providerId="LiveId" clId="{831FB16E-9216-4C9E-94E1-46D0BFDA3C88}" dt="2020-11-27T15:45:54.591" v="1165" actId="478"/>
          <ac:cxnSpMkLst>
            <pc:docMk/>
            <pc:sldMk cId="171308568" sldId="507"/>
            <ac:cxnSpMk id="62" creationId="{D4E267DC-8C26-4588-8FD3-393B7BB7F10C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63" creationId="{F965C5B8-0F1A-4E79-A02B-D0670B8389BF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64" creationId="{9760A144-A4CC-40B4-9634-D7EB8FA379D9}"/>
          </ac:cxnSpMkLst>
        </pc:cxnChg>
        <pc:cxnChg chg="add del mod">
          <ac:chgData name="소 민환" userId="367441008b9a3a76" providerId="LiveId" clId="{831FB16E-9216-4C9E-94E1-46D0BFDA3C88}" dt="2020-11-28T10:05:35.061" v="2556" actId="478"/>
          <ac:cxnSpMkLst>
            <pc:docMk/>
            <pc:sldMk cId="171308568" sldId="507"/>
            <ac:cxnSpMk id="67" creationId="{1B351A39-C9DD-4673-8E13-24BA66AC9314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70" creationId="{5DBF2479-CB26-4749-8C0B-89425E923617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77" creationId="{6350C872-1FC2-4173-8E24-13C086461E84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78" creationId="{55D322CE-DF04-41E1-8C58-E3A09177646B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85" creationId="{66D875E6-E3C5-4FDD-9224-A2A0C1DA38F6}"/>
          </ac:cxnSpMkLst>
        </pc:cxnChg>
        <pc:cxnChg chg="add del mod">
          <ac:chgData name="소 민환" userId="367441008b9a3a76" providerId="LiveId" clId="{831FB16E-9216-4C9E-94E1-46D0BFDA3C88}" dt="2020-11-27T15:55:47.573" v="1387" actId="21"/>
          <ac:cxnSpMkLst>
            <pc:docMk/>
            <pc:sldMk cId="171308568" sldId="507"/>
            <ac:cxnSpMk id="87" creationId="{B6DB0B5B-ABFC-4961-B160-53ECCFDDB53E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88" creationId="{AAF39C93-5BDA-4F31-BECC-560E4DB92CBF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89" creationId="{7B927C9A-EDF5-41B2-B27F-B4161EDF953A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90" creationId="{1F09C26C-59E0-4404-97C1-77A79F18220C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91" creationId="{F6AF7EBE-AA58-4548-A226-9E80B49A629E}"/>
          </ac:cxnSpMkLst>
        </pc:cxnChg>
        <pc:cxnChg chg="add mod topLvl">
          <ac:chgData name="소 민환" userId="367441008b9a3a76" providerId="LiveId" clId="{831FB16E-9216-4C9E-94E1-46D0BFDA3C88}" dt="2020-11-28T15:25:48.797" v="4711" actId="164"/>
          <ac:cxnSpMkLst>
            <pc:docMk/>
            <pc:sldMk cId="171308568" sldId="507"/>
            <ac:cxnSpMk id="92" creationId="{DEDC28C2-4039-4C5C-8EDF-D2835E9CEF86}"/>
          </ac:cxnSpMkLst>
        </pc:cxnChg>
      </pc:sldChg>
      <pc:sldChg chg="addSp delSp modSp add mod">
        <pc:chgData name="소 민환" userId="367441008b9a3a76" providerId="LiveId" clId="{831FB16E-9216-4C9E-94E1-46D0BFDA3C88}" dt="2020-11-28T15:46:02.528" v="5084"/>
        <pc:sldMkLst>
          <pc:docMk/>
          <pc:sldMk cId="349894050" sldId="508"/>
        </pc:sldMkLst>
        <pc:spChg chg="add del mod">
          <ac:chgData name="소 민환" userId="367441008b9a3a76" providerId="LiveId" clId="{831FB16E-9216-4C9E-94E1-46D0BFDA3C88}" dt="2020-11-28T09:09:22.647" v="1485" actId="478"/>
          <ac:spMkLst>
            <pc:docMk/>
            <pc:sldMk cId="349894050" sldId="508"/>
            <ac:spMk id="2" creationId="{B8D7843F-45C1-4288-8E3E-1D2C29A4B9C0}"/>
          </ac:spMkLst>
        </pc:spChg>
        <pc:spChg chg="add del">
          <ac:chgData name="소 민환" userId="367441008b9a3a76" providerId="LiveId" clId="{831FB16E-9216-4C9E-94E1-46D0BFDA3C88}" dt="2020-11-28T09:10:24.743" v="1492"/>
          <ac:spMkLst>
            <pc:docMk/>
            <pc:sldMk cId="349894050" sldId="508"/>
            <ac:spMk id="3" creationId="{EB973748-0400-4D2B-8B58-546B845C4039}"/>
          </ac:spMkLst>
        </pc:spChg>
        <pc:spChg chg="add del mod">
          <ac:chgData name="소 민환" userId="367441008b9a3a76" providerId="LiveId" clId="{831FB16E-9216-4C9E-94E1-46D0BFDA3C88}" dt="2020-11-28T09:11:10.678" v="1499"/>
          <ac:spMkLst>
            <pc:docMk/>
            <pc:sldMk cId="349894050" sldId="508"/>
            <ac:spMk id="4" creationId="{61473661-F562-4458-AF5B-89917ECACBD9}"/>
          </ac:spMkLst>
        </pc:spChg>
        <pc:spChg chg="mod ord">
          <ac:chgData name="소 민환" userId="367441008b9a3a76" providerId="LiveId" clId="{831FB16E-9216-4C9E-94E1-46D0BFDA3C88}" dt="2020-11-28T09:07:54.584" v="1471" actId="165"/>
          <ac:spMkLst>
            <pc:docMk/>
            <pc:sldMk cId="349894050" sldId="508"/>
            <ac:spMk id="15" creationId="{0E4FD4B6-4D3A-4B36-9018-3D855378277F}"/>
          </ac:spMkLst>
        </pc:spChg>
        <pc:spChg chg="mod ord">
          <ac:chgData name="소 민환" userId="367441008b9a3a76" providerId="LiveId" clId="{831FB16E-9216-4C9E-94E1-46D0BFDA3C88}" dt="2020-11-28T09:07:54.584" v="1471" actId="165"/>
          <ac:spMkLst>
            <pc:docMk/>
            <pc:sldMk cId="349894050" sldId="508"/>
            <ac:spMk id="16" creationId="{99A060AE-50C6-4EF9-A90B-BF30DB32E8DC}"/>
          </ac:spMkLst>
        </pc:spChg>
        <pc:spChg chg="mod">
          <ac:chgData name="소 민환" userId="367441008b9a3a76" providerId="LiveId" clId="{831FB16E-9216-4C9E-94E1-46D0BFDA3C88}" dt="2020-11-28T09:07:54.584" v="1471" actId="165"/>
          <ac:spMkLst>
            <pc:docMk/>
            <pc:sldMk cId="349894050" sldId="508"/>
            <ac:spMk id="19" creationId="{0DA920C8-8800-4D2F-B3A9-8A822B9A4633}"/>
          </ac:spMkLst>
        </pc:spChg>
        <pc:spChg chg="del mod">
          <ac:chgData name="소 민환" userId="367441008b9a3a76" providerId="LiveId" clId="{831FB16E-9216-4C9E-94E1-46D0BFDA3C88}" dt="2020-11-28T09:07:39.866" v="1468" actId="478"/>
          <ac:spMkLst>
            <pc:docMk/>
            <pc:sldMk cId="349894050" sldId="508"/>
            <ac:spMk id="21" creationId="{C4A8924C-63B2-4C68-80C0-7B53404C96CB}"/>
          </ac:spMkLst>
        </pc:spChg>
        <pc:spChg chg="add mod ord">
          <ac:chgData name="소 민환" userId="367441008b9a3a76" providerId="LiveId" clId="{831FB16E-9216-4C9E-94E1-46D0BFDA3C88}" dt="2020-11-28T15:35:18.092" v="4919" actId="166"/>
          <ac:spMkLst>
            <pc:docMk/>
            <pc:sldMk cId="349894050" sldId="508"/>
            <ac:spMk id="22" creationId="{90902136-0FB4-4BBF-AEE4-522A3029A61F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23" creationId="{A77048AA-1932-4FDE-AB2D-16C3795103C8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25" creationId="{59881972-F11C-41BF-BBC6-C6AB3C2881FF}"/>
          </ac:spMkLst>
        </pc:spChg>
        <pc:spChg chg="add 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26" creationId="{DD0AA9AB-F6CA-4337-A445-0BDD27BAB6F0}"/>
          </ac:spMkLst>
        </pc:spChg>
        <pc:spChg chg="add mod">
          <ac:chgData name="소 민환" userId="367441008b9a3a76" providerId="LiveId" clId="{831FB16E-9216-4C9E-94E1-46D0BFDA3C88}" dt="2020-11-28T10:09:23.332" v="2665" actId="1076"/>
          <ac:spMkLst>
            <pc:docMk/>
            <pc:sldMk cId="349894050" sldId="508"/>
            <ac:spMk id="27" creationId="{3783FAB5-B1A3-4F0D-83D5-CC3823081B4D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31" creationId="{A639CD08-7DC9-4E58-8E18-216328DD546D}"/>
          </ac:spMkLst>
        </pc:spChg>
        <pc:spChg chg="mod">
          <ac:chgData name="소 민환" userId="367441008b9a3a76" providerId="LiveId" clId="{831FB16E-9216-4C9E-94E1-46D0BFDA3C88}" dt="2020-11-28T15:34:48.700" v="4916"/>
          <ac:spMkLst>
            <pc:docMk/>
            <pc:sldMk cId="349894050" sldId="508"/>
            <ac:spMk id="48" creationId="{B8BAED3B-CA24-48EE-B951-BC3019048F03}"/>
          </ac:spMkLst>
        </pc:spChg>
        <pc:spChg chg="mod">
          <ac:chgData name="소 민환" userId="367441008b9a3a76" providerId="LiveId" clId="{831FB16E-9216-4C9E-94E1-46D0BFDA3C88}" dt="2020-11-28T15:34:48.700" v="4916"/>
          <ac:spMkLst>
            <pc:docMk/>
            <pc:sldMk cId="349894050" sldId="508"/>
            <ac:spMk id="49" creationId="{A48129FE-B2D9-4BC9-B93D-51AACC943ABA}"/>
          </ac:spMkLst>
        </pc:spChg>
        <pc:spChg chg="mod">
          <ac:chgData name="소 민환" userId="367441008b9a3a76" providerId="LiveId" clId="{831FB16E-9216-4C9E-94E1-46D0BFDA3C88}" dt="2020-11-28T15:34:48.700" v="4916"/>
          <ac:spMkLst>
            <pc:docMk/>
            <pc:sldMk cId="349894050" sldId="508"/>
            <ac:spMk id="50" creationId="{C3D50A4B-04E1-459B-B0EE-1BA6CCAEBEFF}"/>
          </ac:spMkLst>
        </pc:spChg>
        <pc:spChg chg="mod">
          <ac:chgData name="소 민환" userId="367441008b9a3a76" providerId="LiveId" clId="{831FB16E-9216-4C9E-94E1-46D0BFDA3C88}" dt="2020-11-28T15:34:48.700" v="4916"/>
          <ac:spMkLst>
            <pc:docMk/>
            <pc:sldMk cId="349894050" sldId="508"/>
            <ac:spMk id="51" creationId="{DA888280-B798-4881-B809-9C73C8429EDA}"/>
          </ac:spMkLst>
        </pc:spChg>
        <pc:spChg chg="mod">
          <ac:chgData name="소 민환" userId="367441008b9a3a76" providerId="LiveId" clId="{831FB16E-9216-4C9E-94E1-46D0BFDA3C88}" dt="2020-11-28T15:34:48.700" v="4916"/>
          <ac:spMkLst>
            <pc:docMk/>
            <pc:sldMk cId="349894050" sldId="508"/>
            <ac:spMk id="53" creationId="{8B88766B-DE0D-46E3-A5C3-FF14F40DE3AC}"/>
          </ac:spMkLst>
        </pc:spChg>
        <pc:spChg chg="mod">
          <ac:chgData name="소 민환" userId="367441008b9a3a76" providerId="LiveId" clId="{831FB16E-9216-4C9E-94E1-46D0BFDA3C88}" dt="2020-11-28T15:34:48.700" v="4916"/>
          <ac:spMkLst>
            <pc:docMk/>
            <pc:sldMk cId="349894050" sldId="508"/>
            <ac:spMk id="54" creationId="{EDD280F0-0B0C-4C5B-B103-9990489D9EB6}"/>
          </ac:spMkLst>
        </pc:spChg>
        <pc:spChg chg="mod">
          <ac:chgData name="소 민환" userId="367441008b9a3a76" providerId="LiveId" clId="{831FB16E-9216-4C9E-94E1-46D0BFDA3C88}" dt="2020-11-28T15:34:48.700" v="4916"/>
          <ac:spMkLst>
            <pc:docMk/>
            <pc:sldMk cId="349894050" sldId="508"/>
            <ac:spMk id="55" creationId="{71B27805-5D0B-4C05-A962-9B4114C774F0}"/>
          </ac:spMkLst>
        </pc:spChg>
        <pc:spChg chg="mod">
          <ac:chgData name="소 민환" userId="367441008b9a3a76" providerId="LiveId" clId="{831FB16E-9216-4C9E-94E1-46D0BFDA3C88}" dt="2020-11-28T15:34:48.700" v="4916"/>
          <ac:spMkLst>
            <pc:docMk/>
            <pc:sldMk cId="349894050" sldId="508"/>
            <ac:spMk id="56" creationId="{2BAAD173-1E41-46C3-B75D-77703A243D2C}"/>
          </ac:spMkLst>
        </pc:spChg>
        <pc:spChg chg="add mod">
          <ac:chgData name="소 민환" userId="367441008b9a3a76" providerId="LiveId" clId="{831FB16E-9216-4C9E-94E1-46D0BFDA3C88}" dt="2020-11-28T15:37:16.285" v="4932" actId="1076"/>
          <ac:spMkLst>
            <pc:docMk/>
            <pc:sldMk cId="349894050" sldId="508"/>
            <ac:spMk id="57" creationId="{99883828-EAE6-4EA0-88B9-D0C2AFD2D41D}"/>
          </ac:spMkLst>
        </pc:spChg>
        <pc:spChg chg="mod">
          <ac:chgData name="소 민환" userId="367441008b9a3a76" providerId="LiveId" clId="{831FB16E-9216-4C9E-94E1-46D0BFDA3C88}" dt="2020-11-28T15:37:19.950" v="4933"/>
          <ac:spMkLst>
            <pc:docMk/>
            <pc:sldMk cId="349894050" sldId="508"/>
            <ac:spMk id="59" creationId="{B4BF8836-C993-45FA-B31A-A320C1043665}"/>
          </ac:spMkLst>
        </pc:spChg>
        <pc:spChg chg="mod">
          <ac:chgData name="소 민환" userId="367441008b9a3a76" providerId="LiveId" clId="{831FB16E-9216-4C9E-94E1-46D0BFDA3C88}" dt="2020-11-28T15:37:19.950" v="4933"/>
          <ac:spMkLst>
            <pc:docMk/>
            <pc:sldMk cId="349894050" sldId="508"/>
            <ac:spMk id="60" creationId="{A6EB56BA-60F5-45B2-9E1E-A9E4193FB28F}"/>
          </ac:spMkLst>
        </pc:spChg>
        <pc:spChg chg="mod">
          <ac:chgData name="소 민환" userId="367441008b9a3a76" providerId="LiveId" clId="{831FB16E-9216-4C9E-94E1-46D0BFDA3C88}" dt="2020-11-28T15:37:19.950" v="4933"/>
          <ac:spMkLst>
            <pc:docMk/>
            <pc:sldMk cId="349894050" sldId="508"/>
            <ac:spMk id="61" creationId="{B85C420C-DBFD-4DAD-810F-6F187BC94E70}"/>
          </ac:spMkLst>
        </pc:spChg>
        <pc:spChg chg="add del mod">
          <ac:chgData name="소 민환" userId="367441008b9a3a76" providerId="LiveId" clId="{831FB16E-9216-4C9E-94E1-46D0BFDA3C88}" dt="2020-11-28T09:10:24.743" v="1492"/>
          <ac:spMkLst>
            <pc:docMk/>
            <pc:sldMk cId="349894050" sldId="508"/>
            <ac:spMk id="62" creationId="{47B007CB-42BB-4CD4-A771-20A3FB92185C}"/>
          </ac:spMkLst>
        </pc:spChg>
        <pc:spChg chg="mod">
          <ac:chgData name="소 민환" userId="367441008b9a3a76" providerId="LiveId" clId="{831FB16E-9216-4C9E-94E1-46D0BFDA3C88}" dt="2020-11-28T15:37:19.950" v="4933"/>
          <ac:spMkLst>
            <pc:docMk/>
            <pc:sldMk cId="349894050" sldId="508"/>
            <ac:spMk id="62" creationId="{7C0C8391-A4F6-44CB-B29B-A1B5C9A5AC9F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64" creationId="{7AA6CC71-8812-4E4F-ADC2-2875F439F79B}"/>
          </ac:spMkLst>
        </pc:spChg>
        <pc:spChg chg="del mod">
          <ac:chgData name="소 민환" userId="367441008b9a3a76" providerId="LiveId" clId="{831FB16E-9216-4C9E-94E1-46D0BFDA3C88}" dt="2020-11-28T09:11:10.678" v="1499"/>
          <ac:spMkLst>
            <pc:docMk/>
            <pc:sldMk cId="349894050" sldId="508"/>
            <ac:spMk id="65" creationId="{5B05237F-E19E-43C0-ACD3-317FDECC8ECD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65" creationId="{C12BA483-1CD3-41A0-BD2E-E5B1140199CF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66" creationId="{5B12EEEA-48DA-47C0-A911-3334420F5476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68" creationId="{81532353-6A03-4CC5-A5D7-0B5ACEE6811B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68" creationId="{9335860B-47B0-4468-B6FC-FC676F27CB66}"/>
          </ac:spMkLst>
        </pc:spChg>
        <pc:spChg chg="mod">
          <ac:chgData name="소 민환" userId="367441008b9a3a76" providerId="LiveId" clId="{831FB16E-9216-4C9E-94E1-46D0BFDA3C88}" dt="2020-11-28T09:11:24.922" v="1500" actId="164"/>
          <ac:spMkLst>
            <pc:docMk/>
            <pc:sldMk cId="349894050" sldId="508"/>
            <ac:spMk id="69" creationId="{E3F0C8EA-FC34-4E81-82A1-52CB36F2D1C2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70" creationId="{C21E162C-EA06-4CFE-953C-4B8FC9E5717F}"/>
          </ac:spMkLst>
        </pc:spChg>
        <pc:spChg chg="add mod">
          <ac:chgData name="소 민환" userId="367441008b9a3a76" providerId="LiveId" clId="{831FB16E-9216-4C9E-94E1-46D0BFDA3C88}" dt="2020-11-28T10:15:37.382" v="2756" actId="207"/>
          <ac:spMkLst>
            <pc:docMk/>
            <pc:sldMk cId="349894050" sldId="508"/>
            <ac:spMk id="71" creationId="{45D705D6-75D6-4B29-B8AF-EADFBC22DA2F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72" creationId="{49054F55-2771-44FC-86E1-DB43174FC266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72" creationId="{F99761BE-9FA7-4B9E-96E1-908406D47E47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73" creationId="{3C1A1EBB-6F71-49B7-B0A1-6A5F026652F9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73" creationId="{6B1CED1E-963E-4EFC-B837-1F5A43BBBBEE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74" creationId="{1DDB1040-12C5-4370-845A-FD6909F9051F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74" creationId="{7773CB47-E176-4330-B59F-3CE16A72716C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75" creationId="{1ABF699A-01F4-44F1-8BD2-A61A8A074CC2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75" creationId="{9F6F861F-7CB8-432F-9355-A023E8DB478E}"/>
          </ac:spMkLst>
        </pc:spChg>
        <pc:spChg chg="add mod">
          <ac:chgData name="소 민환" userId="367441008b9a3a76" providerId="LiveId" clId="{831FB16E-9216-4C9E-94E1-46D0BFDA3C88}" dt="2020-11-28T09:12:00.351" v="1504" actId="164"/>
          <ac:spMkLst>
            <pc:docMk/>
            <pc:sldMk cId="349894050" sldId="508"/>
            <ac:spMk id="76" creationId="{EA0E3924-132D-4529-8E56-1EFBCCF427A0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77" creationId="{06461CCA-51AC-4C9B-AB90-31B274F592DA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78" creationId="{B52E5CC2-F382-4727-BC7B-ACAB937C3E6F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79" creationId="{4D295AB2-F08A-45DD-AE13-D380285E2FED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79" creationId="{D13412AE-2D52-44C4-9291-8D6486C10743}"/>
          </ac:spMkLst>
        </pc:spChg>
        <pc:spChg chg="add mod">
          <ac:chgData name="소 민환" userId="367441008b9a3a76" providerId="LiveId" clId="{831FB16E-9216-4C9E-94E1-46D0BFDA3C88}" dt="2020-11-28T09:25:42.129" v="2236" actId="14100"/>
          <ac:spMkLst>
            <pc:docMk/>
            <pc:sldMk cId="349894050" sldId="508"/>
            <ac:spMk id="80" creationId="{2E1A4CDE-61E2-433A-9C04-BB484694E959}"/>
          </ac:spMkLst>
        </pc:spChg>
        <pc:spChg chg="add mod">
          <ac:chgData name="소 민환" userId="367441008b9a3a76" providerId="LiveId" clId="{831FB16E-9216-4C9E-94E1-46D0BFDA3C88}" dt="2020-11-28T09:23:13.520" v="2184" actId="14100"/>
          <ac:spMkLst>
            <pc:docMk/>
            <pc:sldMk cId="349894050" sldId="508"/>
            <ac:spMk id="81" creationId="{7B7EA5B7-9160-4BD4-A71D-386D80D9B696}"/>
          </ac:spMkLst>
        </pc:spChg>
        <pc:spChg chg="add mod">
          <ac:chgData name="소 민환" userId="367441008b9a3a76" providerId="LiveId" clId="{831FB16E-9216-4C9E-94E1-46D0BFDA3C88}" dt="2020-11-28T10:15:49.404" v="2759" actId="1076"/>
          <ac:spMkLst>
            <pc:docMk/>
            <pc:sldMk cId="349894050" sldId="508"/>
            <ac:spMk id="82" creationId="{D40DE787-F4A6-441E-85CB-9EC9ACBC5C0C}"/>
          </ac:spMkLst>
        </pc:spChg>
        <pc:spChg chg="add mod">
          <ac:chgData name="소 민환" userId="367441008b9a3a76" providerId="LiveId" clId="{831FB16E-9216-4C9E-94E1-46D0BFDA3C88}" dt="2020-11-28T09:23:33.233" v="2187" actId="14100"/>
          <ac:spMkLst>
            <pc:docMk/>
            <pc:sldMk cId="349894050" sldId="508"/>
            <ac:spMk id="83" creationId="{B57C47CB-F9EE-4EDE-A38F-086495917620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84" creationId="{9771CBDF-B37A-4A92-B38E-69BDA45FAABC}"/>
          </ac:spMkLst>
        </pc:spChg>
        <pc:spChg chg="mod">
          <ac:chgData name="소 민환" userId="367441008b9a3a76" providerId="LiveId" clId="{831FB16E-9216-4C9E-94E1-46D0BFDA3C88}" dt="2020-11-28T15:45:38.637" v="5079"/>
          <ac:spMkLst>
            <pc:docMk/>
            <pc:sldMk cId="349894050" sldId="508"/>
            <ac:spMk id="84" creationId="{AD4A9835-4D9F-4779-9FED-653F2DC01684}"/>
          </ac:spMkLst>
        </pc:spChg>
        <pc:spChg chg="add mod">
          <ac:chgData name="소 민환" userId="367441008b9a3a76" providerId="LiveId" clId="{831FB16E-9216-4C9E-94E1-46D0BFDA3C88}" dt="2020-11-28T10:09:06.390" v="2643" actId="1035"/>
          <ac:spMkLst>
            <pc:docMk/>
            <pc:sldMk cId="349894050" sldId="508"/>
            <ac:spMk id="86" creationId="{CF1302CB-801F-4B28-B1E1-2E91B6090A42}"/>
          </ac:spMkLst>
        </pc:spChg>
        <pc:spChg chg="add mod">
          <ac:chgData name="소 민환" userId="367441008b9a3a76" providerId="LiveId" clId="{831FB16E-9216-4C9E-94E1-46D0BFDA3C88}" dt="2020-11-28T10:08:59.488" v="2640" actId="1035"/>
          <ac:spMkLst>
            <pc:docMk/>
            <pc:sldMk cId="349894050" sldId="508"/>
            <ac:spMk id="87" creationId="{706F63AD-2AB5-45E6-9EE8-2357084DF08C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88" creationId="{80C895D4-44B1-45CC-8979-398430D83D38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89" creationId="{085D4A5A-D5F9-4634-8282-2D5BD207FA97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92" creationId="{EE04C6EE-82BF-4519-ABF4-35DC1196015F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93" creationId="{CBAB5238-EE8A-45FB-AFF5-8FC2C0DBFA8D}"/>
          </ac:spMkLst>
        </pc:spChg>
        <pc:spChg chg="del mod topLvl">
          <ac:chgData name="소 민환" userId="367441008b9a3a76" providerId="LiveId" clId="{831FB16E-9216-4C9E-94E1-46D0BFDA3C88}" dt="2020-11-28T09:08:00.202" v="1472" actId="478"/>
          <ac:spMkLst>
            <pc:docMk/>
            <pc:sldMk cId="349894050" sldId="508"/>
            <ac:spMk id="93" creationId="{EBFFDE7E-D113-4055-BDFA-D705196769C1}"/>
          </ac:spMkLst>
        </pc:spChg>
        <pc:spChg chg="del mod topLvl">
          <ac:chgData name="소 민환" userId="367441008b9a3a76" providerId="LiveId" clId="{831FB16E-9216-4C9E-94E1-46D0BFDA3C88}" dt="2020-11-28T10:37:49.265" v="3224" actId="478"/>
          <ac:spMkLst>
            <pc:docMk/>
            <pc:sldMk cId="349894050" sldId="508"/>
            <ac:spMk id="94" creationId="{5B2DF7CE-6886-409F-B3E4-8F56279B3DA8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94" creationId="{62AA69FD-DFDC-49CC-ABCC-AAF467E072D9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95" creationId="{05A36DA6-5325-4E6D-A8D3-7CA533999376}"/>
          </ac:spMkLst>
        </pc:spChg>
        <pc:spChg chg="add mod">
          <ac:chgData name="소 민환" userId="367441008b9a3a76" providerId="LiveId" clId="{831FB16E-9216-4C9E-94E1-46D0BFDA3C88}" dt="2020-11-28T09:17:09.218" v="1558" actId="14100"/>
          <ac:spMkLst>
            <pc:docMk/>
            <pc:sldMk cId="349894050" sldId="508"/>
            <ac:spMk id="96" creationId="{FED3BEA6-B354-4095-AD41-A9E49A830890}"/>
          </ac:spMkLst>
        </pc:spChg>
        <pc:spChg chg="add mod">
          <ac:chgData name="소 민환" userId="367441008b9a3a76" providerId="LiveId" clId="{831FB16E-9216-4C9E-94E1-46D0BFDA3C88}" dt="2020-11-28T09:17:13.981" v="1560" actId="1076"/>
          <ac:spMkLst>
            <pc:docMk/>
            <pc:sldMk cId="349894050" sldId="508"/>
            <ac:spMk id="97" creationId="{66436982-D9BC-4249-A3AD-037DCEA38D0D}"/>
          </ac:spMkLst>
        </pc:spChg>
        <pc:spChg chg="add mod">
          <ac:chgData name="소 민환" userId="367441008b9a3a76" providerId="LiveId" clId="{831FB16E-9216-4C9E-94E1-46D0BFDA3C88}" dt="2020-11-28T09:18:03.108" v="1566" actId="14100"/>
          <ac:spMkLst>
            <pc:docMk/>
            <pc:sldMk cId="349894050" sldId="508"/>
            <ac:spMk id="98" creationId="{3845F1CA-035A-4BF7-85E2-700E954E9BAA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99" creationId="{296A7411-907C-4579-A242-48DBF7A152A0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101" creationId="{E2DA3C32-9507-4809-B644-943413E1B147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102" creationId="{FFFE42FA-0632-4A6A-9969-1347418374CF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103" creationId="{A38E348F-BA19-48AA-9E9E-BE71F13089D6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104" creationId="{332B91B0-72B9-42E1-B601-9EA0150DAF33}"/>
          </ac:spMkLst>
        </pc:spChg>
        <pc:spChg chg="mod">
          <ac:chgData name="소 민환" userId="367441008b9a3a76" providerId="LiveId" clId="{831FB16E-9216-4C9E-94E1-46D0BFDA3C88}" dt="2020-11-28T15:46:02.528" v="5084"/>
          <ac:spMkLst>
            <pc:docMk/>
            <pc:sldMk cId="349894050" sldId="508"/>
            <ac:spMk id="105" creationId="{8DBB41A9-1725-43FD-89F2-EDF040BBD345}"/>
          </ac:spMkLst>
        </pc:spChg>
        <pc:spChg chg="add del mod">
          <ac:chgData name="소 민환" userId="367441008b9a3a76" providerId="LiveId" clId="{831FB16E-9216-4C9E-94E1-46D0BFDA3C88}" dt="2020-11-28T09:29:50.996" v="2281"/>
          <ac:spMkLst>
            <pc:docMk/>
            <pc:sldMk cId="349894050" sldId="508"/>
            <ac:spMk id="121" creationId="{9A86A483-A5B2-4327-8833-F98565A5F1F1}"/>
          </ac:spMkLst>
        </pc:spChg>
        <pc:spChg chg="add del mod">
          <ac:chgData name="소 민환" userId="367441008b9a3a76" providerId="LiveId" clId="{831FB16E-9216-4C9E-94E1-46D0BFDA3C88}" dt="2020-11-28T09:29:50.996" v="2281"/>
          <ac:spMkLst>
            <pc:docMk/>
            <pc:sldMk cId="349894050" sldId="508"/>
            <ac:spMk id="122" creationId="{FEEE87EE-2032-4B12-A019-D376149570FB}"/>
          </ac:spMkLst>
        </pc:spChg>
        <pc:spChg chg="add del mod">
          <ac:chgData name="소 민환" userId="367441008b9a3a76" providerId="LiveId" clId="{831FB16E-9216-4C9E-94E1-46D0BFDA3C88}" dt="2020-11-28T09:29:50.996" v="2281"/>
          <ac:spMkLst>
            <pc:docMk/>
            <pc:sldMk cId="349894050" sldId="508"/>
            <ac:spMk id="123" creationId="{F8E23055-0ED4-4761-8F61-0FAFEC349B20}"/>
          </ac:spMkLst>
        </pc:spChg>
        <pc:spChg chg="mod">
          <ac:chgData name="소 민환" userId="367441008b9a3a76" providerId="LiveId" clId="{831FB16E-9216-4C9E-94E1-46D0BFDA3C88}" dt="2020-11-28T09:29:04.773" v="2275"/>
          <ac:spMkLst>
            <pc:docMk/>
            <pc:sldMk cId="349894050" sldId="508"/>
            <ac:spMk id="124" creationId="{BAE786CB-7732-4BAF-AAE8-BDB86D9545FE}"/>
          </ac:spMkLst>
        </pc:spChg>
        <pc:spChg chg="add del mod">
          <ac:chgData name="소 민환" userId="367441008b9a3a76" providerId="LiveId" clId="{831FB16E-9216-4C9E-94E1-46D0BFDA3C88}" dt="2020-11-28T09:29:30.506" v="2278" actId="478"/>
          <ac:spMkLst>
            <pc:docMk/>
            <pc:sldMk cId="349894050" sldId="508"/>
            <ac:spMk id="125" creationId="{88C61A6B-6011-4841-A3AB-E4F71B81BBCA}"/>
          </ac:spMkLst>
        </pc:spChg>
        <pc:spChg chg="mod">
          <ac:chgData name="소 민환" userId="367441008b9a3a76" providerId="LiveId" clId="{831FB16E-9216-4C9E-94E1-46D0BFDA3C88}" dt="2020-11-28T09:29:50.996" v="2281"/>
          <ac:spMkLst>
            <pc:docMk/>
            <pc:sldMk cId="349894050" sldId="508"/>
            <ac:spMk id="126" creationId="{1BAC299D-F28F-46CE-9FAF-CAA33321E03B}"/>
          </ac:spMkLst>
        </pc:spChg>
        <pc:spChg chg="add del mod">
          <ac:chgData name="소 민환" userId="367441008b9a3a76" providerId="LiveId" clId="{831FB16E-9216-4C9E-94E1-46D0BFDA3C88}" dt="2020-11-28T09:30:14.147" v="2287"/>
          <ac:spMkLst>
            <pc:docMk/>
            <pc:sldMk cId="349894050" sldId="508"/>
            <ac:spMk id="127" creationId="{F7A31929-09D6-4D31-AAFB-27BB6BC991A9}"/>
          </ac:spMkLst>
        </pc:spChg>
        <pc:spChg chg="add del mod">
          <ac:chgData name="소 민환" userId="367441008b9a3a76" providerId="LiveId" clId="{831FB16E-9216-4C9E-94E1-46D0BFDA3C88}" dt="2020-11-28T09:30:21.562" v="2289" actId="478"/>
          <ac:spMkLst>
            <pc:docMk/>
            <pc:sldMk cId="349894050" sldId="508"/>
            <ac:spMk id="128" creationId="{EEE2F9CC-95FD-4AE1-B928-0E6A32964B6A}"/>
          </ac:spMkLst>
        </pc:spChg>
        <pc:spChg chg="add mod">
          <ac:chgData name="소 민환" userId="367441008b9a3a76" providerId="LiveId" clId="{831FB16E-9216-4C9E-94E1-46D0BFDA3C88}" dt="2020-11-28T10:08:05.859" v="2596" actId="1037"/>
          <ac:spMkLst>
            <pc:docMk/>
            <pc:sldMk cId="349894050" sldId="508"/>
            <ac:spMk id="129" creationId="{71BFD100-85D6-43D7-8A35-125A37C2074E}"/>
          </ac:spMkLst>
        </pc:spChg>
        <pc:spChg chg="add mod">
          <ac:chgData name="소 민환" userId="367441008b9a3a76" providerId="LiveId" clId="{831FB16E-9216-4C9E-94E1-46D0BFDA3C88}" dt="2020-11-28T09:31:36.431" v="2524" actId="1036"/>
          <ac:spMkLst>
            <pc:docMk/>
            <pc:sldMk cId="349894050" sldId="508"/>
            <ac:spMk id="130" creationId="{EEE61CD7-056C-4D96-9C61-0638F4EB8A25}"/>
          </ac:spMkLst>
        </pc:spChg>
        <pc:spChg chg="add mod">
          <ac:chgData name="소 민환" userId="367441008b9a3a76" providerId="LiveId" clId="{831FB16E-9216-4C9E-94E1-46D0BFDA3C88}" dt="2020-11-28T10:08:52.620" v="2622" actId="14100"/>
          <ac:spMkLst>
            <pc:docMk/>
            <pc:sldMk cId="349894050" sldId="508"/>
            <ac:spMk id="131" creationId="{A91AD9AA-76A3-4D50-9667-EEFEE6A34B24}"/>
          </ac:spMkLst>
        </pc:spChg>
        <pc:spChg chg="add mod">
          <ac:chgData name="소 민환" userId="367441008b9a3a76" providerId="LiveId" clId="{831FB16E-9216-4C9E-94E1-46D0BFDA3C88}" dt="2020-11-28T10:11:15.338" v="2680" actId="14100"/>
          <ac:spMkLst>
            <pc:docMk/>
            <pc:sldMk cId="349894050" sldId="508"/>
            <ac:spMk id="134" creationId="{8F20A629-F99D-4FEC-92A8-A8E4D02ED877}"/>
          </ac:spMkLst>
        </pc:spChg>
        <pc:spChg chg="add mod">
          <ac:chgData name="소 민환" userId="367441008b9a3a76" providerId="LiveId" clId="{831FB16E-9216-4C9E-94E1-46D0BFDA3C88}" dt="2020-11-28T10:11:48.103" v="2720" actId="20577"/>
          <ac:spMkLst>
            <pc:docMk/>
            <pc:sldMk cId="349894050" sldId="508"/>
            <ac:spMk id="135" creationId="{CCEB46D4-EE98-4901-ADB2-AE36F502369F}"/>
          </ac:spMkLst>
        </pc:spChg>
        <pc:spChg chg="add mod">
          <ac:chgData name="소 민환" userId="367441008b9a3a76" providerId="LiveId" clId="{831FB16E-9216-4C9E-94E1-46D0BFDA3C88}" dt="2020-11-28T10:38:39.058" v="3229" actId="207"/>
          <ac:spMkLst>
            <pc:docMk/>
            <pc:sldMk cId="349894050" sldId="508"/>
            <ac:spMk id="136" creationId="{5E9F4B26-7984-4B42-BFEC-14C6C648A1B4}"/>
          </ac:spMkLst>
        </pc:spChg>
        <pc:spChg chg="add mod">
          <ac:chgData name="소 민환" userId="367441008b9a3a76" providerId="LiveId" clId="{831FB16E-9216-4C9E-94E1-46D0BFDA3C88}" dt="2020-11-28T10:38:51.056" v="3231" actId="207"/>
          <ac:spMkLst>
            <pc:docMk/>
            <pc:sldMk cId="349894050" sldId="508"/>
            <ac:spMk id="137" creationId="{B058BF97-C3AC-4DA1-93E0-E73B4DD842B0}"/>
          </ac:spMkLst>
        </pc:spChg>
        <pc:spChg chg="add mod">
          <ac:chgData name="소 민환" userId="367441008b9a3a76" providerId="LiveId" clId="{831FB16E-9216-4C9E-94E1-46D0BFDA3C88}" dt="2020-11-28T10:38:21.957" v="3227"/>
          <ac:spMkLst>
            <pc:docMk/>
            <pc:sldMk cId="349894050" sldId="508"/>
            <ac:spMk id="138" creationId="{F731A8AD-363E-48AF-A1F1-61BA60927BA6}"/>
          </ac:spMkLst>
        </pc:spChg>
        <pc:grpChg chg="add mod">
          <ac:chgData name="소 민환" userId="367441008b9a3a76" providerId="LiveId" clId="{831FB16E-9216-4C9E-94E1-46D0BFDA3C88}" dt="2020-11-28T09:11:52.712" v="1502" actId="164"/>
          <ac:grpSpMkLst>
            <pc:docMk/>
            <pc:sldMk cId="349894050" sldId="508"/>
            <ac:grpSpMk id="5" creationId="{51E24C4D-51B9-442B-A472-DAF7723DF881}"/>
          </ac:grpSpMkLst>
        </pc:grpChg>
        <pc:grpChg chg="add mod">
          <ac:chgData name="소 민환" userId="367441008b9a3a76" providerId="LiveId" clId="{831FB16E-9216-4C9E-94E1-46D0BFDA3C88}" dt="2020-11-28T09:12:00.351" v="1504" actId="164"/>
          <ac:grpSpMkLst>
            <pc:docMk/>
            <pc:sldMk cId="349894050" sldId="508"/>
            <ac:grpSpMk id="6" creationId="{7BE7E4A9-F42D-40A8-970D-C6961FDE5142}"/>
          </ac:grpSpMkLst>
        </pc:grpChg>
        <pc:grpChg chg="add mod">
          <ac:chgData name="소 민환" userId="367441008b9a3a76" providerId="LiveId" clId="{831FB16E-9216-4C9E-94E1-46D0BFDA3C88}" dt="2020-11-28T10:10:17.467" v="2676" actId="1076"/>
          <ac:grpSpMkLst>
            <pc:docMk/>
            <pc:sldMk cId="349894050" sldId="508"/>
            <ac:grpSpMk id="7" creationId="{CFD0FF7C-07E1-4CF7-83BC-CC93204EBF22}"/>
          </ac:grpSpMkLst>
        </pc:grpChg>
        <pc:grpChg chg="mod topLvl">
          <ac:chgData name="소 민환" userId="367441008b9a3a76" providerId="LiveId" clId="{831FB16E-9216-4C9E-94E1-46D0BFDA3C88}" dt="2020-11-28T09:11:24.922" v="1500" actId="164"/>
          <ac:grpSpMkLst>
            <pc:docMk/>
            <pc:sldMk cId="349894050" sldId="508"/>
            <ac:grpSpMk id="20" creationId="{05A4A16D-87EE-473B-B30E-04979BE98944}"/>
          </ac:grpSpMkLst>
        </pc:grpChg>
        <pc:grpChg chg="del mod topLvl">
          <ac:chgData name="소 민환" userId="367441008b9a3a76" providerId="LiveId" clId="{831FB16E-9216-4C9E-94E1-46D0BFDA3C88}" dt="2020-11-28T09:07:39.866" v="1468" actId="478"/>
          <ac:grpSpMkLst>
            <pc:docMk/>
            <pc:sldMk cId="349894050" sldId="508"/>
            <ac:grpSpMk id="24" creationId="{0C1F77F5-CD92-48ED-B134-8510CFAC3521}"/>
          </ac:grpSpMkLst>
        </pc:grpChg>
        <pc:grpChg chg="add mod ord">
          <ac:chgData name="소 민환" userId="367441008b9a3a76" providerId="LiveId" clId="{831FB16E-9216-4C9E-94E1-46D0BFDA3C88}" dt="2020-11-28T15:37:05.989" v="4930" actId="1076"/>
          <ac:grpSpMkLst>
            <pc:docMk/>
            <pc:sldMk cId="349894050" sldId="508"/>
            <ac:grpSpMk id="47" creationId="{262B4EF8-01C9-40C4-A82F-487AC5403D83}"/>
          </ac:grpSpMkLst>
        </pc:grpChg>
        <pc:grpChg chg="add mod">
          <ac:chgData name="소 민환" userId="367441008b9a3a76" providerId="LiveId" clId="{831FB16E-9216-4C9E-94E1-46D0BFDA3C88}" dt="2020-11-28T15:37:01.701" v="4929" actId="1076"/>
          <ac:grpSpMkLst>
            <pc:docMk/>
            <pc:sldMk cId="349894050" sldId="508"/>
            <ac:grpSpMk id="52" creationId="{EC0DC2CB-28B5-443C-A9CB-48CB641C2CB1}"/>
          </ac:grpSpMkLst>
        </pc:grpChg>
        <pc:grpChg chg="add mod">
          <ac:chgData name="소 민환" userId="367441008b9a3a76" providerId="LiveId" clId="{831FB16E-9216-4C9E-94E1-46D0BFDA3C88}" dt="2020-11-28T15:37:24.752" v="4934" actId="1076"/>
          <ac:grpSpMkLst>
            <pc:docMk/>
            <pc:sldMk cId="349894050" sldId="508"/>
            <ac:grpSpMk id="58" creationId="{54AB6731-F770-4250-87D2-B9841C8E87AD}"/>
          </ac:grpSpMkLst>
        </pc:grpChg>
        <pc:grpChg chg="add del mod">
          <ac:chgData name="소 민환" userId="367441008b9a3a76" providerId="LiveId" clId="{831FB16E-9216-4C9E-94E1-46D0BFDA3C88}" dt="2020-11-28T15:45:49.124" v="5081" actId="478"/>
          <ac:grpSpMkLst>
            <pc:docMk/>
            <pc:sldMk cId="349894050" sldId="508"/>
            <ac:grpSpMk id="63" creationId="{8CBEED57-139C-4735-93A1-1628DA5B65EE}"/>
          </ac:grpSpMkLst>
        </pc:grpChg>
        <pc:grpChg chg="mod">
          <ac:chgData name="소 민환" userId="367441008b9a3a76" providerId="LiveId" clId="{831FB16E-9216-4C9E-94E1-46D0BFDA3C88}" dt="2020-11-28T15:45:38.637" v="5079"/>
          <ac:grpSpMkLst>
            <pc:docMk/>
            <pc:sldMk cId="349894050" sldId="508"/>
            <ac:grpSpMk id="66" creationId="{7A2AD993-E20B-42A8-8C2D-E76A0DA26E10}"/>
          </ac:grpSpMkLst>
        </pc:grpChg>
        <pc:grpChg chg="mod">
          <ac:chgData name="소 민환" userId="367441008b9a3a76" providerId="LiveId" clId="{831FB16E-9216-4C9E-94E1-46D0BFDA3C88}" dt="2020-11-28T15:45:38.637" v="5079"/>
          <ac:grpSpMkLst>
            <pc:docMk/>
            <pc:sldMk cId="349894050" sldId="508"/>
            <ac:grpSpMk id="67" creationId="{EB039F94-F52E-439D-9293-3B135841CCDE}"/>
          </ac:grpSpMkLst>
        </pc:grpChg>
        <pc:grpChg chg="add mod">
          <ac:chgData name="소 민환" userId="367441008b9a3a76" providerId="LiveId" clId="{831FB16E-9216-4C9E-94E1-46D0BFDA3C88}" dt="2020-11-28T15:46:02.528" v="5084"/>
          <ac:grpSpMkLst>
            <pc:docMk/>
            <pc:sldMk cId="349894050" sldId="508"/>
            <ac:grpSpMk id="85" creationId="{B86DD98D-C6E3-4391-B4EB-7629E441738C}"/>
          </ac:grpSpMkLst>
        </pc:grpChg>
        <pc:grpChg chg="mod">
          <ac:chgData name="소 민환" userId="367441008b9a3a76" providerId="LiveId" clId="{831FB16E-9216-4C9E-94E1-46D0BFDA3C88}" dt="2020-11-28T15:46:02.528" v="5084"/>
          <ac:grpSpMkLst>
            <pc:docMk/>
            <pc:sldMk cId="349894050" sldId="508"/>
            <ac:grpSpMk id="90" creationId="{AC33E55E-82D9-4886-935A-C0686BDE8A5F}"/>
          </ac:grpSpMkLst>
        </pc:grpChg>
        <pc:grpChg chg="mod">
          <ac:chgData name="소 민환" userId="367441008b9a3a76" providerId="LiveId" clId="{831FB16E-9216-4C9E-94E1-46D0BFDA3C88}" dt="2020-11-28T15:46:02.528" v="5084"/>
          <ac:grpSpMkLst>
            <pc:docMk/>
            <pc:sldMk cId="349894050" sldId="508"/>
            <ac:grpSpMk id="91" creationId="{C68DB4F8-5676-484F-A7B0-915C6AC88A18}"/>
          </ac:grpSpMkLst>
        </pc:grpChg>
        <pc:grpChg chg="add del mod">
          <ac:chgData name="소 민환" userId="367441008b9a3a76" providerId="LiveId" clId="{831FB16E-9216-4C9E-94E1-46D0BFDA3C88}" dt="2020-11-28T09:07:54.584" v="1471" actId="165"/>
          <ac:grpSpMkLst>
            <pc:docMk/>
            <pc:sldMk cId="349894050" sldId="508"/>
            <ac:grpSpMk id="95" creationId="{170B4EAE-06FA-4FEF-9FC9-FA16AA7BE9BB}"/>
          </ac:grpSpMkLst>
        </pc:grp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28" creationId="{8A4A58FC-37AB-4E07-9038-350836B37358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34" creationId="{F7BEC4BE-8F7C-44B1-87E5-D0207363BF87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37" creationId="{DAC4A643-ED24-4D06-BD85-8CBB6AA19D3B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38" creationId="{38B390FB-4945-4EAD-9064-F19C3B408740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39" creationId="{DC8B428C-2843-4FE1-9473-92A530ADD3D9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40" creationId="{E54244C8-1E9A-4776-8471-E57998029563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41" creationId="{3E289FEF-022B-4703-88D2-593628824235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42" creationId="{9D936735-1554-48FE-9DC9-12024504983A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43" creationId="{64521AF7-1737-43B7-A92B-97DFB13A9412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44" creationId="{40634D6E-B200-458E-A8D1-5D08F34FEA05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46" creationId="{8945D2D7-3868-40ED-B0F2-5FFF16322149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48" creationId="{CFD0701E-F64A-498E-8AA6-8D5B95E80684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49" creationId="{7D0DD665-866D-48CA-AE52-682C7079CA8A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0" creationId="{E67066B6-49AC-4AE1-8824-25A785CDAA97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1" creationId="{37C50434-98A4-48ED-9F99-62609CA4F9B1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2" creationId="{511EE2FE-B84C-4EEE-B409-E8184CF9EA22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3" creationId="{321A76FA-1BF3-4654-A636-1CBADD95EDF8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4" creationId="{88591E08-1E27-427E-AAB3-B93B60286A28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5" creationId="{6B561338-248E-430C-A8C6-ED46345ADE0A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6" creationId="{E0F48499-9D13-4487-861C-6BEA06525A45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7" creationId="{4248E636-3D4A-4771-92B2-CCF30F846AAE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8" creationId="{9F54C465-BDF7-481B-998D-E5CA7319A3E0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59" creationId="{9FCF9859-15F4-4E64-BFC1-ED2ED1239DC6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60" creationId="{5C86E542-7164-4FBB-AE29-832CABE835E9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61" creationId="{96F00EAE-650A-4942-A885-F5491A8CE530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63" creationId="{F965C5B8-0F1A-4E79-A02B-D0670B8389BF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64" creationId="{9760A144-A4CC-40B4-9634-D7EB8FA379D9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67" creationId="{1B351A39-C9DD-4673-8E13-24BA66AC9314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70" creationId="{5DBF2479-CB26-4749-8C0B-89425E923617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77" creationId="{6350C872-1FC2-4173-8E24-13C086461E84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78" creationId="{55D322CE-DF04-41E1-8C58-E3A09177646B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85" creationId="{66D875E6-E3C5-4FDD-9224-A2A0C1DA38F6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88" creationId="{AAF39C93-5BDA-4F31-BECC-560E4DB92CBF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89" creationId="{7B927C9A-EDF5-41B2-B27F-B4161EDF953A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90" creationId="{1F09C26C-59E0-4404-97C1-77A79F18220C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91" creationId="{F6AF7EBE-AA58-4548-A226-9E80B49A629E}"/>
          </ac:cxnSpMkLst>
        </pc:cxnChg>
        <pc:cxnChg chg="del mod topLvl">
          <ac:chgData name="소 민환" userId="367441008b9a3a76" providerId="LiveId" clId="{831FB16E-9216-4C9E-94E1-46D0BFDA3C88}" dt="2020-11-28T09:08:00.202" v="1472" actId="478"/>
          <ac:cxnSpMkLst>
            <pc:docMk/>
            <pc:sldMk cId="349894050" sldId="508"/>
            <ac:cxnSpMk id="92" creationId="{DEDC28C2-4039-4C5C-8EDF-D2835E9CEF86}"/>
          </ac:cxnSpMkLst>
        </pc:cxnChg>
        <pc:cxnChg chg="add del mod">
          <ac:chgData name="소 민환" userId="367441008b9a3a76" providerId="LiveId" clId="{831FB16E-9216-4C9E-94E1-46D0BFDA3C88}" dt="2020-11-28T09:20:00.095" v="1737" actId="478"/>
          <ac:cxnSpMkLst>
            <pc:docMk/>
            <pc:sldMk cId="349894050" sldId="508"/>
            <ac:cxnSpMk id="99" creationId="{263A6C9D-3E65-4DA8-99F5-C560598F8AD6}"/>
          </ac:cxnSpMkLst>
        </pc:cxnChg>
        <pc:cxnChg chg="add mod">
          <ac:chgData name="소 민환" userId="367441008b9a3a76" providerId="LiveId" clId="{831FB16E-9216-4C9E-94E1-46D0BFDA3C88}" dt="2020-11-28T09:20:08.571" v="1742" actId="14100"/>
          <ac:cxnSpMkLst>
            <pc:docMk/>
            <pc:sldMk cId="349894050" sldId="508"/>
            <ac:cxnSpMk id="100" creationId="{F644B361-11BA-42B0-A497-FFFD501E1009}"/>
          </ac:cxnSpMkLst>
        </pc:cxnChg>
        <pc:cxnChg chg="add del mod">
          <ac:chgData name="소 민환" userId="367441008b9a3a76" providerId="LiveId" clId="{831FB16E-9216-4C9E-94E1-46D0BFDA3C88}" dt="2020-11-28T09:19:59.352" v="1736" actId="478"/>
          <ac:cxnSpMkLst>
            <pc:docMk/>
            <pc:sldMk cId="349894050" sldId="508"/>
            <ac:cxnSpMk id="101" creationId="{CEEF9098-8CFB-4854-88E9-C613228E71F6}"/>
          </ac:cxnSpMkLst>
        </pc:cxnChg>
        <pc:cxnChg chg="add del mod">
          <ac:chgData name="소 민환" userId="367441008b9a3a76" providerId="LiveId" clId="{831FB16E-9216-4C9E-94E1-46D0BFDA3C88}" dt="2020-11-28T09:20:00.725" v="1738" actId="478"/>
          <ac:cxnSpMkLst>
            <pc:docMk/>
            <pc:sldMk cId="349894050" sldId="508"/>
            <ac:cxnSpMk id="102" creationId="{68B0F3B2-803D-4FED-B8E8-7557117063FC}"/>
          </ac:cxnSpMkLst>
        </pc:cxnChg>
        <pc:cxnChg chg="add del mod">
          <ac:chgData name="소 민환" userId="367441008b9a3a76" providerId="LiveId" clId="{831FB16E-9216-4C9E-94E1-46D0BFDA3C88}" dt="2020-11-28T09:20:01.277" v="1739" actId="478"/>
          <ac:cxnSpMkLst>
            <pc:docMk/>
            <pc:sldMk cId="349894050" sldId="508"/>
            <ac:cxnSpMk id="103" creationId="{74B79CE2-F25B-4375-A82F-9ABD654C4937}"/>
          </ac:cxnSpMkLst>
        </pc:cxnChg>
        <pc:cxnChg chg="add del mod">
          <ac:chgData name="소 민환" userId="367441008b9a3a76" providerId="LiveId" clId="{831FB16E-9216-4C9E-94E1-46D0BFDA3C88}" dt="2020-11-28T09:20:01.773" v="1740" actId="478"/>
          <ac:cxnSpMkLst>
            <pc:docMk/>
            <pc:sldMk cId="349894050" sldId="508"/>
            <ac:cxnSpMk id="104" creationId="{2CF933F8-4944-4D05-8EB9-ADD43F0A5F5A}"/>
          </ac:cxnSpMkLst>
        </pc:cxnChg>
        <pc:cxnChg chg="add del mod">
          <ac:chgData name="소 민환" userId="367441008b9a3a76" providerId="LiveId" clId="{831FB16E-9216-4C9E-94E1-46D0BFDA3C88}" dt="2020-11-28T09:19:58.115" v="1735" actId="478"/>
          <ac:cxnSpMkLst>
            <pc:docMk/>
            <pc:sldMk cId="349894050" sldId="508"/>
            <ac:cxnSpMk id="105" creationId="{57118161-C88C-490D-B3CC-87B828DB6176}"/>
          </ac:cxnSpMkLst>
        </pc:cxnChg>
        <pc:cxnChg chg="add mod">
          <ac:chgData name="소 민환" userId="367441008b9a3a76" providerId="LiveId" clId="{831FB16E-9216-4C9E-94E1-46D0BFDA3C88}" dt="2020-11-28T09:20:37.337" v="1830" actId="1037"/>
          <ac:cxnSpMkLst>
            <pc:docMk/>
            <pc:sldMk cId="349894050" sldId="508"/>
            <ac:cxnSpMk id="106" creationId="{CCE1B7C3-5B22-442C-8CC6-6BCBFE8A6A3C}"/>
          </ac:cxnSpMkLst>
        </pc:cxnChg>
        <pc:cxnChg chg="add mod">
          <ac:chgData name="소 민환" userId="367441008b9a3a76" providerId="LiveId" clId="{831FB16E-9216-4C9E-94E1-46D0BFDA3C88}" dt="2020-11-28T09:20:39.220" v="1831" actId="1037"/>
          <ac:cxnSpMkLst>
            <pc:docMk/>
            <pc:sldMk cId="349894050" sldId="508"/>
            <ac:cxnSpMk id="107" creationId="{96244853-DB61-4E2A-8712-1AA324B1D3D4}"/>
          </ac:cxnSpMkLst>
        </pc:cxnChg>
        <pc:cxnChg chg="add mod">
          <ac:chgData name="소 민환" userId="367441008b9a3a76" providerId="LiveId" clId="{831FB16E-9216-4C9E-94E1-46D0BFDA3C88}" dt="2020-11-28T09:20:29.935" v="1829" actId="1037"/>
          <ac:cxnSpMkLst>
            <pc:docMk/>
            <pc:sldMk cId="349894050" sldId="508"/>
            <ac:cxnSpMk id="108" creationId="{74AC456E-238F-4D48-819D-5E6D53599F20}"/>
          </ac:cxnSpMkLst>
        </pc:cxnChg>
        <pc:cxnChg chg="add mod">
          <ac:chgData name="소 민환" userId="367441008b9a3a76" providerId="LiveId" clId="{831FB16E-9216-4C9E-94E1-46D0BFDA3C88}" dt="2020-11-28T09:20:56.845" v="1882" actId="1038"/>
          <ac:cxnSpMkLst>
            <pc:docMk/>
            <pc:sldMk cId="349894050" sldId="508"/>
            <ac:cxnSpMk id="109" creationId="{BDE76148-29EE-4D2E-A6F9-787934788E7E}"/>
          </ac:cxnSpMkLst>
        </pc:cxnChg>
        <pc:cxnChg chg="add mod">
          <ac:chgData name="소 민환" userId="367441008b9a3a76" providerId="LiveId" clId="{831FB16E-9216-4C9E-94E1-46D0BFDA3C88}" dt="2020-11-28T09:21:07.570" v="1931" actId="1037"/>
          <ac:cxnSpMkLst>
            <pc:docMk/>
            <pc:sldMk cId="349894050" sldId="508"/>
            <ac:cxnSpMk id="110" creationId="{76CC1B7D-204A-44E3-A35B-B28AB7A78A53}"/>
          </ac:cxnSpMkLst>
        </pc:cxnChg>
        <pc:cxnChg chg="add mod">
          <ac:chgData name="소 민환" userId="367441008b9a3a76" providerId="LiveId" clId="{831FB16E-9216-4C9E-94E1-46D0BFDA3C88}" dt="2020-11-28T09:21:26.683" v="1935" actId="14100"/>
          <ac:cxnSpMkLst>
            <pc:docMk/>
            <pc:sldMk cId="349894050" sldId="508"/>
            <ac:cxnSpMk id="111" creationId="{6AB7B78F-A733-42C2-8AD4-E25B5CF9BB42}"/>
          </ac:cxnSpMkLst>
        </pc:cxnChg>
        <pc:cxnChg chg="add mod">
          <ac:chgData name="소 민환" userId="367441008b9a3a76" providerId="LiveId" clId="{831FB16E-9216-4C9E-94E1-46D0BFDA3C88}" dt="2020-11-28T09:21:40.299" v="1975" actId="1037"/>
          <ac:cxnSpMkLst>
            <pc:docMk/>
            <pc:sldMk cId="349894050" sldId="508"/>
            <ac:cxnSpMk id="112" creationId="{052098BA-D528-4B71-9E9F-E96EE104144A}"/>
          </ac:cxnSpMkLst>
        </pc:cxnChg>
        <pc:cxnChg chg="add mod">
          <ac:chgData name="소 민환" userId="367441008b9a3a76" providerId="LiveId" clId="{831FB16E-9216-4C9E-94E1-46D0BFDA3C88}" dt="2020-11-28T09:21:48.515" v="2018" actId="1037"/>
          <ac:cxnSpMkLst>
            <pc:docMk/>
            <pc:sldMk cId="349894050" sldId="508"/>
            <ac:cxnSpMk id="113" creationId="{A421A5E2-EDF2-49F1-A303-A03664DD6F0F}"/>
          </ac:cxnSpMkLst>
        </pc:cxnChg>
        <pc:cxnChg chg="add mod">
          <ac:chgData name="소 민환" userId="367441008b9a3a76" providerId="LiveId" clId="{831FB16E-9216-4C9E-94E1-46D0BFDA3C88}" dt="2020-11-28T09:22:02.254" v="2055" actId="1038"/>
          <ac:cxnSpMkLst>
            <pc:docMk/>
            <pc:sldMk cId="349894050" sldId="508"/>
            <ac:cxnSpMk id="114" creationId="{6A56BEFE-C7FD-43A6-8FD1-61FF1DF6CE9C}"/>
          </ac:cxnSpMkLst>
        </pc:cxnChg>
        <pc:cxnChg chg="add mod">
          <ac:chgData name="소 민환" userId="367441008b9a3a76" providerId="LiveId" clId="{831FB16E-9216-4C9E-94E1-46D0BFDA3C88}" dt="2020-11-28T09:22:15.241" v="2104" actId="1037"/>
          <ac:cxnSpMkLst>
            <pc:docMk/>
            <pc:sldMk cId="349894050" sldId="508"/>
            <ac:cxnSpMk id="115" creationId="{810EA1AE-E919-445E-AAD9-15082AA76B38}"/>
          </ac:cxnSpMkLst>
        </pc:cxnChg>
        <pc:cxnChg chg="add mod">
          <ac:chgData name="소 민환" userId="367441008b9a3a76" providerId="LiveId" clId="{831FB16E-9216-4C9E-94E1-46D0BFDA3C88}" dt="2020-11-28T09:22:35.057" v="2183" actId="1037"/>
          <ac:cxnSpMkLst>
            <pc:docMk/>
            <pc:sldMk cId="349894050" sldId="508"/>
            <ac:cxnSpMk id="116" creationId="{1E4958B5-6F9B-4BA7-A75D-0D4CC22C1B39}"/>
          </ac:cxnSpMkLst>
        </pc:cxnChg>
        <pc:cxnChg chg="add mod">
          <ac:chgData name="소 민환" userId="367441008b9a3a76" providerId="LiveId" clId="{831FB16E-9216-4C9E-94E1-46D0BFDA3C88}" dt="2020-11-28T09:24:04.528" v="2216" actId="1038"/>
          <ac:cxnSpMkLst>
            <pc:docMk/>
            <pc:sldMk cId="349894050" sldId="508"/>
            <ac:cxnSpMk id="117" creationId="{F370FC0D-EF9F-41C2-A7F9-3FA40007F1D9}"/>
          </ac:cxnSpMkLst>
        </pc:cxnChg>
        <pc:cxnChg chg="add del mod">
          <ac:chgData name="소 민환" userId="367441008b9a3a76" providerId="LiveId" clId="{831FB16E-9216-4C9E-94E1-46D0BFDA3C88}" dt="2020-11-28T09:25:37.335" v="2235" actId="478"/>
          <ac:cxnSpMkLst>
            <pc:docMk/>
            <pc:sldMk cId="349894050" sldId="508"/>
            <ac:cxnSpMk id="118" creationId="{8F727C15-4304-426D-8A13-EAC7F98F550A}"/>
          </ac:cxnSpMkLst>
        </pc:cxnChg>
        <pc:cxnChg chg="add del mod">
          <ac:chgData name="소 민환" userId="367441008b9a3a76" providerId="LiveId" clId="{831FB16E-9216-4C9E-94E1-46D0BFDA3C88}" dt="2020-11-28T09:27:14.702" v="2243" actId="478"/>
          <ac:cxnSpMkLst>
            <pc:docMk/>
            <pc:sldMk cId="349894050" sldId="508"/>
            <ac:cxnSpMk id="119" creationId="{5516FE04-08A4-424A-9F94-2F31FBD891CD}"/>
          </ac:cxnSpMkLst>
        </pc:cxnChg>
        <pc:cxnChg chg="add del mod">
          <ac:chgData name="소 민환" userId="367441008b9a3a76" providerId="LiveId" clId="{831FB16E-9216-4C9E-94E1-46D0BFDA3C88}" dt="2020-11-28T09:27:04.270" v="2239"/>
          <ac:cxnSpMkLst>
            <pc:docMk/>
            <pc:sldMk cId="349894050" sldId="508"/>
            <ac:cxnSpMk id="120" creationId="{E1A683EA-C51C-4E86-8FB7-7EF1F2686AE2}"/>
          </ac:cxnSpMkLst>
        </pc:cxnChg>
        <pc:cxnChg chg="add mod">
          <ac:chgData name="소 민환" userId="367441008b9a3a76" providerId="LiveId" clId="{831FB16E-9216-4C9E-94E1-46D0BFDA3C88}" dt="2020-11-28T10:10:16.227" v="2674" actId="14100"/>
          <ac:cxnSpMkLst>
            <pc:docMk/>
            <pc:sldMk cId="349894050" sldId="508"/>
            <ac:cxnSpMk id="132" creationId="{E22CBF93-2539-413F-AD4D-35436116214A}"/>
          </ac:cxnSpMkLst>
        </pc:cxnChg>
        <pc:cxnChg chg="add mod">
          <ac:chgData name="소 민환" userId="367441008b9a3a76" providerId="LiveId" clId="{831FB16E-9216-4C9E-94E1-46D0BFDA3C88}" dt="2020-11-28T10:10:10.426" v="2673" actId="14100"/>
          <ac:cxnSpMkLst>
            <pc:docMk/>
            <pc:sldMk cId="349894050" sldId="508"/>
            <ac:cxnSpMk id="133" creationId="{D4B5CA9C-2394-4C77-9539-5691DE3978C4}"/>
          </ac:cxnSpMkLst>
        </pc:cxnChg>
      </pc:sldChg>
      <pc:sldChg chg="new del">
        <pc:chgData name="소 민환" userId="367441008b9a3a76" providerId="LiveId" clId="{831FB16E-9216-4C9E-94E1-46D0BFDA3C88}" dt="2020-11-28T10:12:00.247" v="2723" actId="47"/>
        <pc:sldMkLst>
          <pc:docMk/>
          <pc:sldMk cId="2838063635" sldId="509"/>
        </pc:sldMkLst>
      </pc:sldChg>
      <pc:sldChg chg="addSp delSp modSp add mod">
        <pc:chgData name="소 민환" userId="367441008b9a3a76" providerId="LiveId" clId="{831FB16E-9216-4C9E-94E1-46D0BFDA3C88}" dt="2020-11-28T15:46:04.676" v="5085"/>
        <pc:sldMkLst>
          <pc:docMk/>
          <pc:sldMk cId="2540447528" sldId="510"/>
        </pc:sldMkLst>
        <pc:spChg chg="add del mod">
          <ac:chgData name="소 민환" userId="367441008b9a3a76" providerId="LiveId" clId="{831FB16E-9216-4C9E-94E1-46D0BFDA3C88}" dt="2020-11-28T10:14:37.347" v="2748" actId="478"/>
          <ac:spMkLst>
            <pc:docMk/>
            <pc:sldMk cId="2540447528" sldId="510"/>
            <ac:spMk id="2" creationId="{666D77DC-CBAC-4AD2-9D64-C1CD422640B8}"/>
          </ac:spMkLst>
        </pc:spChg>
        <pc:spChg chg="add del">
          <ac:chgData name="소 민환" userId="367441008b9a3a76" providerId="LiveId" clId="{831FB16E-9216-4C9E-94E1-46D0BFDA3C88}" dt="2020-11-28T15:37:55.545" v="4937" actId="11529"/>
          <ac:spMkLst>
            <pc:docMk/>
            <pc:sldMk cId="2540447528" sldId="510"/>
            <ac:spMk id="2" creationId="{C38D2CDE-2BE3-4ADD-9C39-E0B6C14ACEBC}"/>
          </ac:spMkLst>
        </pc:spChg>
        <pc:spChg chg="add del">
          <ac:chgData name="소 민환" userId="367441008b9a3a76" providerId="LiveId" clId="{831FB16E-9216-4C9E-94E1-46D0BFDA3C88}" dt="2020-11-28T10:23:21.249" v="2915" actId="11529"/>
          <ac:spMkLst>
            <pc:docMk/>
            <pc:sldMk cId="2540447528" sldId="510"/>
            <ac:spMk id="8" creationId="{AF88E092-F86C-4048-BE0B-518463850924}"/>
          </ac:spMkLst>
        </pc:spChg>
        <pc:spChg chg="mod ord">
          <ac:chgData name="소 민환" userId="367441008b9a3a76" providerId="LiveId" clId="{831FB16E-9216-4C9E-94E1-46D0BFDA3C88}" dt="2020-11-28T10:13:40.965" v="2740" actId="165"/>
          <ac:spMkLst>
            <pc:docMk/>
            <pc:sldMk cId="2540447528" sldId="510"/>
            <ac:spMk id="15" creationId="{0E4FD4B6-4D3A-4B36-9018-3D855378277F}"/>
          </ac:spMkLst>
        </pc:spChg>
        <pc:spChg chg="mod ord">
          <ac:chgData name="소 민환" userId="367441008b9a3a76" providerId="LiveId" clId="{831FB16E-9216-4C9E-94E1-46D0BFDA3C88}" dt="2020-11-28T10:13:40.965" v="2740" actId="165"/>
          <ac:spMkLst>
            <pc:docMk/>
            <pc:sldMk cId="2540447528" sldId="510"/>
            <ac:spMk id="16" creationId="{99A060AE-50C6-4EF9-A90B-BF30DB32E8DC}"/>
          </ac:spMkLst>
        </pc:spChg>
        <pc:spChg chg="add mod">
          <ac:chgData name="소 민환" userId="367441008b9a3a76" providerId="LiveId" clId="{831FB16E-9216-4C9E-94E1-46D0BFDA3C88}" dt="2020-11-28T10:34:58.361" v="3191" actId="1035"/>
          <ac:spMkLst>
            <pc:docMk/>
            <pc:sldMk cId="2540447528" sldId="510"/>
            <ac:spMk id="18" creationId="{011C7308-9FB1-4BD9-9A7B-21C3F09C7058}"/>
          </ac:spMkLst>
        </pc:spChg>
        <pc:spChg chg="mod ord">
          <ac:chgData name="소 민환" userId="367441008b9a3a76" providerId="LiveId" clId="{831FB16E-9216-4C9E-94E1-46D0BFDA3C88}" dt="2020-11-28T10:13:40.965" v="2740" actId="165"/>
          <ac:spMkLst>
            <pc:docMk/>
            <pc:sldMk cId="2540447528" sldId="510"/>
            <ac:spMk id="19" creationId="{0DA920C8-8800-4D2F-B3A9-8A822B9A4633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22" creationId="{90902136-0FB4-4BBF-AEE4-522A3029A61F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27" creationId="{3783FAB5-B1A3-4F0D-83D5-CC3823081B4D}"/>
          </ac:spMkLst>
        </pc:spChg>
        <pc:spChg chg="add del mod">
          <ac:chgData name="소 민환" userId="367441008b9a3a76" providerId="LiveId" clId="{831FB16E-9216-4C9E-94E1-46D0BFDA3C88}" dt="2020-11-28T10:13:06.632" v="2736"/>
          <ac:spMkLst>
            <pc:docMk/>
            <pc:sldMk cId="2540447528" sldId="510"/>
            <ac:spMk id="45" creationId="{E5BF87D0-0C85-45E4-A9D1-7400B70EEA12}"/>
          </ac:spMkLst>
        </pc:spChg>
        <pc:spChg chg="add del mod">
          <ac:chgData name="소 민환" userId="367441008b9a3a76" providerId="LiveId" clId="{831FB16E-9216-4C9E-94E1-46D0BFDA3C88}" dt="2020-11-28T10:14:33.132" v="2746"/>
          <ac:spMkLst>
            <pc:docMk/>
            <pc:sldMk cId="2540447528" sldId="510"/>
            <ac:spMk id="47" creationId="{5786DDF4-83F4-4B27-8504-1856E9930F6B}"/>
          </ac:spMkLst>
        </pc:spChg>
        <pc:spChg chg="add del mod ord">
          <ac:chgData name="소 민환" userId="367441008b9a3a76" providerId="LiveId" clId="{831FB16E-9216-4C9E-94E1-46D0BFDA3C88}" dt="2020-11-28T10:14:33.132" v="2746"/>
          <ac:spMkLst>
            <pc:docMk/>
            <pc:sldMk cId="2540447528" sldId="510"/>
            <ac:spMk id="48" creationId="{8F26E170-3A50-468D-9D8E-D87BDA19938C}"/>
          </ac:spMkLst>
        </pc:spChg>
        <pc:spChg chg="mod">
          <ac:chgData name="소 민환" userId="367441008b9a3a76" providerId="LiveId" clId="{831FB16E-9216-4C9E-94E1-46D0BFDA3C88}" dt="2020-11-28T10:14:48.231" v="2749" actId="164"/>
          <ac:spMkLst>
            <pc:docMk/>
            <pc:sldMk cId="2540447528" sldId="510"/>
            <ac:spMk id="49" creationId="{BA2FAE31-8B91-44F1-B024-C32843BEAECE}"/>
          </ac:spMkLst>
        </pc:spChg>
        <pc:spChg chg="add del mod">
          <ac:chgData name="소 민환" userId="367441008b9a3a76" providerId="LiveId" clId="{831FB16E-9216-4C9E-94E1-46D0BFDA3C88}" dt="2020-11-28T10:15:00.730" v="2751"/>
          <ac:spMkLst>
            <pc:docMk/>
            <pc:sldMk cId="2540447528" sldId="510"/>
            <ac:spMk id="51" creationId="{89C94AC9-0B30-479E-8681-8DBB3B0CA623}"/>
          </ac:spMkLst>
        </pc:spChg>
        <pc:spChg chg="add del mod">
          <ac:chgData name="소 민환" userId="367441008b9a3a76" providerId="LiveId" clId="{831FB16E-9216-4C9E-94E1-46D0BFDA3C88}" dt="2020-11-28T10:15:07.092" v="2753"/>
          <ac:spMkLst>
            <pc:docMk/>
            <pc:sldMk cId="2540447528" sldId="510"/>
            <ac:spMk id="52" creationId="{F05CB01B-09DD-4673-BEB5-BF8CB5EA0ED5}"/>
          </ac:spMkLst>
        </pc:spChg>
        <pc:spChg chg="add mod">
          <ac:chgData name="소 민환" userId="367441008b9a3a76" providerId="LiveId" clId="{831FB16E-9216-4C9E-94E1-46D0BFDA3C88}" dt="2020-11-28T15:38:08.851" v="4945" actId="1076"/>
          <ac:spMkLst>
            <pc:docMk/>
            <pc:sldMk cId="2540447528" sldId="510"/>
            <ac:spMk id="53" creationId="{AD9361FC-FB46-4503-A3CB-936E6AE9832E}"/>
          </ac:spMkLst>
        </pc:spChg>
        <pc:spChg chg="add mod">
          <ac:chgData name="소 민환" userId="367441008b9a3a76" providerId="LiveId" clId="{831FB16E-9216-4C9E-94E1-46D0BFDA3C88}" dt="2020-11-28T10:15:54.889" v="2760"/>
          <ac:spMkLst>
            <pc:docMk/>
            <pc:sldMk cId="2540447528" sldId="510"/>
            <ac:spMk id="54" creationId="{E015626A-18D1-48B7-915A-696FF99CCECF}"/>
          </ac:spMkLst>
        </pc:spChg>
        <pc:spChg chg="add mod">
          <ac:chgData name="소 민환" userId="367441008b9a3a76" providerId="LiveId" clId="{831FB16E-9216-4C9E-94E1-46D0BFDA3C88}" dt="2020-11-28T10:24:13.561" v="2946" actId="14100"/>
          <ac:spMkLst>
            <pc:docMk/>
            <pc:sldMk cId="2540447528" sldId="510"/>
            <ac:spMk id="55" creationId="{E9BE7F46-567D-46C0-AF48-F790CF45A3AE}"/>
          </ac:spMkLst>
        </pc:spChg>
        <pc:spChg chg="add mod">
          <ac:chgData name="소 민환" userId="367441008b9a3a76" providerId="LiveId" clId="{831FB16E-9216-4C9E-94E1-46D0BFDA3C88}" dt="2020-11-28T10:24:44.894" v="2991" actId="14100"/>
          <ac:spMkLst>
            <pc:docMk/>
            <pc:sldMk cId="2540447528" sldId="510"/>
            <ac:spMk id="56" creationId="{BA7D72C6-EABD-42FC-948B-0040B1913602}"/>
          </ac:spMkLst>
        </pc:spChg>
        <pc:spChg chg="add del mod">
          <ac:chgData name="소 민환" userId="367441008b9a3a76" providerId="LiveId" clId="{831FB16E-9216-4C9E-94E1-46D0BFDA3C88}" dt="2020-11-28T10:33:03.653" v="3154" actId="478"/>
          <ac:spMkLst>
            <pc:docMk/>
            <pc:sldMk cId="2540447528" sldId="510"/>
            <ac:spMk id="57" creationId="{C3196C87-3DB8-4153-BA28-4CCDE7BF3535}"/>
          </ac:spMkLst>
        </pc:spChg>
        <pc:spChg chg="add del mod">
          <ac:chgData name="소 민환" userId="367441008b9a3a76" providerId="LiveId" clId="{831FB16E-9216-4C9E-94E1-46D0BFDA3C88}" dt="2020-11-28T15:21:54.307" v="4624" actId="21"/>
          <ac:spMkLst>
            <pc:docMk/>
            <pc:sldMk cId="2540447528" sldId="510"/>
            <ac:spMk id="57" creationId="{D58C63EC-75B4-4CE7-B06A-D943763CED46}"/>
          </ac:spMkLst>
        </pc:spChg>
        <pc:spChg chg="add mod">
          <ac:chgData name="소 민환" userId="367441008b9a3a76" providerId="LiveId" clId="{831FB16E-9216-4C9E-94E1-46D0BFDA3C88}" dt="2020-11-28T10:24:21.255" v="2973" actId="1038"/>
          <ac:spMkLst>
            <pc:docMk/>
            <pc:sldMk cId="2540447528" sldId="510"/>
            <ac:spMk id="58" creationId="{9D492F35-08C1-4494-AC51-A1BD322A1DFC}"/>
          </ac:spMkLst>
        </pc:spChg>
        <pc:spChg chg="add mod">
          <ac:chgData name="소 민환" userId="367441008b9a3a76" providerId="LiveId" clId="{831FB16E-9216-4C9E-94E1-46D0BFDA3C88}" dt="2020-11-28T10:24:29.319" v="2981" actId="1076"/>
          <ac:spMkLst>
            <pc:docMk/>
            <pc:sldMk cId="2540447528" sldId="510"/>
            <ac:spMk id="59" creationId="{D3B23480-EE47-4E72-8EBF-80361DF89989}"/>
          </ac:spMkLst>
        </pc:spChg>
        <pc:spChg chg="mod">
          <ac:chgData name="소 민환" userId="367441008b9a3a76" providerId="LiveId" clId="{831FB16E-9216-4C9E-94E1-46D0BFDA3C88}" dt="2020-11-28T15:37:46.543" v="4935"/>
          <ac:spMkLst>
            <pc:docMk/>
            <pc:sldMk cId="2540447528" sldId="510"/>
            <ac:spMk id="63" creationId="{6AE3A7FF-0121-462D-9E09-130E895D4335}"/>
          </ac:spMkLst>
        </pc:spChg>
        <pc:spChg chg="mod">
          <ac:chgData name="소 민환" userId="367441008b9a3a76" providerId="LiveId" clId="{831FB16E-9216-4C9E-94E1-46D0BFDA3C88}" dt="2020-11-28T15:37:46.543" v="4935"/>
          <ac:spMkLst>
            <pc:docMk/>
            <pc:sldMk cId="2540447528" sldId="510"/>
            <ac:spMk id="64" creationId="{2FDD6205-A910-4AB8-B8AB-015301CEBD3D}"/>
          </ac:spMkLst>
        </pc:spChg>
        <pc:spChg chg="mod">
          <ac:chgData name="소 민환" userId="367441008b9a3a76" providerId="LiveId" clId="{831FB16E-9216-4C9E-94E1-46D0BFDA3C88}" dt="2020-11-28T15:37:46.543" v="4935"/>
          <ac:spMkLst>
            <pc:docMk/>
            <pc:sldMk cId="2540447528" sldId="510"/>
            <ac:spMk id="65" creationId="{AFD97260-B0BE-4ADE-9E6D-1EEFD793624C}"/>
          </ac:spMkLst>
        </pc:spChg>
        <pc:spChg chg="mod">
          <ac:chgData name="소 민환" userId="367441008b9a3a76" providerId="LiveId" clId="{831FB16E-9216-4C9E-94E1-46D0BFDA3C88}" dt="2020-11-28T15:37:46.543" v="4935"/>
          <ac:spMkLst>
            <pc:docMk/>
            <pc:sldMk cId="2540447528" sldId="510"/>
            <ac:spMk id="66" creationId="{A1501BCE-3C88-4C85-995E-22B09DF2E9B0}"/>
          </ac:spMkLst>
        </pc:spChg>
        <pc:spChg chg="mod">
          <ac:chgData name="소 민환" userId="367441008b9a3a76" providerId="LiveId" clId="{831FB16E-9216-4C9E-94E1-46D0BFDA3C88}" dt="2020-11-28T15:37:46.543" v="4935"/>
          <ac:spMkLst>
            <pc:docMk/>
            <pc:sldMk cId="2540447528" sldId="510"/>
            <ac:spMk id="68" creationId="{229AF255-B4BB-46F9-8B2B-9F16D9E96069}"/>
          </ac:spMkLst>
        </pc:spChg>
        <pc:spChg chg="mod topLvl">
          <ac:chgData name="소 민환" userId="367441008b9a3a76" providerId="LiveId" clId="{831FB16E-9216-4C9E-94E1-46D0BFDA3C88}" dt="2020-11-28T10:14:48.231" v="2749" actId="164"/>
          <ac:spMkLst>
            <pc:docMk/>
            <pc:sldMk cId="2540447528" sldId="510"/>
            <ac:spMk id="69" creationId="{E3F0C8EA-FC34-4E81-82A1-52CB36F2D1C2}"/>
          </ac:spMkLst>
        </pc:spChg>
        <pc:spChg chg="mod">
          <ac:chgData name="소 민환" userId="367441008b9a3a76" providerId="LiveId" clId="{831FB16E-9216-4C9E-94E1-46D0BFDA3C88}" dt="2020-11-28T15:37:46.543" v="4935"/>
          <ac:spMkLst>
            <pc:docMk/>
            <pc:sldMk cId="2540447528" sldId="510"/>
            <ac:spMk id="70" creationId="{1748AFEC-F6DE-4DB9-A753-C95A8A933C34}"/>
          </ac:spMkLst>
        </pc:spChg>
        <pc:spChg chg="del mod topLvl">
          <ac:chgData name="소 민환" userId="367441008b9a3a76" providerId="LiveId" clId="{831FB16E-9216-4C9E-94E1-46D0BFDA3C88}" dt="2020-11-28T10:12:18.275" v="2728" actId="478"/>
          <ac:spMkLst>
            <pc:docMk/>
            <pc:sldMk cId="2540447528" sldId="510"/>
            <ac:spMk id="71" creationId="{45D705D6-75D6-4B29-B8AF-EADFBC22DA2F}"/>
          </ac:spMkLst>
        </pc:spChg>
        <pc:spChg chg="mod">
          <ac:chgData name="소 민환" userId="367441008b9a3a76" providerId="LiveId" clId="{831FB16E-9216-4C9E-94E1-46D0BFDA3C88}" dt="2020-11-28T15:37:46.543" v="4935"/>
          <ac:spMkLst>
            <pc:docMk/>
            <pc:sldMk cId="2540447528" sldId="510"/>
            <ac:spMk id="71" creationId="{92A9CB26-9912-49E6-86BF-8272C3236211}"/>
          </ac:spMkLst>
        </pc:spChg>
        <pc:spChg chg="mod">
          <ac:chgData name="소 민환" userId="367441008b9a3a76" providerId="LiveId" clId="{831FB16E-9216-4C9E-94E1-46D0BFDA3C88}" dt="2020-11-28T15:37:46.543" v="4935"/>
          <ac:spMkLst>
            <pc:docMk/>
            <pc:sldMk cId="2540447528" sldId="510"/>
            <ac:spMk id="72" creationId="{0B3C54C5-3ED0-4A10-ADB1-F21B0403F912}"/>
          </ac:spMkLst>
        </pc:spChg>
        <pc:spChg chg="add mod">
          <ac:chgData name="소 민환" userId="367441008b9a3a76" providerId="LiveId" clId="{831FB16E-9216-4C9E-94E1-46D0BFDA3C88}" dt="2020-11-28T15:38:24.105" v="4957" actId="1035"/>
          <ac:spMkLst>
            <pc:docMk/>
            <pc:sldMk cId="2540447528" sldId="510"/>
            <ac:spMk id="73" creationId="{92562D2F-67B4-4B0E-83AF-25FD8014B404}"/>
          </ac:spMkLst>
        </pc:spChg>
        <pc:spChg chg="mod">
          <ac:chgData name="소 민환" userId="367441008b9a3a76" providerId="LiveId" clId="{831FB16E-9216-4C9E-94E1-46D0BFDA3C88}" dt="2020-11-28T15:38:38.229" v="4958"/>
          <ac:spMkLst>
            <pc:docMk/>
            <pc:sldMk cId="2540447528" sldId="510"/>
            <ac:spMk id="75" creationId="{2156ECDF-ABA3-4B78-B019-C180E71ED7AA}"/>
          </ac:spMkLst>
        </pc:spChg>
        <pc:spChg chg="mod">
          <ac:chgData name="소 민환" userId="367441008b9a3a76" providerId="LiveId" clId="{831FB16E-9216-4C9E-94E1-46D0BFDA3C88}" dt="2020-11-28T15:38:38.229" v="4958"/>
          <ac:spMkLst>
            <pc:docMk/>
            <pc:sldMk cId="2540447528" sldId="510"/>
            <ac:spMk id="76" creationId="{5D8DDA2B-3412-4CE2-A14A-4BE2B182ABD7}"/>
          </ac:spMkLst>
        </pc:spChg>
        <pc:spChg chg="del mod topLvl">
          <ac:chgData name="소 민환" userId="367441008b9a3a76" providerId="LiveId" clId="{831FB16E-9216-4C9E-94E1-46D0BFDA3C88}" dt="2020-11-28T10:12:14.207" v="2726" actId="478"/>
          <ac:spMkLst>
            <pc:docMk/>
            <pc:sldMk cId="2540447528" sldId="510"/>
            <ac:spMk id="76" creationId="{EA0E3924-132D-4529-8E56-1EFBCCF427A0}"/>
          </ac:spMkLst>
        </pc:spChg>
        <pc:spChg chg="mod">
          <ac:chgData name="소 민환" userId="367441008b9a3a76" providerId="LiveId" clId="{831FB16E-9216-4C9E-94E1-46D0BFDA3C88}" dt="2020-11-28T15:38:38.229" v="4958"/>
          <ac:spMkLst>
            <pc:docMk/>
            <pc:sldMk cId="2540447528" sldId="510"/>
            <ac:spMk id="77" creationId="{09888B67-E30B-4268-A145-C2299464DD6A}"/>
          </ac:spMkLst>
        </pc:spChg>
        <pc:spChg chg="mod">
          <ac:chgData name="소 민환" userId="367441008b9a3a76" providerId="LiveId" clId="{831FB16E-9216-4C9E-94E1-46D0BFDA3C88}" dt="2020-11-28T15:38:38.229" v="4958"/>
          <ac:spMkLst>
            <pc:docMk/>
            <pc:sldMk cId="2540447528" sldId="510"/>
            <ac:spMk id="78" creationId="{25D63B9C-1F58-464A-82A9-C9B04DA28E5B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80" creationId="{2E1A4CDE-61E2-433A-9C04-BB484694E959}"/>
          </ac:spMkLst>
        </pc:spChg>
        <pc:spChg chg="mod">
          <ac:chgData name="소 민환" userId="367441008b9a3a76" providerId="LiveId" clId="{831FB16E-9216-4C9E-94E1-46D0BFDA3C88}" dt="2020-11-28T15:39:24.282" v="4963"/>
          <ac:spMkLst>
            <pc:docMk/>
            <pc:sldMk cId="2540447528" sldId="510"/>
            <ac:spMk id="80" creationId="{DA74030B-D100-44E4-9126-458E38ACEFDD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81" creationId="{7B7EA5B7-9160-4BD4-A71D-386D80D9B696}"/>
          </ac:spMkLst>
        </pc:spChg>
        <pc:spChg chg="mod">
          <ac:chgData name="소 민환" userId="367441008b9a3a76" providerId="LiveId" clId="{831FB16E-9216-4C9E-94E1-46D0BFDA3C88}" dt="2020-11-28T15:39:24.282" v="4963"/>
          <ac:spMkLst>
            <pc:docMk/>
            <pc:sldMk cId="2540447528" sldId="510"/>
            <ac:spMk id="81" creationId="{F156E682-41F2-4C85-8ADC-545729050B86}"/>
          </ac:spMkLst>
        </pc:spChg>
        <pc:spChg chg="mod">
          <ac:chgData name="소 민환" userId="367441008b9a3a76" providerId="LiveId" clId="{831FB16E-9216-4C9E-94E1-46D0BFDA3C88}" dt="2020-11-28T15:39:24.282" v="4963"/>
          <ac:spMkLst>
            <pc:docMk/>
            <pc:sldMk cId="2540447528" sldId="510"/>
            <ac:spMk id="82" creationId="{6706268F-85C5-4022-B604-8B29EFF15795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82" creationId="{D40DE787-F4A6-441E-85CB-9EC9ACBC5C0C}"/>
          </ac:spMkLst>
        </pc:spChg>
        <pc:spChg chg="mod">
          <ac:chgData name="소 민환" userId="367441008b9a3a76" providerId="LiveId" clId="{831FB16E-9216-4C9E-94E1-46D0BFDA3C88}" dt="2020-11-28T15:39:24.282" v="4963"/>
          <ac:spMkLst>
            <pc:docMk/>
            <pc:sldMk cId="2540447528" sldId="510"/>
            <ac:spMk id="83" creationId="{9257A863-F9DD-44D5-AEC0-77593E0E06B1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83" creationId="{B57C47CB-F9EE-4EDE-A38F-086495917620}"/>
          </ac:spMkLst>
        </pc:spChg>
        <pc:spChg chg="add del mod">
          <ac:chgData name="소 민환" userId="367441008b9a3a76" providerId="LiveId" clId="{831FB16E-9216-4C9E-94E1-46D0BFDA3C88}" dt="2020-11-28T10:23:54.842" v="2921"/>
          <ac:spMkLst>
            <pc:docMk/>
            <pc:sldMk cId="2540447528" sldId="510"/>
            <ac:spMk id="84" creationId="{3E7D8C06-6009-489C-9688-E48815F88638}"/>
          </ac:spMkLst>
        </pc:spChg>
        <pc:spChg chg="add mod">
          <ac:chgData name="소 민환" userId="367441008b9a3a76" providerId="LiveId" clId="{831FB16E-9216-4C9E-94E1-46D0BFDA3C88}" dt="2020-11-28T10:25:51.892" v="3018" actId="14100"/>
          <ac:spMkLst>
            <pc:docMk/>
            <pc:sldMk cId="2540447528" sldId="510"/>
            <ac:spMk id="85" creationId="{FC796268-B88D-428A-9BD8-C133D16FA7D8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86" creationId="{83286FB0-E194-4A84-882B-91CAA606F188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86" creationId="{CF1302CB-801F-4B28-B1E1-2E91B6090A42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87" creationId="{48D4EA81-9B5C-4B9D-B20C-28E7AB41DC42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87" creationId="{706F63AD-2AB5-45E6-9EE8-2357084DF08C}"/>
          </ac:spMkLst>
        </pc:spChg>
        <pc:spChg chg="add mod">
          <ac:chgData name="소 민환" userId="367441008b9a3a76" providerId="LiveId" clId="{831FB16E-9216-4C9E-94E1-46D0BFDA3C88}" dt="2020-11-28T10:26:57.773" v="3051" actId="1035"/>
          <ac:spMkLst>
            <pc:docMk/>
            <pc:sldMk cId="2540447528" sldId="510"/>
            <ac:spMk id="91" creationId="{04EFC846-387A-4565-A22A-092E954CFBEF}"/>
          </ac:spMkLst>
        </pc:spChg>
        <pc:spChg chg="del mod topLvl">
          <ac:chgData name="소 민환" userId="367441008b9a3a76" providerId="LiveId" clId="{831FB16E-9216-4C9E-94E1-46D0BFDA3C88}" dt="2020-11-28T10:37:52.361" v="3225" actId="478"/>
          <ac:spMkLst>
            <pc:docMk/>
            <pc:sldMk cId="2540447528" sldId="510"/>
            <ac:spMk id="94" creationId="{5B2DF7CE-6886-409F-B3E4-8F56279B3DA8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96" creationId="{54B39212-D020-4CA9-93C7-D4CF9ECEEA6E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96" creationId="{FED3BEA6-B354-4095-AD41-A9E49A830890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97" creationId="{2B99A959-3739-42CE-96A6-0B15EDE3DEB7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97" creationId="{66436982-D9BC-4249-A3AD-037DCEA38D0D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98" creationId="{3845F1CA-035A-4BF7-85E2-700E954E9BAA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98" creationId="{62BE8431-C189-4081-95E6-866757DF5B0D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100" creationId="{9D308AAD-D196-4A45-9D56-D1B5609C57E9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106" creationId="{82C41F19-467C-417B-A37F-74072884AED5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107" creationId="{A166B0B8-EE65-4234-B422-23FCA527FC97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108" creationId="{99E80E05-AB61-4F65-966D-341F32BBAE5A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109" creationId="{C2E63BB4-34F1-451C-BC75-122565EE9803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110" creationId="{B33CD2D4-6C6A-4158-9DF4-D03B73B6D1D6}"/>
          </ac:spMkLst>
        </pc:spChg>
        <pc:spChg chg="mod">
          <ac:chgData name="소 민환" userId="367441008b9a3a76" providerId="LiveId" clId="{831FB16E-9216-4C9E-94E1-46D0BFDA3C88}" dt="2020-11-28T15:45:41.225" v="5080"/>
          <ac:spMkLst>
            <pc:docMk/>
            <pc:sldMk cId="2540447528" sldId="510"/>
            <ac:spMk id="111" creationId="{567A331B-7E82-47D1-975C-4AEFA89F37A6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13" creationId="{80746630-F1CD-4C1E-AE85-47C783E15053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14" creationId="{63DFF1F5-F0BC-475C-A52D-E6495E14BD88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17" creationId="{8F2F9FDC-C79C-4DBE-84C6-4A4ABA92B3BF}"/>
          </ac:spMkLst>
        </pc:spChg>
        <pc:spChg chg="add mod">
          <ac:chgData name="소 민환" userId="367441008b9a3a76" providerId="LiveId" clId="{831FB16E-9216-4C9E-94E1-46D0BFDA3C88}" dt="2020-11-28T10:33:09.595" v="3156" actId="1036"/>
          <ac:spMkLst>
            <pc:docMk/>
            <pc:sldMk cId="2540447528" sldId="510"/>
            <ac:spMk id="122" creationId="{B24893EE-156D-4AC7-8F1A-5F2F093F2AE1}"/>
          </ac:spMkLst>
        </pc:spChg>
        <pc:spChg chg="add mod">
          <ac:chgData name="소 민환" userId="367441008b9a3a76" providerId="LiveId" clId="{831FB16E-9216-4C9E-94E1-46D0BFDA3C88}" dt="2020-11-28T10:29:22.613" v="3104" actId="1038"/>
          <ac:spMkLst>
            <pc:docMk/>
            <pc:sldMk cId="2540447528" sldId="510"/>
            <ac:spMk id="123" creationId="{ED3BD18D-376E-4D0A-AE15-A4830BFCA5EB}"/>
          </ac:spMkLst>
        </pc:spChg>
        <pc:spChg chg="add mod">
          <ac:chgData name="소 민환" userId="367441008b9a3a76" providerId="LiveId" clId="{831FB16E-9216-4C9E-94E1-46D0BFDA3C88}" dt="2020-11-28T10:29:50.288" v="3112" actId="1035"/>
          <ac:spMkLst>
            <pc:docMk/>
            <pc:sldMk cId="2540447528" sldId="510"/>
            <ac:spMk id="124" creationId="{86A0FAE1-9134-4A79-8BC7-0FD99F39A4A2}"/>
          </ac:spMkLst>
        </pc:spChg>
        <pc:spChg chg="add mod">
          <ac:chgData name="소 민환" userId="367441008b9a3a76" providerId="LiveId" clId="{831FB16E-9216-4C9E-94E1-46D0BFDA3C88}" dt="2020-11-28T10:30:05.657" v="3116" actId="14100"/>
          <ac:spMkLst>
            <pc:docMk/>
            <pc:sldMk cId="2540447528" sldId="510"/>
            <ac:spMk id="125" creationId="{CF80F208-80E2-4D40-820E-C214572C3C99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126" creationId="{1BAC299D-F28F-46CE-9FAF-CAA33321E03B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26" creationId="{4B60F209-8E30-41AD-8A92-4F2D205AE0E6}"/>
          </ac:spMkLst>
        </pc:spChg>
        <pc:spChg chg="add mod">
          <ac:chgData name="소 민환" userId="367441008b9a3a76" providerId="LiveId" clId="{831FB16E-9216-4C9E-94E1-46D0BFDA3C88}" dt="2020-11-28T10:36:48.052" v="3209" actId="14100"/>
          <ac:spMkLst>
            <pc:docMk/>
            <pc:sldMk cId="2540447528" sldId="510"/>
            <ac:spMk id="127" creationId="{28ECAA17-0CBB-42EB-9D99-510B49435C58}"/>
          </ac:spMkLst>
        </pc:spChg>
        <pc:spChg chg="add mod">
          <ac:chgData name="소 민환" userId="367441008b9a3a76" providerId="LiveId" clId="{831FB16E-9216-4C9E-94E1-46D0BFDA3C88}" dt="2020-11-28T10:31:06.757" v="3124" actId="1076"/>
          <ac:spMkLst>
            <pc:docMk/>
            <pc:sldMk cId="2540447528" sldId="510"/>
            <ac:spMk id="128" creationId="{F25E39AD-E3FA-4B13-B3AC-C36AFA9F6A9F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129" creationId="{71BFD100-85D6-43D7-8A35-125A37C2074E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29" creationId="{E4CC3AFF-013F-439B-BC74-8E68C73C3103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30" creationId="{1BA6B9A7-F3CF-4A53-8755-7DDA97EA5CD5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130" creationId="{EEE61CD7-056C-4D96-9C61-0638F4EB8A25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31" creationId="{01360E0F-1023-4F30-9969-81E5A261BC4C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131" creationId="{A91AD9AA-76A3-4D50-9667-EEFEE6A34B24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32" creationId="{C735A4C6-2087-4773-8188-9F7BC1FE836C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33" creationId="{7521E8D7-A503-442C-9369-27AEBA8F62CE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134" creationId="{8F20A629-F99D-4FEC-92A8-A8E4D02ED877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34" creationId="{B911237B-466C-47CA-AFCB-C8AD2F438594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35" creationId="{4C3E3D83-135E-4570-9E8A-0DF8502C9857}"/>
          </ac:spMkLst>
        </pc:spChg>
        <pc:spChg chg="del">
          <ac:chgData name="소 민환" userId="367441008b9a3a76" providerId="LiveId" clId="{831FB16E-9216-4C9E-94E1-46D0BFDA3C88}" dt="2020-11-28T10:12:05.166" v="2724" actId="478"/>
          <ac:spMkLst>
            <pc:docMk/>
            <pc:sldMk cId="2540447528" sldId="510"/>
            <ac:spMk id="135" creationId="{CCEB46D4-EE98-4901-ADB2-AE36F502369F}"/>
          </ac:spMkLst>
        </pc:spChg>
        <pc:spChg chg="add mod">
          <ac:chgData name="소 민환" userId="367441008b9a3a76" providerId="LiveId" clId="{831FB16E-9216-4C9E-94E1-46D0BFDA3C88}" dt="2020-11-28T10:31:15.116" v="3126" actId="1076"/>
          <ac:spMkLst>
            <pc:docMk/>
            <pc:sldMk cId="2540447528" sldId="510"/>
            <ac:spMk id="136" creationId="{BEB1E453-E065-4EFE-B49D-A94547A11EEF}"/>
          </ac:spMkLst>
        </pc:spChg>
        <pc:spChg chg="mod">
          <ac:chgData name="소 민환" userId="367441008b9a3a76" providerId="LiveId" clId="{831FB16E-9216-4C9E-94E1-46D0BFDA3C88}" dt="2020-11-28T15:46:04.676" v="5085"/>
          <ac:spMkLst>
            <pc:docMk/>
            <pc:sldMk cId="2540447528" sldId="510"/>
            <ac:spMk id="140" creationId="{FA4DF4AB-E205-4514-8CAA-367F2008751A}"/>
          </ac:spMkLst>
        </pc:spChg>
        <pc:spChg chg="add mod">
          <ac:chgData name="소 민환" userId="367441008b9a3a76" providerId="LiveId" clId="{831FB16E-9216-4C9E-94E1-46D0BFDA3C88}" dt="2020-11-28T10:33:53.880" v="3166" actId="20577"/>
          <ac:spMkLst>
            <pc:docMk/>
            <pc:sldMk cId="2540447528" sldId="510"/>
            <ac:spMk id="144" creationId="{8A56D5B2-4A7F-4A9F-9AEC-4BB5D07402BE}"/>
          </ac:spMkLst>
        </pc:spChg>
        <pc:spChg chg="add mod">
          <ac:chgData name="소 민환" userId="367441008b9a3a76" providerId="LiveId" clId="{831FB16E-9216-4C9E-94E1-46D0BFDA3C88}" dt="2020-11-28T10:36:55.156" v="3210" actId="1076"/>
          <ac:spMkLst>
            <pc:docMk/>
            <pc:sldMk cId="2540447528" sldId="510"/>
            <ac:spMk id="145" creationId="{8E9991A6-94C4-44B5-AE00-9508665ECBEE}"/>
          </ac:spMkLst>
        </pc:spChg>
        <pc:spChg chg="add mod">
          <ac:chgData name="소 민환" userId="367441008b9a3a76" providerId="LiveId" clId="{831FB16E-9216-4C9E-94E1-46D0BFDA3C88}" dt="2020-11-28T10:34:46.856" v="3184" actId="1076"/>
          <ac:spMkLst>
            <pc:docMk/>
            <pc:sldMk cId="2540447528" sldId="510"/>
            <ac:spMk id="146" creationId="{C9CDC3D9-50DC-471D-BAF7-0868003A4485}"/>
          </ac:spMkLst>
        </pc:spChg>
        <pc:spChg chg="add mod">
          <ac:chgData name="소 민환" userId="367441008b9a3a76" providerId="LiveId" clId="{831FB16E-9216-4C9E-94E1-46D0BFDA3C88}" dt="2020-11-28T10:36:42.945" v="3208" actId="14100"/>
          <ac:spMkLst>
            <pc:docMk/>
            <pc:sldMk cId="2540447528" sldId="510"/>
            <ac:spMk id="147" creationId="{BDBBB00C-0034-4412-91B5-421C968CF772}"/>
          </ac:spMkLst>
        </pc:spChg>
        <pc:spChg chg="add mod">
          <ac:chgData name="소 민환" userId="367441008b9a3a76" providerId="LiveId" clId="{831FB16E-9216-4C9E-94E1-46D0BFDA3C88}" dt="2020-11-28T14:59:37.383" v="4621" actId="1038"/>
          <ac:spMkLst>
            <pc:docMk/>
            <pc:sldMk cId="2540447528" sldId="510"/>
            <ac:spMk id="148" creationId="{A1C14330-1A5E-4333-99D4-00897EE0ADE2}"/>
          </ac:spMkLst>
        </pc:spChg>
        <pc:spChg chg="add mod">
          <ac:chgData name="소 민환" userId="367441008b9a3a76" providerId="LiveId" clId="{831FB16E-9216-4C9E-94E1-46D0BFDA3C88}" dt="2020-11-28T10:38:45.973" v="3230" actId="207"/>
          <ac:spMkLst>
            <pc:docMk/>
            <pc:sldMk cId="2540447528" sldId="510"/>
            <ac:spMk id="149" creationId="{8D58D39A-8035-4E5E-96B0-C42ADF5E4383}"/>
          </ac:spMkLst>
        </pc:spChg>
        <pc:spChg chg="add mod">
          <ac:chgData name="소 민환" userId="367441008b9a3a76" providerId="LiveId" clId="{831FB16E-9216-4C9E-94E1-46D0BFDA3C88}" dt="2020-11-28T10:38:23.690" v="3228"/>
          <ac:spMkLst>
            <pc:docMk/>
            <pc:sldMk cId="2540447528" sldId="510"/>
            <ac:spMk id="150" creationId="{2AD37E36-9930-498B-B1A7-5F637A8397B0}"/>
          </ac:spMkLst>
        </pc:spChg>
        <pc:spChg chg="add mod">
          <ac:chgData name="소 민환" userId="367441008b9a3a76" providerId="LiveId" clId="{831FB16E-9216-4C9E-94E1-46D0BFDA3C88}" dt="2020-11-28T10:38:54.256" v="3232" actId="207"/>
          <ac:spMkLst>
            <pc:docMk/>
            <pc:sldMk cId="2540447528" sldId="510"/>
            <ac:spMk id="151" creationId="{6E4A6ED4-39D6-4B80-B591-02E83BC37270}"/>
          </ac:spMkLst>
        </pc:spChg>
        <pc:grpChg chg="add mod">
          <ac:chgData name="소 민환" userId="367441008b9a3a76" providerId="LiveId" clId="{831FB16E-9216-4C9E-94E1-46D0BFDA3C88}" dt="2020-11-28T10:20:48.728" v="2843" actId="1076"/>
          <ac:grpSpMkLst>
            <pc:docMk/>
            <pc:sldMk cId="2540447528" sldId="510"/>
            <ac:grpSpMk id="3" creationId="{A79968A8-E5F9-4039-9711-8707F940524E}"/>
          </ac:grpSpMkLst>
        </pc:grpChg>
        <pc:grpChg chg="del mod topLvl">
          <ac:chgData name="소 민환" userId="367441008b9a3a76" providerId="LiveId" clId="{831FB16E-9216-4C9E-94E1-46D0BFDA3C88}" dt="2020-11-28T10:13:40.965" v="2740" actId="165"/>
          <ac:grpSpMkLst>
            <pc:docMk/>
            <pc:sldMk cId="2540447528" sldId="510"/>
            <ac:grpSpMk id="5" creationId="{51E24C4D-51B9-442B-A472-DAF7723DF881}"/>
          </ac:grpSpMkLst>
        </pc:grpChg>
        <pc:grpChg chg="del mod topLvl">
          <ac:chgData name="소 민환" userId="367441008b9a3a76" providerId="LiveId" clId="{831FB16E-9216-4C9E-94E1-46D0BFDA3C88}" dt="2020-11-28T10:12:16.594" v="2727" actId="165"/>
          <ac:grpSpMkLst>
            <pc:docMk/>
            <pc:sldMk cId="2540447528" sldId="510"/>
            <ac:grpSpMk id="6" creationId="{7BE7E4A9-F42D-40A8-970D-C6961FDE5142}"/>
          </ac:grpSpMkLst>
        </pc:grpChg>
        <pc:grpChg chg="del">
          <ac:chgData name="소 민환" userId="367441008b9a3a76" providerId="LiveId" clId="{831FB16E-9216-4C9E-94E1-46D0BFDA3C88}" dt="2020-11-28T10:12:12.180" v="2725" actId="165"/>
          <ac:grpSpMkLst>
            <pc:docMk/>
            <pc:sldMk cId="2540447528" sldId="510"/>
            <ac:grpSpMk id="7" creationId="{CFD0FF7C-07E1-4CF7-83BC-CC93204EBF22}"/>
          </ac:grpSpMkLst>
        </pc:grpChg>
        <pc:grpChg chg="mod topLvl">
          <ac:chgData name="소 민환" userId="367441008b9a3a76" providerId="LiveId" clId="{831FB16E-9216-4C9E-94E1-46D0BFDA3C88}" dt="2020-11-28T10:14:48.231" v="2749" actId="164"/>
          <ac:grpSpMkLst>
            <pc:docMk/>
            <pc:sldMk cId="2540447528" sldId="510"/>
            <ac:grpSpMk id="20" creationId="{05A4A16D-87EE-473B-B30E-04979BE98944}"/>
          </ac:grpSpMkLst>
        </pc:grpChg>
        <pc:grpChg chg="add del mod">
          <ac:chgData name="소 민환" userId="367441008b9a3a76" providerId="LiveId" clId="{831FB16E-9216-4C9E-94E1-46D0BFDA3C88}" dt="2020-11-28T15:39:41.605" v="4966" actId="478"/>
          <ac:grpSpMkLst>
            <pc:docMk/>
            <pc:sldMk cId="2540447528" sldId="510"/>
            <ac:grpSpMk id="61" creationId="{6AA5771F-2D16-49DE-B1C9-36AA17759238}"/>
          </ac:grpSpMkLst>
        </pc:grpChg>
        <pc:grpChg chg="add del mod">
          <ac:chgData name="소 민환" userId="367441008b9a3a76" providerId="LiveId" clId="{831FB16E-9216-4C9E-94E1-46D0BFDA3C88}" dt="2020-11-28T15:39:40.174" v="4965" actId="478"/>
          <ac:grpSpMkLst>
            <pc:docMk/>
            <pc:sldMk cId="2540447528" sldId="510"/>
            <ac:grpSpMk id="67" creationId="{87D7CF7D-6302-412B-8535-BBA96194DFF3}"/>
          </ac:grpSpMkLst>
        </pc:grpChg>
        <pc:grpChg chg="add mod">
          <ac:chgData name="소 민환" userId="367441008b9a3a76" providerId="LiveId" clId="{831FB16E-9216-4C9E-94E1-46D0BFDA3C88}" dt="2020-11-28T15:38:41.718" v="4959" actId="1076"/>
          <ac:grpSpMkLst>
            <pc:docMk/>
            <pc:sldMk cId="2540447528" sldId="510"/>
            <ac:grpSpMk id="74" creationId="{1F02FC14-394E-463D-A59E-7763411B9C1E}"/>
          </ac:grpSpMkLst>
        </pc:grpChg>
        <pc:grpChg chg="add mod">
          <ac:chgData name="소 민환" userId="367441008b9a3a76" providerId="LiveId" clId="{831FB16E-9216-4C9E-94E1-46D0BFDA3C88}" dt="2020-11-28T15:39:33.576" v="4964" actId="1076"/>
          <ac:grpSpMkLst>
            <pc:docMk/>
            <pc:sldMk cId="2540447528" sldId="510"/>
            <ac:grpSpMk id="79" creationId="{37C54CB4-543B-40DF-8ED1-9270589BB430}"/>
          </ac:grpSpMkLst>
        </pc:grpChg>
        <pc:grpChg chg="add del mod">
          <ac:chgData name="소 민환" userId="367441008b9a3a76" providerId="LiveId" clId="{831FB16E-9216-4C9E-94E1-46D0BFDA3C88}" dt="2020-11-28T15:45:51.340" v="5082" actId="478"/>
          <ac:grpSpMkLst>
            <pc:docMk/>
            <pc:sldMk cId="2540447528" sldId="510"/>
            <ac:grpSpMk id="84" creationId="{AD97DDD2-AACE-4FEC-BE6E-643120F13A08}"/>
          </ac:grpSpMkLst>
        </pc:grpChg>
        <pc:grpChg chg="mod">
          <ac:chgData name="소 민환" userId="367441008b9a3a76" providerId="LiveId" clId="{831FB16E-9216-4C9E-94E1-46D0BFDA3C88}" dt="2020-11-28T15:45:41.225" v="5080"/>
          <ac:grpSpMkLst>
            <pc:docMk/>
            <pc:sldMk cId="2540447528" sldId="510"/>
            <ac:grpSpMk id="88" creationId="{89BEFD46-523E-4719-A067-3742C008A3C5}"/>
          </ac:grpSpMkLst>
        </pc:grpChg>
        <pc:grpChg chg="mod">
          <ac:chgData name="소 민환" userId="367441008b9a3a76" providerId="LiveId" clId="{831FB16E-9216-4C9E-94E1-46D0BFDA3C88}" dt="2020-11-28T15:45:41.225" v="5080"/>
          <ac:grpSpMkLst>
            <pc:docMk/>
            <pc:sldMk cId="2540447528" sldId="510"/>
            <ac:grpSpMk id="94" creationId="{9B56049A-7E21-4E30-B1C1-1376704D1E9F}"/>
          </ac:grpSpMkLst>
        </pc:grpChg>
        <pc:grpChg chg="add mod">
          <ac:chgData name="소 민환" userId="367441008b9a3a76" providerId="LiveId" clId="{831FB16E-9216-4C9E-94E1-46D0BFDA3C88}" dt="2020-11-28T15:46:04.676" v="5085"/>
          <ac:grpSpMkLst>
            <pc:docMk/>
            <pc:sldMk cId="2540447528" sldId="510"/>
            <ac:grpSpMk id="112" creationId="{4411F419-72B5-4A50-9D7B-D61F4E079E10}"/>
          </ac:grpSpMkLst>
        </pc:grpChg>
        <pc:grpChg chg="mod">
          <ac:chgData name="소 민환" userId="367441008b9a3a76" providerId="LiveId" clId="{831FB16E-9216-4C9E-94E1-46D0BFDA3C88}" dt="2020-11-28T15:46:04.676" v="5085"/>
          <ac:grpSpMkLst>
            <pc:docMk/>
            <pc:sldMk cId="2540447528" sldId="510"/>
            <ac:grpSpMk id="115" creationId="{50B8FD9F-D3C5-4826-9501-7399D0B6AE86}"/>
          </ac:grpSpMkLst>
        </pc:grpChg>
        <pc:grpChg chg="mod">
          <ac:chgData name="소 민환" userId="367441008b9a3a76" providerId="LiveId" clId="{831FB16E-9216-4C9E-94E1-46D0BFDA3C88}" dt="2020-11-28T15:46:04.676" v="5085"/>
          <ac:grpSpMkLst>
            <pc:docMk/>
            <pc:sldMk cId="2540447528" sldId="510"/>
            <ac:grpSpMk id="116" creationId="{A9A0896C-291C-489E-B1EE-6E8CA6F5F3F6}"/>
          </ac:grpSpMkLst>
        </pc:grpChg>
        <pc:cxnChg chg="add mod">
          <ac:chgData name="소 민환" userId="367441008b9a3a76" providerId="LiveId" clId="{831FB16E-9216-4C9E-94E1-46D0BFDA3C88}" dt="2020-11-28T10:26:34.344" v="3047" actId="1037"/>
          <ac:cxnSpMkLst>
            <pc:docMk/>
            <pc:sldMk cId="2540447528" sldId="510"/>
            <ac:cxnSpMk id="60" creationId="{866B943F-1395-4C1B-8DA2-1FF7A48998A3}"/>
          </ac:cxnSpMkLst>
        </pc:cxnChg>
        <pc:cxnChg chg="add mod">
          <ac:chgData name="소 민환" userId="367441008b9a3a76" providerId="LiveId" clId="{831FB16E-9216-4C9E-94E1-46D0BFDA3C88}" dt="2020-11-28T10:24:47.303" v="2992" actId="1076"/>
          <ac:cxnSpMkLst>
            <pc:docMk/>
            <pc:sldMk cId="2540447528" sldId="510"/>
            <ac:cxnSpMk id="62" creationId="{5E1CAA27-5109-4E1F-AD8B-F58C547F0DFB}"/>
          </ac:cxnSpMkLst>
        </pc:cxnChg>
        <pc:cxnChg chg="add del mod">
          <ac:chgData name="소 민환" userId="367441008b9a3a76" providerId="LiveId" clId="{831FB16E-9216-4C9E-94E1-46D0BFDA3C88}" dt="2020-11-28T10:24:03.558" v="2944" actId="478"/>
          <ac:cxnSpMkLst>
            <pc:docMk/>
            <pc:sldMk cId="2540447528" sldId="510"/>
            <ac:cxnSpMk id="63" creationId="{38841E6D-EA0D-49BB-B9F8-83F355D9637A}"/>
          </ac:cxnSpMkLst>
        </pc:cxnChg>
        <pc:cxnChg chg="add del mod">
          <ac:chgData name="소 민환" userId="367441008b9a3a76" providerId="LiveId" clId="{831FB16E-9216-4C9E-94E1-46D0BFDA3C88}" dt="2020-11-28T10:24:02.859" v="2943" actId="478"/>
          <ac:cxnSpMkLst>
            <pc:docMk/>
            <pc:sldMk cId="2540447528" sldId="510"/>
            <ac:cxnSpMk id="64" creationId="{C15A88B3-D197-4ECC-A093-226D1C534594}"/>
          </ac:cxnSpMkLst>
        </pc:cxnChg>
        <pc:cxnChg chg="add del mod">
          <ac:chgData name="소 민환" userId="367441008b9a3a76" providerId="LiveId" clId="{831FB16E-9216-4C9E-94E1-46D0BFDA3C88}" dt="2020-11-28T10:24:02.062" v="2942" actId="478"/>
          <ac:cxnSpMkLst>
            <pc:docMk/>
            <pc:sldMk cId="2540447528" sldId="510"/>
            <ac:cxnSpMk id="65" creationId="{0C4773F3-0D2A-4C6A-AC5F-ACBD826DD821}"/>
          </ac:cxnSpMkLst>
        </pc:cxnChg>
        <pc:cxnChg chg="add del mod">
          <ac:chgData name="소 민환" userId="367441008b9a3a76" providerId="LiveId" clId="{831FB16E-9216-4C9E-94E1-46D0BFDA3C88}" dt="2020-11-28T10:24:01.416" v="2941" actId="478"/>
          <ac:cxnSpMkLst>
            <pc:docMk/>
            <pc:sldMk cId="2540447528" sldId="510"/>
            <ac:cxnSpMk id="66" creationId="{1D44222E-79B6-4A82-9D15-2A302A3E9460}"/>
          </ac:cxnSpMkLst>
        </pc:cxnChg>
        <pc:cxnChg chg="add del mod">
          <ac:chgData name="소 민환" userId="367441008b9a3a76" providerId="LiveId" clId="{831FB16E-9216-4C9E-94E1-46D0BFDA3C88}" dt="2020-11-28T10:24:00.707" v="2940" actId="478"/>
          <ac:cxnSpMkLst>
            <pc:docMk/>
            <pc:sldMk cId="2540447528" sldId="510"/>
            <ac:cxnSpMk id="67" creationId="{70B78B75-344D-426C-B4EB-E397AD1B83A3}"/>
          </ac:cxnSpMkLst>
        </pc:cxnChg>
        <pc:cxnChg chg="add del mod">
          <ac:chgData name="소 민환" userId="367441008b9a3a76" providerId="LiveId" clId="{831FB16E-9216-4C9E-94E1-46D0BFDA3C88}" dt="2020-11-28T10:23:59.935" v="2939" actId="478"/>
          <ac:cxnSpMkLst>
            <pc:docMk/>
            <pc:sldMk cId="2540447528" sldId="510"/>
            <ac:cxnSpMk id="68" creationId="{C3FF5057-25C1-4185-A5E1-E94C018B5206}"/>
          </ac:cxnSpMkLst>
        </pc:cxnChg>
        <pc:cxnChg chg="add del mod">
          <ac:chgData name="소 민환" userId="367441008b9a3a76" providerId="LiveId" clId="{831FB16E-9216-4C9E-94E1-46D0BFDA3C88}" dt="2020-11-28T10:23:55.368" v="2937"/>
          <ac:cxnSpMkLst>
            <pc:docMk/>
            <pc:sldMk cId="2540447528" sldId="510"/>
            <ac:cxnSpMk id="70" creationId="{51E9237F-F1AE-471F-BB68-2C1F141E1579}"/>
          </ac:cxnSpMkLst>
        </pc:cxnChg>
        <pc:cxnChg chg="add del mod">
          <ac:chgData name="소 민환" userId="367441008b9a3a76" providerId="LiveId" clId="{831FB16E-9216-4C9E-94E1-46D0BFDA3C88}" dt="2020-11-28T10:23:55.305" v="2935"/>
          <ac:cxnSpMkLst>
            <pc:docMk/>
            <pc:sldMk cId="2540447528" sldId="510"/>
            <ac:cxnSpMk id="72" creationId="{528EDF9C-4150-456D-82D8-3A1F01125787}"/>
          </ac:cxnSpMkLst>
        </pc:cxnChg>
        <pc:cxnChg chg="add del mod">
          <ac:chgData name="소 민환" userId="367441008b9a3a76" providerId="LiveId" clId="{831FB16E-9216-4C9E-94E1-46D0BFDA3C88}" dt="2020-11-28T10:23:55.229" v="2933"/>
          <ac:cxnSpMkLst>
            <pc:docMk/>
            <pc:sldMk cId="2540447528" sldId="510"/>
            <ac:cxnSpMk id="73" creationId="{93C9FEDA-2817-44F3-ABBC-04F2B125A242}"/>
          </ac:cxnSpMkLst>
        </pc:cxnChg>
        <pc:cxnChg chg="add del mod">
          <ac:chgData name="소 민환" userId="367441008b9a3a76" providerId="LiveId" clId="{831FB16E-9216-4C9E-94E1-46D0BFDA3C88}" dt="2020-11-28T10:23:55.167" v="2931"/>
          <ac:cxnSpMkLst>
            <pc:docMk/>
            <pc:sldMk cId="2540447528" sldId="510"/>
            <ac:cxnSpMk id="74" creationId="{CDAEB7C9-E8D3-4932-913C-74A2AFFD6196}"/>
          </ac:cxnSpMkLst>
        </pc:cxnChg>
        <pc:cxnChg chg="add del mod">
          <ac:chgData name="소 민환" userId="367441008b9a3a76" providerId="LiveId" clId="{831FB16E-9216-4C9E-94E1-46D0BFDA3C88}" dt="2020-11-28T10:23:55.123" v="2929"/>
          <ac:cxnSpMkLst>
            <pc:docMk/>
            <pc:sldMk cId="2540447528" sldId="510"/>
            <ac:cxnSpMk id="75" creationId="{87893F95-BE8D-49BA-BE39-D459966340A8}"/>
          </ac:cxnSpMkLst>
        </pc:cxnChg>
        <pc:cxnChg chg="add del mod">
          <ac:chgData name="소 민환" userId="367441008b9a3a76" providerId="LiveId" clId="{831FB16E-9216-4C9E-94E1-46D0BFDA3C88}" dt="2020-11-28T10:23:55.033" v="2927"/>
          <ac:cxnSpMkLst>
            <pc:docMk/>
            <pc:sldMk cId="2540447528" sldId="510"/>
            <ac:cxnSpMk id="77" creationId="{5863B42E-AA08-43A0-A6F1-332342769CA0}"/>
          </ac:cxnSpMkLst>
        </pc:cxnChg>
        <pc:cxnChg chg="add del mod">
          <ac:chgData name="소 민환" userId="367441008b9a3a76" providerId="LiveId" clId="{831FB16E-9216-4C9E-94E1-46D0BFDA3C88}" dt="2020-11-28T10:23:54.978" v="2925"/>
          <ac:cxnSpMkLst>
            <pc:docMk/>
            <pc:sldMk cId="2540447528" sldId="510"/>
            <ac:cxnSpMk id="78" creationId="{7D4CE10B-06C9-4BBB-9522-E0D070906339}"/>
          </ac:cxnSpMkLst>
        </pc:cxnChg>
        <pc:cxnChg chg="add del mod">
          <ac:chgData name="소 민환" userId="367441008b9a3a76" providerId="LiveId" clId="{831FB16E-9216-4C9E-94E1-46D0BFDA3C88}" dt="2020-11-28T10:23:54.900" v="2923"/>
          <ac:cxnSpMkLst>
            <pc:docMk/>
            <pc:sldMk cId="2540447528" sldId="510"/>
            <ac:cxnSpMk id="79" creationId="{2C64E8E0-B573-4BE2-BB6C-F2131F37DBE8}"/>
          </ac:cxnSpMkLst>
        </pc:cxnChg>
        <pc:cxnChg chg="add del mod">
          <ac:chgData name="소 민환" userId="367441008b9a3a76" providerId="LiveId" clId="{831FB16E-9216-4C9E-94E1-46D0BFDA3C88}" dt="2020-11-28T10:25:53.789" v="3019" actId="478"/>
          <ac:cxnSpMkLst>
            <pc:docMk/>
            <pc:sldMk cId="2540447528" sldId="510"/>
            <ac:cxnSpMk id="88" creationId="{EF2FB132-A563-4919-8733-6CC62CD86A56}"/>
          </ac:cxnSpMkLst>
        </pc:cxnChg>
        <pc:cxnChg chg="add mod">
          <ac:chgData name="소 민환" userId="367441008b9a3a76" providerId="LiveId" clId="{831FB16E-9216-4C9E-94E1-46D0BFDA3C88}" dt="2020-11-28T10:26:23.233" v="3043" actId="1037"/>
          <ac:cxnSpMkLst>
            <pc:docMk/>
            <pc:sldMk cId="2540447528" sldId="510"/>
            <ac:cxnSpMk id="89" creationId="{AA3A5876-AD66-4AFF-BB2A-E5E482F6B505}"/>
          </ac:cxnSpMkLst>
        </pc:cxnChg>
        <pc:cxnChg chg="add mod">
          <ac:chgData name="소 민환" userId="367441008b9a3a76" providerId="LiveId" clId="{831FB16E-9216-4C9E-94E1-46D0BFDA3C88}" dt="2020-11-28T10:27:07.373" v="3053" actId="14100"/>
          <ac:cxnSpMkLst>
            <pc:docMk/>
            <pc:sldMk cId="2540447528" sldId="510"/>
            <ac:cxnSpMk id="90" creationId="{D1804497-7FD5-4EE2-BA87-46AE82AE17D5}"/>
          </ac:cxnSpMkLst>
        </pc:cxnChg>
        <pc:cxnChg chg="add mod">
          <ac:chgData name="소 민환" userId="367441008b9a3a76" providerId="LiveId" clId="{831FB16E-9216-4C9E-94E1-46D0BFDA3C88}" dt="2020-11-28T10:27:15.082" v="3056" actId="1076"/>
          <ac:cxnSpMkLst>
            <pc:docMk/>
            <pc:sldMk cId="2540447528" sldId="510"/>
            <ac:cxnSpMk id="92" creationId="{BC47F822-CBD4-4AB9-9C6E-EA554719C692}"/>
          </ac:cxnSpMkLst>
        </pc:cxnChg>
        <pc:cxnChg chg="add mod">
          <ac:chgData name="소 민환" userId="367441008b9a3a76" providerId="LiveId" clId="{831FB16E-9216-4C9E-94E1-46D0BFDA3C88}" dt="2020-11-28T10:27:18.514" v="3058" actId="1076"/>
          <ac:cxnSpMkLst>
            <pc:docMk/>
            <pc:sldMk cId="2540447528" sldId="510"/>
            <ac:cxnSpMk id="93" creationId="{B786BB16-26B8-4DF1-A53D-E1DD90ECE56F}"/>
          </ac:cxnSpMkLst>
        </pc:cxnChg>
        <pc:cxnChg chg="add mod">
          <ac:chgData name="소 민환" userId="367441008b9a3a76" providerId="LiveId" clId="{831FB16E-9216-4C9E-94E1-46D0BFDA3C88}" dt="2020-11-28T10:27:21.414" v="3060" actId="1076"/>
          <ac:cxnSpMkLst>
            <pc:docMk/>
            <pc:sldMk cId="2540447528" sldId="510"/>
            <ac:cxnSpMk id="95" creationId="{AAEFA357-37F2-4573-A30E-3A24634B6323}"/>
          </ac:cxnSpMkLst>
        </pc:cxnChg>
        <pc:cxnChg chg="add mod">
          <ac:chgData name="소 민환" userId="367441008b9a3a76" providerId="LiveId" clId="{831FB16E-9216-4C9E-94E1-46D0BFDA3C88}" dt="2020-11-28T10:27:24.282" v="3062" actId="1076"/>
          <ac:cxnSpMkLst>
            <pc:docMk/>
            <pc:sldMk cId="2540447528" sldId="510"/>
            <ac:cxnSpMk id="99" creationId="{63B96FFB-21F9-4922-9EA7-EDB73CEC404B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00" creationId="{F644B361-11BA-42B0-A497-FFFD501E1009}"/>
          </ac:cxnSpMkLst>
        </pc:cxnChg>
        <pc:cxnChg chg="add mod">
          <ac:chgData name="소 민환" userId="367441008b9a3a76" providerId="LiveId" clId="{831FB16E-9216-4C9E-94E1-46D0BFDA3C88}" dt="2020-11-28T10:27:32.148" v="3065" actId="1038"/>
          <ac:cxnSpMkLst>
            <pc:docMk/>
            <pc:sldMk cId="2540447528" sldId="510"/>
            <ac:cxnSpMk id="101" creationId="{C60B5A51-ED0D-4AAE-86F8-9EF915A3F9CB}"/>
          </ac:cxnSpMkLst>
        </pc:cxnChg>
        <pc:cxnChg chg="add mod">
          <ac:chgData name="소 민환" userId="367441008b9a3a76" providerId="LiveId" clId="{831FB16E-9216-4C9E-94E1-46D0BFDA3C88}" dt="2020-11-28T10:28:23.451" v="3086" actId="1037"/>
          <ac:cxnSpMkLst>
            <pc:docMk/>
            <pc:sldMk cId="2540447528" sldId="510"/>
            <ac:cxnSpMk id="102" creationId="{82A3451A-A438-497C-B536-9354577E45B7}"/>
          </ac:cxnSpMkLst>
        </pc:cxnChg>
        <pc:cxnChg chg="add mod">
          <ac:chgData name="소 민환" userId="367441008b9a3a76" providerId="LiveId" clId="{831FB16E-9216-4C9E-94E1-46D0BFDA3C88}" dt="2020-11-28T10:27:52.579" v="3072" actId="1076"/>
          <ac:cxnSpMkLst>
            <pc:docMk/>
            <pc:sldMk cId="2540447528" sldId="510"/>
            <ac:cxnSpMk id="103" creationId="{48EB0ADB-6FA5-45BB-BDE2-EC2A25958E4A}"/>
          </ac:cxnSpMkLst>
        </pc:cxnChg>
        <pc:cxnChg chg="add mod">
          <ac:chgData name="소 민환" userId="367441008b9a3a76" providerId="LiveId" clId="{831FB16E-9216-4C9E-94E1-46D0BFDA3C88}" dt="2020-11-28T10:27:58.217" v="3074" actId="1076"/>
          <ac:cxnSpMkLst>
            <pc:docMk/>
            <pc:sldMk cId="2540447528" sldId="510"/>
            <ac:cxnSpMk id="104" creationId="{BBDC4B7B-55B9-4F4E-B52D-1D4CDA9CBF5E}"/>
          </ac:cxnSpMkLst>
        </pc:cxnChg>
        <pc:cxnChg chg="add mod">
          <ac:chgData name="소 민환" userId="367441008b9a3a76" providerId="LiveId" clId="{831FB16E-9216-4C9E-94E1-46D0BFDA3C88}" dt="2020-11-28T10:28:01.753" v="3076" actId="1076"/>
          <ac:cxnSpMkLst>
            <pc:docMk/>
            <pc:sldMk cId="2540447528" sldId="510"/>
            <ac:cxnSpMk id="105" creationId="{7B2E74CF-097A-461F-B253-EF81C025D10B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06" creationId="{CCE1B7C3-5B22-442C-8CC6-6BCBFE8A6A3C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07" creationId="{96244853-DB61-4E2A-8712-1AA324B1D3D4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08" creationId="{74AC456E-238F-4D48-819D-5E6D53599F20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09" creationId="{BDE76148-29EE-4D2E-A6F9-787934788E7E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10" creationId="{76CC1B7D-204A-44E3-A35B-B28AB7A78A53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11" creationId="{6AB7B78F-A733-42C2-8AD4-E25B5CF9BB42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12" creationId="{052098BA-D528-4B71-9E9F-E96EE104144A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13" creationId="{A421A5E2-EDF2-49F1-A303-A03664DD6F0F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14" creationId="{6A56BEFE-C7FD-43A6-8FD1-61FF1DF6CE9C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15" creationId="{810EA1AE-E919-445E-AAD9-15082AA76B38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16" creationId="{1E4958B5-6F9B-4BA7-A75D-0D4CC22C1B39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17" creationId="{F370FC0D-EF9F-41C2-A7F9-3FA40007F1D9}"/>
          </ac:cxnSpMkLst>
        </pc:cxnChg>
        <pc:cxnChg chg="add mod">
          <ac:chgData name="소 민환" userId="367441008b9a3a76" providerId="LiveId" clId="{831FB16E-9216-4C9E-94E1-46D0BFDA3C88}" dt="2020-11-28T10:28:04.965" v="3078" actId="1076"/>
          <ac:cxnSpMkLst>
            <pc:docMk/>
            <pc:sldMk cId="2540447528" sldId="510"/>
            <ac:cxnSpMk id="118" creationId="{98026215-3DB8-4F28-A6F6-A3D093CBC7C7}"/>
          </ac:cxnSpMkLst>
        </pc:cxnChg>
        <pc:cxnChg chg="add mod">
          <ac:chgData name="소 민환" userId="367441008b9a3a76" providerId="LiveId" clId="{831FB16E-9216-4C9E-94E1-46D0BFDA3C88}" dt="2020-11-28T10:28:09.151" v="3080" actId="1076"/>
          <ac:cxnSpMkLst>
            <pc:docMk/>
            <pc:sldMk cId="2540447528" sldId="510"/>
            <ac:cxnSpMk id="119" creationId="{36A39E95-32B6-44E2-AB4D-5C7AB9BAAE53}"/>
          </ac:cxnSpMkLst>
        </pc:cxnChg>
        <pc:cxnChg chg="add mod">
          <ac:chgData name="소 민환" userId="367441008b9a3a76" providerId="LiveId" clId="{831FB16E-9216-4C9E-94E1-46D0BFDA3C88}" dt="2020-11-28T10:28:15.217" v="3082" actId="1076"/>
          <ac:cxnSpMkLst>
            <pc:docMk/>
            <pc:sldMk cId="2540447528" sldId="510"/>
            <ac:cxnSpMk id="120" creationId="{D9B57D2C-79AF-419A-9BB2-6FFDE2D8A6CA}"/>
          </ac:cxnSpMkLst>
        </pc:cxnChg>
        <pc:cxnChg chg="add mod">
          <ac:chgData name="소 민환" userId="367441008b9a3a76" providerId="LiveId" clId="{831FB16E-9216-4C9E-94E1-46D0BFDA3C88}" dt="2020-11-28T10:28:18.928" v="3084" actId="1076"/>
          <ac:cxnSpMkLst>
            <pc:docMk/>
            <pc:sldMk cId="2540447528" sldId="510"/>
            <ac:cxnSpMk id="121" creationId="{E5B60C45-01AA-4600-9D82-6B586E2C2256}"/>
          </ac:cxnSpMkLst>
        </pc:cxnChg>
        <pc:cxnChg chg="del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32" creationId="{E22CBF93-2539-413F-AD4D-35436116214A}"/>
          </ac:cxnSpMkLst>
        </pc:cxnChg>
        <pc:cxnChg chg="del mod">
          <ac:chgData name="소 민환" userId="367441008b9a3a76" providerId="LiveId" clId="{831FB16E-9216-4C9E-94E1-46D0BFDA3C88}" dt="2020-11-28T10:12:05.166" v="2724" actId="478"/>
          <ac:cxnSpMkLst>
            <pc:docMk/>
            <pc:sldMk cId="2540447528" sldId="510"/>
            <ac:cxnSpMk id="133" creationId="{D4B5CA9C-2394-4C77-9539-5691DE3978C4}"/>
          </ac:cxnSpMkLst>
        </pc:cxnChg>
        <pc:cxnChg chg="add mod">
          <ac:chgData name="소 민환" userId="367441008b9a3a76" providerId="LiveId" clId="{831FB16E-9216-4C9E-94E1-46D0BFDA3C88}" dt="2020-11-28T10:32:41.639" v="3144" actId="14100"/>
          <ac:cxnSpMkLst>
            <pc:docMk/>
            <pc:sldMk cId="2540447528" sldId="510"/>
            <ac:cxnSpMk id="137" creationId="{7FC3AEA3-F2A5-42AD-B688-12B82F711CD8}"/>
          </ac:cxnSpMkLst>
        </pc:cxnChg>
        <pc:cxnChg chg="add mod">
          <ac:chgData name="소 민환" userId="367441008b9a3a76" providerId="LiveId" clId="{831FB16E-9216-4C9E-94E1-46D0BFDA3C88}" dt="2020-11-28T10:32:46.371" v="3146" actId="1076"/>
          <ac:cxnSpMkLst>
            <pc:docMk/>
            <pc:sldMk cId="2540447528" sldId="510"/>
            <ac:cxnSpMk id="138" creationId="{6B2544B5-E1C9-4A5F-95D3-A60BFFFC49F1}"/>
          </ac:cxnSpMkLst>
        </pc:cxnChg>
        <pc:cxnChg chg="add mod">
          <ac:chgData name="소 민환" userId="367441008b9a3a76" providerId="LiveId" clId="{831FB16E-9216-4C9E-94E1-46D0BFDA3C88}" dt="2020-11-28T10:32:49.679" v="3148" actId="1076"/>
          <ac:cxnSpMkLst>
            <pc:docMk/>
            <pc:sldMk cId="2540447528" sldId="510"/>
            <ac:cxnSpMk id="139" creationId="{830A1696-5F38-438C-B754-F47BFA0A343D}"/>
          </ac:cxnSpMkLst>
        </pc:cxnChg>
        <pc:cxnChg chg="add del mod">
          <ac:chgData name="소 민환" userId="367441008b9a3a76" providerId="LiveId" clId="{831FB16E-9216-4C9E-94E1-46D0BFDA3C88}" dt="2020-11-28T10:32:57.986" v="3151" actId="478"/>
          <ac:cxnSpMkLst>
            <pc:docMk/>
            <pc:sldMk cId="2540447528" sldId="510"/>
            <ac:cxnSpMk id="140" creationId="{0CF9088E-C4FE-4C5B-915C-B7AFF4B8B0EC}"/>
          </ac:cxnSpMkLst>
        </pc:cxnChg>
        <pc:cxnChg chg="add mod">
          <ac:chgData name="소 민환" userId="367441008b9a3a76" providerId="LiveId" clId="{831FB16E-9216-4C9E-94E1-46D0BFDA3C88}" dt="2020-11-28T10:33:19.339" v="3159" actId="14100"/>
          <ac:cxnSpMkLst>
            <pc:docMk/>
            <pc:sldMk cId="2540447528" sldId="510"/>
            <ac:cxnSpMk id="141" creationId="{7AFC7E74-5D0B-4459-9F6D-C6A705A06451}"/>
          </ac:cxnSpMkLst>
        </pc:cxnChg>
        <pc:cxnChg chg="add mod">
          <ac:chgData name="소 민환" userId="367441008b9a3a76" providerId="LiveId" clId="{831FB16E-9216-4C9E-94E1-46D0BFDA3C88}" dt="2020-11-28T10:33:26.329" v="3161" actId="1076"/>
          <ac:cxnSpMkLst>
            <pc:docMk/>
            <pc:sldMk cId="2540447528" sldId="510"/>
            <ac:cxnSpMk id="142" creationId="{AC8169AD-FB95-4E52-9DBD-311E7E8A3499}"/>
          </ac:cxnSpMkLst>
        </pc:cxnChg>
        <pc:cxnChg chg="add mod">
          <ac:chgData name="소 민환" userId="367441008b9a3a76" providerId="LiveId" clId="{831FB16E-9216-4C9E-94E1-46D0BFDA3C88}" dt="2020-11-28T10:33:29.068" v="3163" actId="1076"/>
          <ac:cxnSpMkLst>
            <pc:docMk/>
            <pc:sldMk cId="2540447528" sldId="510"/>
            <ac:cxnSpMk id="143" creationId="{A6A0A5D4-46CA-472F-8088-52F8B411868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34E07-55BA-4FF1-B871-AAEC03E961F8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2B671-0885-4B18-8532-9F114A691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1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2B671-0885-4B18-8532-9F114A6912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6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2B671-0885-4B18-8532-9F114A6912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60671-993E-4E87-95B5-69A53F64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93371E-A565-439E-9A29-A77547502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1B4AE-3CA8-4F20-8AE7-F04A644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EEE3D-C9F4-47BE-8B06-4B28C107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8D45A-BC65-491A-8585-074C4D8A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7F8FB-553C-43AF-BF28-E6F4BF8D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E39092-77F4-41A9-8A57-BEF6CBFEA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C924D-DF04-4798-B032-0A9DAE9F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E1B19-749A-454F-8A12-3BE9BF72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9047F-DAF8-4131-8986-B78C8ACE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8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825DE-FE26-4281-8AA7-88780A61D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02142-D131-406F-96BB-B17403B0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5177-041A-4F39-8283-782DA05C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AF1CE-2135-4715-BBA9-29B5405C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1E576-1FEC-424D-88A6-E6380E5C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B14C-3613-4557-9F6A-4F5EB4FE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673A2-C6E7-4F0E-A3AA-5AE92A99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04B8-F43F-43AF-958B-AE22F6AA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DA2F5-6234-40D4-A3FD-5AA096E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5244A-9309-48C8-9BED-104BCF72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7ECE2-6F11-4FC0-B50E-F0DD954F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16823-BF85-4390-BEFE-A7AC50AB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57149-1CBB-485E-B0F5-2D69BF08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A80C0-ED70-4E29-AE40-E3E6949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07218-4CCB-4768-8526-1AB734BB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F7717-B819-4926-9734-804479A2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CE5B8-11F1-436A-908B-C1163E8D2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F037E0-93BB-44EC-BCB3-EA1FE051E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E2FAF-8AE6-4702-BB23-7580B6F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7F9BE-D22F-4E71-891F-F8BBFB98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A7BFC-CB6E-4A20-B11C-1CF6F22F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3058-D7F7-4045-B165-8F3868CA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9D51D-6DFC-4177-BD57-96E4AC03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1E04E-5987-4DAB-A29F-70699E927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C4A89D-8748-472E-A2BF-1CE7DA30E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CF0A0E-0E81-4B2D-8B96-C31B121AB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12B848-F9C0-48E8-827B-243A7753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FA50D5-5EBE-4782-99FA-B0146A6C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A6677D-3A9B-40D4-964D-A42EBE75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3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11BF-7F5A-42DE-9FD7-14193917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8E53C-E97B-4C99-BB21-7DAAEFDB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F7895-46D4-47F4-BEC5-E53FC6FC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DA4605-35F0-4A8D-A5F9-9C00D0A7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3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6943E1-056C-4494-B00E-43CA80B8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873F18-65C8-4348-84A1-35C861AE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99E53-0FC7-4B6A-88C3-354F054C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9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32FEA-6C78-46BB-A6F9-9507ECA0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AFD4-B945-452E-A67B-AB5B5635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1A8ABE-C6B4-4368-8D46-E85EB8EA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543F-73A4-43C1-99D7-C58B75A1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B5493-1DCA-4471-945E-E3D665D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F20F-4216-4EAA-AB9D-4D54DE6C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21CD-DECA-4F68-80ED-EE542249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4836E-9B9D-4A02-92DF-72D5DDE05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BBABD-6B93-41FB-9724-01CABC249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D58AF-DF09-495D-B681-A277B63F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4B9AF-F4B0-42B1-A43D-CA9EF29A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7E438-C7AB-4C5D-9239-0E116B9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D4775B-E92A-4B61-985D-0D4BB973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4792F-23B9-4298-BFBF-3F27CE52A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BD4F9-D1D1-44C1-AE9F-1A92772D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562B-19C1-4E0D-BF89-87C2A1A9F83E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9B60C-8A2B-46BB-9BE5-409C9EC37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5B426-3BBE-43DF-8D22-2B5ADA9F7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FA7C-6A50-4CDB-858F-83730E947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F64441D-C2C4-4BA7-A6DA-381EF5CE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22" y="4649089"/>
            <a:ext cx="1433576" cy="4290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403642-88CE-4601-A643-F6C0F4A3F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23" y="3573906"/>
            <a:ext cx="1433576" cy="4290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D721296-0477-4CF5-9E80-500E37E9A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23" y="5887881"/>
            <a:ext cx="1442285" cy="421105"/>
          </a:xfrm>
          <a:prstGeom prst="rect">
            <a:avLst/>
          </a:prstGeom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266B8C04-AFB6-4CA3-B079-A7EABF3C64CE}"/>
              </a:ext>
            </a:extLst>
          </p:cNvPr>
          <p:cNvSpPr/>
          <p:nvPr/>
        </p:nvSpPr>
        <p:spPr>
          <a:xfrm flipH="1">
            <a:off x="2298577" y="306523"/>
            <a:ext cx="6819901" cy="4842874"/>
          </a:xfrm>
          <a:prstGeom prst="snip1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 descr="노트북, 앉아있는, 컴퓨터, 테이블이(가) 표시된 사진&#10;&#10;자동 생성된 설명">
            <a:extLst>
              <a:ext uri="{FF2B5EF4-FFF2-40B4-BE49-F238E27FC236}">
                <a16:creationId xmlns:a16="http://schemas.microsoft.com/office/drawing/2014/main" id="{C3219F96-83EB-42E3-A850-DBC87970A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78" y="288970"/>
            <a:ext cx="6818400" cy="487797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ADA465-DF2D-4877-B619-B611A2B3A4D4}"/>
              </a:ext>
            </a:extLst>
          </p:cNvPr>
          <p:cNvSpPr/>
          <p:nvPr/>
        </p:nvSpPr>
        <p:spPr>
          <a:xfrm>
            <a:off x="4924880" y="455653"/>
            <a:ext cx="186188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76200"/>
                <a:gradFill>
                  <a:gsLst>
                    <a:gs pos="14000">
                      <a:schemeClr val="accent1">
                        <a:lumMod val="5000"/>
                        <a:lumOff val="95000"/>
                      </a:schemeClr>
                    </a:gs>
                    <a:gs pos="86000">
                      <a:schemeClr val="tx1"/>
                    </a:gs>
                    <a:gs pos="65000">
                      <a:schemeClr val="bg1">
                        <a:lumMod val="9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ightmare 5" panose="020B0603050302020204" pitchFamily="34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0888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3B66A3F-5EFA-4A9A-B8E7-418D71594553}"/>
              </a:ext>
            </a:extLst>
          </p:cNvPr>
          <p:cNvGrpSpPr/>
          <p:nvPr/>
        </p:nvGrpSpPr>
        <p:grpSpPr>
          <a:xfrm>
            <a:off x="2434380" y="1251936"/>
            <a:ext cx="6800145" cy="5296223"/>
            <a:chOff x="2434380" y="1251936"/>
            <a:chExt cx="6800145" cy="52962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F05937B-666A-4350-A115-192CC92F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380" y="1251936"/>
              <a:ext cx="6800145" cy="5296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9CBBE3-CCEC-428D-9F71-4342A67630AF}"/>
                </a:ext>
              </a:extLst>
            </p:cNvPr>
            <p:cNvSpPr txBox="1"/>
            <p:nvPr/>
          </p:nvSpPr>
          <p:spPr>
            <a:xfrm>
              <a:off x="5452368" y="1251936"/>
              <a:ext cx="128726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n w="76200"/>
                  <a:gradFill>
                    <a:gsLst>
                      <a:gs pos="14000">
                        <a:schemeClr val="accent1">
                          <a:lumMod val="5000"/>
                          <a:lumOff val="95000"/>
                        </a:schemeClr>
                      </a:gs>
                      <a:gs pos="86000">
                        <a:schemeClr val="tx1"/>
                      </a:gs>
                      <a:gs pos="65000">
                        <a:schemeClr val="bg1">
                          <a:lumMod val="9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ightmare 5" panose="020B0603050302020204" pitchFamily="34" charset="0"/>
                </a:rPr>
                <a:t>rank</a:t>
              </a:r>
              <a:endParaRPr lang="en-US" altLang="ko-KR" sz="8000" b="0" cap="none" spc="0" dirty="0">
                <a:ln w="76200"/>
                <a:gradFill>
                  <a:gsLst>
                    <a:gs pos="14000">
                      <a:schemeClr val="accent1">
                        <a:lumMod val="5000"/>
                        <a:lumOff val="95000"/>
                      </a:schemeClr>
                    </a:gs>
                    <a:gs pos="86000">
                      <a:schemeClr val="tx1"/>
                    </a:gs>
                    <a:gs pos="65000">
                      <a:schemeClr val="bg1">
                        <a:lumMod val="9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ightmare 5" panose="020B06030503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7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10E5C0-234B-4276-8BA5-C03EDC8067E4}"/>
              </a:ext>
            </a:extLst>
          </p:cNvPr>
          <p:cNvSpPr/>
          <p:nvPr/>
        </p:nvSpPr>
        <p:spPr>
          <a:xfrm>
            <a:off x="2686050" y="1007563"/>
            <a:ext cx="6819900" cy="4924425"/>
          </a:xfrm>
          <a:prstGeom prst="rect">
            <a:avLst/>
          </a:prstGeom>
          <a:gradFill>
            <a:gsLst>
              <a:gs pos="80000">
                <a:schemeClr val="bg1">
                  <a:lumMod val="50000"/>
                </a:schemeClr>
              </a:gs>
              <a:gs pos="67000">
                <a:schemeClr val="bg1">
                  <a:lumMod val="65000"/>
                </a:schemeClr>
              </a:gs>
              <a:gs pos="8000">
                <a:schemeClr val="bg1">
                  <a:lumMod val="75000"/>
                </a:schemeClr>
              </a:gs>
              <a:gs pos="28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979E8CF6-4477-456F-85F7-AA1FA5A4ACDF}"/>
              </a:ext>
            </a:extLst>
          </p:cNvPr>
          <p:cNvSpPr/>
          <p:nvPr/>
        </p:nvSpPr>
        <p:spPr>
          <a:xfrm flipH="1">
            <a:off x="2686045" y="1007562"/>
            <a:ext cx="6819901" cy="4924425"/>
          </a:xfrm>
          <a:prstGeom prst="snip1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9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0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D7A94A-E997-405F-B49F-382A2B9522A0}"/>
              </a:ext>
            </a:extLst>
          </p:cNvPr>
          <p:cNvGrpSpPr/>
          <p:nvPr/>
        </p:nvGrpSpPr>
        <p:grpSpPr>
          <a:xfrm>
            <a:off x="2765950" y="1069706"/>
            <a:ext cx="6819900" cy="4924425"/>
            <a:chOff x="2686050" y="1007563"/>
            <a:chExt cx="6819900" cy="49244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10E5C0-234B-4276-8BA5-C03EDC8067E4}"/>
                </a:ext>
              </a:extLst>
            </p:cNvPr>
            <p:cNvSpPr/>
            <p:nvPr/>
          </p:nvSpPr>
          <p:spPr>
            <a:xfrm>
              <a:off x="2686050" y="1007563"/>
              <a:ext cx="6819900" cy="4924425"/>
            </a:xfrm>
            <a:prstGeom prst="rect">
              <a:avLst/>
            </a:prstGeom>
            <a:gradFill>
              <a:gsLst>
                <a:gs pos="80000">
                  <a:schemeClr val="bg1">
                    <a:lumMod val="50000"/>
                  </a:schemeClr>
                </a:gs>
                <a:gs pos="67000">
                  <a:schemeClr val="bg1">
                    <a:lumMod val="65000"/>
                  </a:schemeClr>
                </a:gs>
                <a:gs pos="8000">
                  <a:schemeClr val="bg1">
                    <a:lumMod val="75000"/>
                  </a:schemeClr>
                </a:gs>
                <a:gs pos="28000">
                  <a:schemeClr val="bg1">
                    <a:lumMod val="8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C56A6E2-5A76-4BAB-8AAB-93B804CC49B6}"/>
                </a:ext>
              </a:extLst>
            </p:cNvPr>
            <p:cNvGrpSpPr/>
            <p:nvPr/>
          </p:nvGrpSpPr>
          <p:grpSpPr>
            <a:xfrm>
              <a:off x="2898600" y="1495379"/>
              <a:ext cx="6242400" cy="4120318"/>
              <a:chOff x="2673530" y="1726796"/>
              <a:chExt cx="6242400" cy="3887404"/>
            </a:xfrm>
          </p:grpSpPr>
          <p:sp>
            <p:nvSpPr>
              <p:cNvPr id="5" name="사각형: 잘린 한쪽 모서리 4">
                <a:extLst>
                  <a:ext uri="{FF2B5EF4-FFF2-40B4-BE49-F238E27FC236}">
                    <a16:creationId xmlns:a16="http://schemas.microsoft.com/office/drawing/2014/main" id="{979E8CF6-4477-456F-85F7-AA1FA5A4ACDF}"/>
                  </a:ext>
                </a:extLst>
              </p:cNvPr>
              <p:cNvSpPr/>
              <p:nvPr/>
            </p:nvSpPr>
            <p:spPr>
              <a:xfrm flipH="1">
                <a:off x="2673530" y="1726796"/>
                <a:ext cx="6242400" cy="3887404"/>
              </a:xfrm>
              <a:prstGeom prst="snip1Rect">
                <a:avLst>
                  <a:gd name="adj" fmla="val 29818"/>
                </a:avLst>
              </a:prstGeom>
              <a:solidFill>
                <a:schemeClr val="tx1">
                  <a:lumMod val="95000"/>
                  <a:lumOff val="5000"/>
                  <a:alpha val="99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4241E693-9159-4681-A5F1-E3B06CD448DF}"/>
                  </a:ext>
                </a:extLst>
              </p:cNvPr>
              <p:cNvSpPr/>
              <p:nvPr/>
            </p:nvSpPr>
            <p:spPr>
              <a:xfrm rot="2700000">
                <a:off x="3195717" y="1686134"/>
                <a:ext cx="712067" cy="1744973"/>
              </a:xfrm>
              <a:custGeom>
                <a:avLst/>
                <a:gdLst>
                  <a:gd name="connsiteX0" fmla="*/ 0 w 820699"/>
                  <a:gd name="connsiteY0" fmla="*/ 0 h 1856415"/>
                  <a:gd name="connsiteX1" fmla="*/ 744681 w 820699"/>
                  <a:gd name="connsiteY1" fmla="*/ 744681 h 1856415"/>
                  <a:gd name="connsiteX2" fmla="*/ 744681 w 820699"/>
                  <a:gd name="connsiteY2" fmla="*/ 1111734 h 1856415"/>
                  <a:gd name="connsiteX3" fmla="*/ 0 w 820699"/>
                  <a:gd name="connsiteY3" fmla="*/ 1856415 h 1856415"/>
                  <a:gd name="connsiteX4" fmla="*/ 0 w 820699"/>
                  <a:gd name="connsiteY4" fmla="*/ 0 h 1856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699" h="1856415">
                    <a:moveTo>
                      <a:pt x="0" y="0"/>
                    </a:moveTo>
                    <a:lnTo>
                      <a:pt x="744681" y="744681"/>
                    </a:lnTo>
                    <a:cubicBezTo>
                      <a:pt x="846039" y="846039"/>
                      <a:pt x="846039" y="1010375"/>
                      <a:pt x="744681" y="1111734"/>
                    </a:cubicBezTo>
                    <a:lnTo>
                      <a:pt x="0" y="185641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7000">
                    <a:schemeClr val="bg1">
                      <a:lumMod val="50000"/>
                    </a:schemeClr>
                  </a:gs>
                  <a:gs pos="48000">
                    <a:schemeClr val="bg1">
                      <a:lumMod val="65000"/>
                    </a:schemeClr>
                  </a:gs>
                  <a:gs pos="9300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91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7A5079-CB68-451B-A0EB-417A45287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25" y="724187"/>
            <a:ext cx="7556150" cy="54096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C0F802-4288-459F-A633-0F720CE8A6E0}"/>
              </a:ext>
            </a:extLst>
          </p:cNvPr>
          <p:cNvSpPr/>
          <p:nvPr/>
        </p:nvSpPr>
        <p:spPr>
          <a:xfrm>
            <a:off x="4781998" y="603936"/>
            <a:ext cx="301511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76200"/>
                <a:gradFill>
                  <a:gsLst>
                    <a:gs pos="14000">
                      <a:schemeClr val="accent1">
                        <a:lumMod val="5000"/>
                        <a:lumOff val="95000"/>
                      </a:schemeClr>
                    </a:gs>
                    <a:gs pos="86000">
                      <a:schemeClr val="tx1"/>
                    </a:gs>
                    <a:gs pos="65000">
                      <a:schemeClr val="bg1">
                        <a:lumMod val="9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ightmare 5" panose="020B0603050302020204" pitchFamily="34" charset="0"/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25987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819A689-00EB-416A-9178-1F3D97FE2CF3}"/>
              </a:ext>
            </a:extLst>
          </p:cNvPr>
          <p:cNvSpPr/>
          <p:nvPr/>
        </p:nvSpPr>
        <p:spPr>
          <a:xfrm>
            <a:off x="1350301" y="822039"/>
            <a:ext cx="9097819" cy="5671126"/>
          </a:xfrm>
          <a:prstGeom prst="roundRect">
            <a:avLst>
              <a:gd name="adj" fmla="val 510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28000">
                <a:schemeClr val="bg1">
                  <a:lumMod val="85000"/>
                </a:schemeClr>
              </a:gs>
              <a:gs pos="89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3523D4-94B7-4551-B646-B9F0C47FE224}"/>
              </a:ext>
            </a:extLst>
          </p:cNvPr>
          <p:cNvSpPr/>
          <p:nvPr/>
        </p:nvSpPr>
        <p:spPr>
          <a:xfrm>
            <a:off x="1562471" y="1074198"/>
            <a:ext cx="8673483" cy="516680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EB7CD-AF2A-4AF3-AF10-EB078E1106A8}"/>
              </a:ext>
            </a:extLst>
          </p:cNvPr>
          <p:cNvSpPr/>
          <p:nvPr/>
        </p:nvSpPr>
        <p:spPr>
          <a:xfrm>
            <a:off x="7987522" y="1071029"/>
            <a:ext cx="2241257" cy="192155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C02101-ED78-4435-B450-23A021E1F167}"/>
              </a:ext>
            </a:extLst>
          </p:cNvPr>
          <p:cNvCxnSpPr>
            <a:cxnSpLocks/>
          </p:cNvCxnSpPr>
          <p:nvPr/>
        </p:nvCxnSpPr>
        <p:spPr>
          <a:xfrm>
            <a:off x="1488847" y="655782"/>
            <a:ext cx="1596098" cy="0"/>
          </a:xfrm>
          <a:prstGeom prst="line">
            <a:avLst/>
          </a:prstGeom>
          <a:ln w="28575"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F92E35-804B-4A50-86F5-FEA66CCCC46D}"/>
              </a:ext>
            </a:extLst>
          </p:cNvPr>
          <p:cNvSpPr txBox="1"/>
          <p:nvPr/>
        </p:nvSpPr>
        <p:spPr>
          <a:xfrm>
            <a:off x="2092034" y="247666"/>
            <a:ext cx="56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8</a:t>
            </a:r>
            <a:r>
              <a:rPr lang="ko-KR" altLang="en-US" dirty="0">
                <a:latin typeface="+mj-lt"/>
              </a:rPr>
              <a:t>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C187C8-CE6C-41F7-9D27-A4C20865A4BE}"/>
              </a:ext>
            </a:extLst>
          </p:cNvPr>
          <p:cNvSpPr/>
          <p:nvPr/>
        </p:nvSpPr>
        <p:spPr>
          <a:xfrm>
            <a:off x="1350301" y="822039"/>
            <a:ext cx="9097819" cy="5671122"/>
          </a:xfrm>
          <a:prstGeom prst="roundRect">
            <a:avLst>
              <a:gd name="adj" fmla="val 6016"/>
            </a:avLst>
          </a:prstGeom>
          <a:noFill/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C3ECDC-196D-400C-B0C4-B6E1E91C0831}"/>
              </a:ext>
            </a:extLst>
          </p:cNvPr>
          <p:cNvSpPr/>
          <p:nvPr/>
        </p:nvSpPr>
        <p:spPr>
          <a:xfrm>
            <a:off x="7186661" y="1071029"/>
            <a:ext cx="793686" cy="192155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98CA7E-1CD5-4717-956A-6D567BD60B2A}"/>
              </a:ext>
            </a:extLst>
          </p:cNvPr>
          <p:cNvSpPr/>
          <p:nvPr/>
        </p:nvSpPr>
        <p:spPr>
          <a:xfrm>
            <a:off x="1562470" y="1071030"/>
            <a:ext cx="2760148" cy="192155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C76D15-6D0E-4BD7-B010-DE0C7B904B9A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899213" y="1074198"/>
            <a:ext cx="0" cy="19183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DB7359-4272-4615-B1AC-E38937F9CC0C}"/>
              </a:ext>
            </a:extLst>
          </p:cNvPr>
          <p:cNvSpPr/>
          <p:nvPr/>
        </p:nvSpPr>
        <p:spPr>
          <a:xfrm>
            <a:off x="7980347" y="4319449"/>
            <a:ext cx="2241257" cy="192155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4E3CCC-6EFA-4BBC-9B48-E600A4787018}"/>
              </a:ext>
            </a:extLst>
          </p:cNvPr>
          <p:cNvSpPr/>
          <p:nvPr/>
        </p:nvSpPr>
        <p:spPr>
          <a:xfrm>
            <a:off x="1583995" y="4319448"/>
            <a:ext cx="6403527" cy="192155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0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1F77F5-CD92-48ED-B134-8510CFAC3521}"/>
              </a:ext>
            </a:extLst>
          </p:cNvPr>
          <p:cNvGrpSpPr/>
          <p:nvPr/>
        </p:nvGrpSpPr>
        <p:grpSpPr>
          <a:xfrm>
            <a:off x="1962830" y="591243"/>
            <a:ext cx="8606929" cy="5941856"/>
            <a:chOff x="1959471" y="588253"/>
            <a:chExt cx="8606929" cy="594185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5A4A16D-87EE-473B-B30E-04979BE98944}"/>
                </a:ext>
              </a:extLst>
            </p:cNvPr>
            <p:cNvGrpSpPr/>
            <p:nvPr/>
          </p:nvGrpSpPr>
          <p:grpSpPr>
            <a:xfrm>
              <a:off x="1959471" y="588253"/>
              <a:ext cx="8606929" cy="5941856"/>
              <a:chOff x="2236562" y="809926"/>
              <a:chExt cx="7857767" cy="5814024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0DA920C8-8800-4D2F-B3A9-8A822B9A4633}"/>
                  </a:ext>
                </a:extLst>
              </p:cNvPr>
              <p:cNvSpPr/>
              <p:nvPr/>
            </p:nvSpPr>
            <p:spPr>
              <a:xfrm rot="5100000">
                <a:off x="4456626" y="1732714"/>
                <a:ext cx="4623680" cy="3392569"/>
              </a:xfrm>
              <a:custGeom>
                <a:avLst/>
                <a:gdLst>
                  <a:gd name="connsiteX0" fmla="*/ 401 w 4623680"/>
                  <a:gd name="connsiteY0" fmla="*/ 2974482 h 3392569"/>
                  <a:gd name="connsiteX1" fmla="*/ 90096 w 4623680"/>
                  <a:gd name="connsiteY1" fmla="*/ 1966856 h 3392569"/>
                  <a:gd name="connsiteX2" fmla="*/ 90808 w 4623680"/>
                  <a:gd name="connsiteY2" fmla="*/ 1964482 h 3392569"/>
                  <a:gd name="connsiteX3" fmla="*/ 90808 w 4623680"/>
                  <a:gd name="connsiteY3" fmla="*/ 1959065 h 3392569"/>
                  <a:gd name="connsiteX4" fmla="*/ 188888 w 4623680"/>
                  <a:gd name="connsiteY4" fmla="*/ 1862670 h 3392569"/>
                  <a:gd name="connsiteX5" fmla="*/ 556618 w 4623680"/>
                  <a:gd name="connsiteY5" fmla="*/ 1862669 h 3392569"/>
                  <a:gd name="connsiteX6" fmla="*/ 747580 w 4623680"/>
                  <a:gd name="connsiteY6" fmla="*/ 0 h 3392569"/>
                  <a:gd name="connsiteX7" fmla="*/ 4623680 w 4623680"/>
                  <a:gd name="connsiteY7" fmla="*/ 339115 h 3392569"/>
                  <a:gd name="connsiteX8" fmla="*/ 4321413 w 4623680"/>
                  <a:gd name="connsiteY8" fmla="*/ 3287461 h 3392569"/>
                  <a:gd name="connsiteX9" fmla="*/ 4175250 w 4623680"/>
                  <a:gd name="connsiteY9" fmla="*/ 3392124 h 3392569"/>
                  <a:gd name="connsiteX10" fmla="*/ 562901 w 4623680"/>
                  <a:gd name="connsiteY10" fmla="*/ 3122423 h 3392569"/>
                  <a:gd name="connsiteX11" fmla="*/ 540961 w 4623680"/>
                  <a:gd name="connsiteY11" fmla="*/ 3116908 h 3392569"/>
                  <a:gd name="connsiteX12" fmla="*/ 508219 w 4623680"/>
                  <a:gd name="connsiteY12" fmla="*/ 3120526 h 3392569"/>
                  <a:gd name="connsiteX13" fmla="*/ 94732 w 4623680"/>
                  <a:gd name="connsiteY13" fmla="*/ 3084971 h 3392569"/>
                  <a:gd name="connsiteX14" fmla="*/ 401 w 4623680"/>
                  <a:gd name="connsiteY14" fmla="*/ 2974482 h 3392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3680" h="3392569">
                    <a:moveTo>
                      <a:pt x="401" y="2974482"/>
                    </a:moveTo>
                    <a:lnTo>
                      <a:pt x="90096" y="1966856"/>
                    </a:lnTo>
                    <a:lnTo>
                      <a:pt x="90808" y="1964482"/>
                    </a:lnTo>
                    <a:lnTo>
                      <a:pt x="90808" y="1959065"/>
                    </a:lnTo>
                    <a:cubicBezTo>
                      <a:pt x="90808" y="1905827"/>
                      <a:pt x="134719" y="1862670"/>
                      <a:pt x="188888" y="1862670"/>
                    </a:cubicBezTo>
                    <a:lnTo>
                      <a:pt x="556618" y="1862669"/>
                    </a:lnTo>
                    <a:lnTo>
                      <a:pt x="747580" y="0"/>
                    </a:lnTo>
                    <a:lnTo>
                      <a:pt x="4623680" y="339115"/>
                    </a:lnTo>
                    <a:lnTo>
                      <a:pt x="4321413" y="3287461"/>
                    </a:lnTo>
                    <a:cubicBezTo>
                      <a:pt x="4314919" y="3350807"/>
                      <a:pt x="4249479" y="3397666"/>
                      <a:pt x="4175250" y="3392124"/>
                    </a:cubicBezTo>
                    <a:lnTo>
                      <a:pt x="562901" y="3122423"/>
                    </a:lnTo>
                    <a:lnTo>
                      <a:pt x="540961" y="3116908"/>
                    </a:lnTo>
                    <a:lnTo>
                      <a:pt x="508219" y="3120526"/>
                    </a:lnTo>
                    <a:lnTo>
                      <a:pt x="94732" y="3084971"/>
                    </a:lnTo>
                    <a:cubicBezTo>
                      <a:pt x="37639" y="3080061"/>
                      <a:pt x="-4594" y="3030593"/>
                      <a:pt x="401" y="29744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9A060AE-50C6-4EF9-A90B-BF30DB32E8DC}"/>
                  </a:ext>
                </a:extLst>
              </p:cNvPr>
              <p:cNvSpPr/>
              <p:nvPr/>
            </p:nvSpPr>
            <p:spPr>
              <a:xfrm rot="5100000">
                <a:off x="4533722" y="296912"/>
                <a:ext cx="4843369" cy="6142988"/>
              </a:xfrm>
              <a:custGeom>
                <a:avLst/>
                <a:gdLst>
                  <a:gd name="connsiteX0" fmla="*/ 109007 w 5814024"/>
                  <a:gd name="connsiteY0" fmla="*/ 5841317 h 7857767"/>
                  <a:gd name="connsiteX1" fmla="*/ 226743 w 5814024"/>
                  <a:gd name="connsiteY1" fmla="*/ 5705721 h 7857767"/>
                  <a:gd name="connsiteX2" fmla="*/ 668169 w 5814024"/>
                  <a:gd name="connsiteY2" fmla="*/ 5705721 h 7857767"/>
                  <a:gd name="connsiteX3" fmla="*/ 1154420 w 5814024"/>
                  <a:gd name="connsiteY3" fmla="*/ 147851 h 7857767"/>
                  <a:gd name="connsiteX4" fmla="*/ 1329876 w 5814024"/>
                  <a:gd name="connsiteY4" fmla="*/ 626 h 7857767"/>
                  <a:gd name="connsiteX5" fmla="*/ 5666173 w 5814024"/>
                  <a:gd name="connsiteY5" fmla="*/ 380003 h 7857767"/>
                  <a:gd name="connsiteX6" fmla="*/ 5813398 w 5814024"/>
                  <a:gd name="connsiteY6" fmla="*/ 555459 h 7857767"/>
                  <a:gd name="connsiteX7" fmla="*/ 5187464 w 5814024"/>
                  <a:gd name="connsiteY7" fmla="*/ 7709916 h 7857767"/>
                  <a:gd name="connsiteX8" fmla="*/ 5012008 w 5814024"/>
                  <a:gd name="connsiteY8" fmla="*/ 7857141 h 7857767"/>
                  <a:gd name="connsiteX9" fmla="*/ 675711 w 5814024"/>
                  <a:gd name="connsiteY9" fmla="*/ 7477764 h 7857767"/>
                  <a:gd name="connsiteX10" fmla="*/ 649374 w 5814024"/>
                  <a:gd name="connsiteY10" fmla="*/ 7470006 h 7857767"/>
                  <a:gd name="connsiteX11" fmla="*/ 610071 w 5814024"/>
                  <a:gd name="connsiteY11" fmla="*/ 7475095 h 7857767"/>
                  <a:gd name="connsiteX12" fmla="*/ 113717 w 5814024"/>
                  <a:gd name="connsiteY12" fmla="*/ 7425081 h 7857767"/>
                  <a:gd name="connsiteX13" fmla="*/ 481 w 5814024"/>
                  <a:gd name="connsiteY13" fmla="*/ 7269661 h 7857767"/>
                  <a:gd name="connsiteX14" fmla="*/ 108152 w 5814024"/>
                  <a:gd name="connsiteY14" fmla="*/ 5852276 h 7857767"/>
                  <a:gd name="connsiteX15" fmla="*/ 109007 w 5814024"/>
                  <a:gd name="connsiteY15" fmla="*/ 5848936 h 78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14024" h="7857767">
                    <a:moveTo>
                      <a:pt x="109007" y="5841317"/>
                    </a:moveTo>
                    <a:cubicBezTo>
                      <a:pt x="109007" y="5766429"/>
                      <a:pt x="161718" y="5705721"/>
                      <a:pt x="226743" y="5705721"/>
                    </a:cubicBezTo>
                    <a:lnTo>
                      <a:pt x="668169" y="5705721"/>
                    </a:lnTo>
                    <a:lnTo>
                      <a:pt x="1154420" y="147851"/>
                    </a:lnTo>
                    <a:cubicBezTo>
                      <a:pt x="1162215" y="58745"/>
                      <a:pt x="1240770" y="-7170"/>
                      <a:pt x="1329876" y="626"/>
                    </a:cubicBezTo>
                    <a:lnTo>
                      <a:pt x="5666173" y="380003"/>
                    </a:lnTo>
                    <a:cubicBezTo>
                      <a:pt x="5755278" y="387798"/>
                      <a:pt x="5821194" y="466353"/>
                      <a:pt x="5813398" y="555459"/>
                    </a:cubicBezTo>
                    <a:lnTo>
                      <a:pt x="5187464" y="7709916"/>
                    </a:lnTo>
                    <a:cubicBezTo>
                      <a:pt x="5179668" y="7799022"/>
                      <a:pt x="5101113" y="7864937"/>
                      <a:pt x="5012008" y="7857141"/>
                    </a:cubicBezTo>
                    <a:lnTo>
                      <a:pt x="675711" y="7477764"/>
                    </a:lnTo>
                    <a:lnTo>
                      <a:pt x="649374" y="7470006"/>
                    </a:lnTo>
                    <a:lnTo>
                      <a:pt x="610071" y="7475095"/>
                    </a:lnTo>
                    <a:lnTo>
                      <a:pt x="113717" y="7425081"/>
                    </a:lnTo>
                    <a:cubicBezTo>
                      <a:pt x="45182" y="7418176"/>
                      <a:pt x="-5515" y="7348591"/>
                      <a:pt x="481" y="7269661"/>
                    </a:cubicBezTo>
                    <a:lnTo>
                      <a:pt x="108152" y="5852276"/>
                    </a:lnTo>
                    <a:lnTo>
                      <a:pt x="109007" y="58489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E4FD4B6-4D3A-4B36-9018-3D855378277F}"/>
                  </a:ext>
                </a:extLst>
              </p:cNvPr>
              <p:cNvSpPr/>
              <p:nvPr/>
            </p:nvSpPr>
            <p:spPr>
              <a:xfrm rot="5100000">
                <a:off x="3258434" y="-211946"/>
                <a:ext cx="5814024" cy="7857767"/>
              </a:xfrm>
              <a:custGeom>
                <a:avLst/>
                <a:gdLst>
                  <a:gd name="connsiteX0" fmla="*/ 109007 w 5814024"/>
                  <a:gd name="connsiteY0" fmla="*/ 5841317 h 7857767"/>
                  <a:gd name="connsiteX1" fmla="*/ 226743 w 5814024"/>
                  <a:gd name="connsiteY1" fmla="*/ 5705721 h 7857767"/>
                  <a:gd name="connsiteX2" fmla="*/ 668169 w 5814024"/>
                  <a:gd name="connsiteY2" fmla="*/ 5705721 h 7857767"/>
                  <a:gd name="connsiteX3" fmla="*/ 1154420 w 5814024"/>
                  <a:gd name="connsiteY3" fmla="*/ 147851 h 7857767"/>
                  <a:gd name="connsiteX4" fmla="*/ 1329876 w 5814024"/>
                  <a:gd name="connsiteY4" fmla="*/ 626 h 7857767"/>
                  <a:gd name="connsiteX5" fmla="*/ 5666173 w 5814024"/>
                  <a:gd name="connsiteY5" fmla="*/ 380003 h 7857767"/>
                  <a:gd name="connsiteX6" fmla="*/ 5813398 w 5814024"/>
                  <a:gd name="connsiteY6" fmla="*/ 555459 h 7857767"/>
                  <a:gd name="connsiteX7" fmla="*/ 5187464 w 5814024"/>
                  <a:gd name="connsiteY7" fmla="*/ 7709916 h 7857767"/>
                  <a:gd name="connsiteX8" fmla="*/ 5012008 w 5814024"/>
                  <a:gd name="connsiteY8" fmla="*/ 7857141 h 7857767"/>
                  <a:gd name="connsiteX9" fmla="*/ 675711 w 5814024"/>
                  <a:gd name="connsiteY9" fmla="*/ 7477764 h 7857767"/>
                  <a:gd name="connsiteX10" fmla="*/ 649374 w 5814024"/>
                  <a:gd name="connsiteY10" fmla="*/ 7470006 h 7857767"/>
                  <a:gd name="connsiteX11" fmla="*/ 610071 w 5814024"/>
                  <a:gd name="connsiteY11" fmla="*/ 7475095 h 7857767"/>
                  <a:gd name="connsiteX12" fmla="*/ 113717 w 5814024"/>
                  <a:gd name="connsiteY12" fmla="*/ 7425081 h 7857767"/>
                  <a:gd name="connsiteX13" fmla="*/ 481 w 5814024"/>
                  <a:gd name="connsiteY13" fmla="*/ 7269661 h 7857767"/>
                  <a:gd name="connsiteX14" fmla="*/ 108152 w 5814024"/>
                  <a:gd name="connsiteY14" fmla="*/ 5852276 h 7857767"/>
                  <a:gd name="connsiteX15" fmla="*/ 109007 w 5814024"/>
                  <a:gd name="connsiteY15" fmla="*/ 5848936 h 78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14024" h="7857767">
                    <a:moveTo>
                      <a:pt x="109007" y="5841317"/>
                    </a:moveTo>
                    <a:cubicBezTo>
                      <a:pt x="109007" y="5766429"/>
                      <a:pt x="161718" y="5705721"/>
                      <a:pt x="226743" y="5705721"/>
                    </a:cubicBezTo>
                    <a:lnTo>
                      <a:pt x="668169" y="5705721"/>
                    </a:lnTo>
                    <a:lnTo>
                      <a:pt x="1154420" y="147851"/>
                    </a:lnTo>
                    <a:cubicBezTo>
                      <a:pt x="1162215" y="58745"/>
                      <a:pt x="1240770" y="-7170"/>
                      <a:pt x="1329876" y="626"/>
                    </a:cubicBezTo>
                    <a:lnTo>
                      <a:pt x="5666173" y="380003"/>
                    </a:lnTo>
                    <a:cubicBezTo>
                      <a:pt x="5755278" y="387798"/>
                      <a:pt x="5821194" y="466353"/>
                      <a:pt x="5813398" y="555459"/>
                    </a:cubicBezTo>
                    <a:lnTo>
                      <a:pt x="5187464" y="7709916"/>
                    </a:lnTo>
                    <a:cubicBezTo>
                      <a:pt x="5179668" y="7799022"/>
                      <a:pt x="5101113" y="7864937"/>
                      <a:pt x="5012008" y="7857141"/>
                    </a:cubicBezTo>
                    <a:lnTo>
                      <a:pt x="675711" y="7477764"/>
                    </a:lnTo>
                    <a:lnTo>
                      <a:pt x="649374" y="7470006"/>
                    </a:lnTo>
                    <a:lnTo>
                      <a:pt x="610071" y="7475095"/>
                    </a:lnTo>
                    <a:lnTo>
                      <a:pt x="113717" y="7425081"/>
                    </a:lnTo>
                    <a:cubicBezTo>
                      <a:pt x="45182" y="7418176"/>
                      <a:pt x="-5515" y="7348591"/>
                      <a:pt x="481" y="7269661"/>
                    </a:cubicBezTo>
                    <a:lnTo>
                      <a:pt x="108152" y="5852276"/>
                    </a:lnTo>
                    <a:lnTo>
                      <a:pt x="109007" y="58489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A8924C-63B2-4C68-80C0-7B53404C96CB}"/>
                </a:ext>
              </a:extLst>
            </p:cNvPr>
            <p:cNvSpPr/>
            <p:nvPr/>
          </p:nvSpPr>
          <p:spPr>
            <a:xfrm>
              <a:off x="2336800" y="1579418"/>
              <a:ext cx="7878618" cy="4506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7048AA-1932-4FDE-AB2D-16C3795103C8}"/>
              </a:ext>
            </a:extLst>
          </p:cNvPr>
          <p:cNvSpPr/>
          <p:nvPr/>
        </p:nvSpPr>
        <p:spPr>
          <a:xfrm>
            <a:off x="2484582" y="1773382"/>
            <a:ext cx="7601527" cy="418833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881972-F11C-41BF-BBC6-C6AB3C2881FF}"/>
              </a:ext>
            </a:extLst>
          </p:cNvPr>
          <p:cNvSpPr/>
          <p:nvPr/>
        </p:nvSpPr>
        <p:spPr>
          <a:xfrm>
            <a:off x="6926299" y="1773383"/>
            <a:ext cx="2781120" cy="113607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A4A58FC-37AB-4E07-9038-350836B37358}"/>
              </a:ext>
            </a:extLst>
          </p:cNvPr>
          <p:cNvCxnSpPr>
            <a:cxnSpLocks/>
          </p:cNvCxnSpPr>
          <p:nvPr/>
        </p:nvCxnSpPr>
        <p:spPr>
          <a:xfrm>
            <a:off x="5845284" y="1769180"/>
            <a:ext cx="0" cy="114980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39CD08-7DC9-4E58-8E18-216328DD546D}"/>
              </a:ext>
            </a:extLst>
          </p:cNvPr>
          <p:cNvSpPr/>
          <p:nvPr/>
        </p:nvSpPr>
        <p:spPr>
          <a:xfrm>
            <a:off x="2484582" y="4541917"/>
            <a:ext cx="7601527" cy="141980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BEC4BE-8F7C-44B1-87E5-D0207363BF87}"/>
              </a:ext>
            </a:extLst>
          </p:cNvPr>
          <p:cNvCxnSpPr>
            <a:cxnSpLocks/>
          </p:cNvCxnSpPr>
          <p:nvPr/>
        </p:nvCxnSpPr>
        <p:spPr>
          <a:xfrm>
            <a:off x="9699220" y="1909683"/>
            <a:ext cx="38688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C4A643-ED24-4D06-BD85-8CBB6AA19D3B}"/>
              </a:ext>
            </a:extLst>
          </p:cNvPr>
          <p:cNvCxnSpPr>
            <a:cxnSpLocks/>
          </p:cNvCxnSpPr>
          <p:nvPr/>
        </p:nvCxnSpPr>
        <p:spPr>
          <a:xfrm>
            <a:off x="9699220" y="2027158"/>
            <a:ext cx="38688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B390FB-4945-4EAD-9064-F19C3B408740}"/>
              </a:ext>
            </a:extLst>
          </p:cNvPr>
          <p:cNvCxnSpPr>
            <a:cxnSpLocks/>
          </p:cNvCxnSpPr>
          <p:nvPr/>
        </p:nvCxnSpPr>
        <p:spPr>
          <a:xfrm>
            <a:off x="9699220" y="2141458"/>
            <a:ext cx="38688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8B428C-2843-4FE1-9473-92A530ADD3D9}"/>
              </a:ext>
            </a:extLst>
          </p:cNvPr>
          <p:cNvCxnSpPr>
            <a:cxnSpLocks/>
          </p:cNvCxnSpPr>
          <p:nvPr/>
        </p:nvCxnSpPr>
        <p:spPr>
          <a:xfrm>
            <a:off x="9699220" y="2255758"/>
            <a:ext cx="38688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54244C8-1E9A-4776-8471-E57998029563}"/>
              </a:ext>
            </a:extLst>
          </p:cNvPr>
          <p:cNvCxnSpPr>
            <a:cxnSpLocks/>
          </p:cNvCxnSpPr>
          <p:nvPr/>
        </p:nvCxnSpPr>
        <p:spPr>
          <a:xfrm>
            <a:off x="9707419" y="2373233"/>
            <a:ext cx="38688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E289FEF-022B-4703-88D2-593628824235}"/>
              </a:ext>
            </a:extLst>
          </p:cNvPr>
          <p:cNvCxnSpPr>
            <a:cxnSpLocks/>
          </p:cNvCxnSpPr>
          <p:nvPr/>
        </p:nvCxnSpPr>
        <p:spPr>
          <a:xfrm>
            <a:off x="9699219" y="2500233"/>
            <a:ext cx="38688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D936735-1554-48FE-9DC9-12024504983A}"/>
              </a:ext>
            </a:extLst>
          </p:cNvPr>
          <p:cNvCxnSpPr>
            <a:cxnSpLocks/>
          </p:cNvCxnSpPr>
          <p:nvPr/>
        </p:nvCxnSpPr>
        <p:spPr>
          <a:xfrm>
            <a:off x="9699219" y="2617708"/>
            <a:ext cx="38688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4521AF7-1737-43B7-A92B-97DFB13A9412}"/>
              </a:ext>
            </a:extLst>
          </p:cNvPr>
          <p:cNvCxnSpPr>
            <a:cxnSpLocks/>
          </p:cNvCxnSpPr>
          <p:nvPr/>
        </p:nvCxnSpPr>
        <p:spPr>
          <a:xfrm>
            <a:off x="9707419" y="2751058"/>
            <a:ext cx="38688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0634D6E-B200-458E-A8D1-5D08F34FEA05}"/>
              </a:ext>
            </a:extLst>
          </p:cNvPr>
          <p:cNvCxnSpPr>
            <a:cxnSpLocks/>
          </p:cNvCxnSpPr>
          <p:nvPr/>
        </p:nvCxnSpPr>
        <p:spPr>
          <a:xfrm>
            <a:off x="5845284" y="203033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945D2D7-3868-40ED-B0F2-5FFF16322149}"/>
              </a:ext>
            </a:extLst>
          </p:cNvPr>
          <p:cNvCxnSpPr>
            <a:cxnSpLocks/>
          </p:cNvCxnSpPr>
          <p:nvPr/>
        </p:nvCxnSpPr>
        <p:spPr>
          <a:xfrm>
            <a:off x="6382327" y="1971597"/>
            <a:ext cx="541121" cy="324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FD0701E-F64A-498E-8AA6-8D5B95E80684}"/>
              </a:ext>
            </a:extLst>
          </p:cNvPr>
          <p:cNvCxnSpPr>
            <a:cxnSpLocks/>
          </p:cNvCxnSpPr>
          <p:nvPr/>
        </p:nvCxnSpPr>
        <p:spPr>
          <a:xfrm>
            <a:off x="5845284" y="190968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D0DD665-866D-48CA-AE52-682C7079CA8A}"/>
              </a:ext>
            </a:extLst>
          </p:cNvPr>
          <p:cNvCxnSpPr>
            <a:cxnSpLocks/>
          </p:cNvCxnSpPr>
          <p:nvPr/>
        </p:nvCxnSpPr>
        <p:spPr>
          <a:xfrm>
            <a:off x="5845284" y="2142966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7066B6-49AC-4AE1-8824-25A785CDAA97}"/>
              </a:ext>
            </a:extLst>
          </p:cNvPr>
          <p:cNvCxnSpPr>
            <a:cxnSpLocks/>
          </p:cNvCxnSpPr>
          <p:nvPr/>
        </p:nvCxnSpPr>
        <p:spPr>
          <a:xfrm>
            <a:off x="5845283" y="2255758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7C50434-98A4-48ED-9F99-62609CA4F9B1}"/>
              </a:ext>
            </a:extLst>
          </p:cNvPr>
          <p:cNvCxnSpPr>
            <a:cxnSpLocks/>
          </p:cNvCxnSpPr>
          <p:nvPr/>
        </p:nvCxnSpPr>
        <p:spPr>
          <a:xfrm>
            <a:off x="5845282" y="237323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11EE2FE-B84C-4EEE-B409-E8184CF9EA22}"/>
              </a:ext>
            </a:extLst>
          </p:cNvPr>
          <p:cNvCxnSpPr>
            <a:cxnSpLocks/>
          </p:cNvCxnSpPr>
          <p:nvPr/>
        </p:nvCxnSpPr>
        <p:spPr>
          <a:xfrm>
            <a:off x="5845281" y="250023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21A76FA-1BF3-4654-A636-1CBADD95EDF8}"/>
              </a:ext>
            </a:extLst>
          </p:cNvPr>
          <p:cNvCxnSpPr>
            <a:cxnSpLocks/>
          </p:cNvCxnSpPr>
          <p:nvPr/>
        </p:nvCxnSpPr>
        <p:spPr>
          <a:xfrm>
            <a:off x="5845281" y="2617708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591E08-1E27-427E-AAB3-B93B60286A28}"/>
              </a:ext>
            </a:extLst>
          </p:cNvPr>
          <p:cNvCxnSpPr>
            <a:cxnSpLocks/>
          </p:cNvCxnSpPr>
          <p:nvPr/>
        </p:nvCxnSpPr>
        <p:spPr>
          <a:xfrm>
            <a:off x="5845281" y="2751058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561338-248E-430C-A8C6-ED46345ADE0A}"/>
              </a:ext>
            </a:extLst>
          </p:cNvPr>
          <p:cNvCxnSpPr>
            <a:cxnSpLocks/>
          </p:cNvCxnSpPr>
          <p:nvPr/>
        </p:nvCxnSpPr>
        <p:spPr>
          <a:xfrm>
            <a:off x="6382324" y="209383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0F48499-9D13-4487-861C-6BEA06525A45}"/>
              </a:ext>
            </a:extLst>
          </p:cNvPr>
          <p:cNvCxnSpPr>
            <a:cxnSpLocks/>
          </p:cNvCxnSpPr>
          <p:nvPr/>
        </p:nvCxnSpPr>
        <p:spPr>
          <a:xfrm>
            <a:off x="6382323" y="1855708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248E636-3D4A-4771-92B2-CCF30F846AAE}"/>
              </a:ext>
            </a:extLst>
          </p:cNvPr>
          <p:cNvCxnSpPr>
            <a:cxnSpLocks/>
          </p:cNvCxnSpPr>
          <p:nvPr/>
        </p:nvCxnSpPr>
        <p:spPr>
          <a:xfrm>
            <a:off x="6389256" y="2204958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F54C465-BDF7-481B-998D-E5CA7319A3E0}"/>
              </a:ext>
            </a:extLst>
          </p:cNvPr>
          <p:cNvCxnSpPr>
            <a:cxnSpLocks/>
          </p:cNvCxnSpPr>
          <p:nvPr/>
        </p:nvCxnSpPr>
        <p:spPr>
          <a:xfrm>
            <a:off x="6389256" y="231608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FCF9859-15F4-4E64-BFC1-ED2ED1239DC6}"/>
              </a:ext>
            </a:extLst>
          </p:cNvPr>
          <p:cNvCxnSpPr>
            <a:cxnSpLocks/>
          </p:cNvCxnSpPr>
          <p:nvPr/>
        </p:nvCxnSpPr>
        <p:spPr>
          <a:xfrm>
            <a:off x="6389256" y="243673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C86E542-7164-4FBB-AE29-832CABE835E9}"/>
              </a:ext>
            </a:extLst>
          </p:cNvPr>
          <p:cNvCxnSpPr>
            <a:cxnSpLocks/>
          </p:cNvCxnSpPr>
          <p:nvPr/>
        </p:nvCxnSpPr>
        <p:spPr>
          <a:xfrm>
            <a:off x="6389256" y="255738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6F00EAE-650A-4942-A885-F5491A8CE530}"/>
              </a:ext>
            </a:extLst>
          </p:cNvPr>
          <p:cNvCxnSpPr>
            <a:cxnSpLocks/>
          </p:cNvCxnSpPr>
          <p:nvPr/>
        </p:nvCxnSpPr>
        <p:spPr>
          <a:xfrm>
            <a:off x="6389255" y="2678033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965C5B8-0F1A-4E79-A02B-D0670B8389BF}"/>
              </a:ext>
            </a:extLst>
          </p:cNvPr>
          <p:cNvCxnSpPr>
            <a:cxnSpLocks/>
          </p:cNvCxnSpPr>
          <p:nvPr/>
        </p:nvCxnSpPr>
        <p:spPr>
          <a:xfrm>
            <a:off x="5845281" y="2880598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760A144-A4CC-40B4-9634-D7EB8FA379D9}"/>
              </a:ext>
            </a:extLst>
          </p:cNvPr>
          <p:cNvCxnSpPr>
            <a:cxnSpLocks/>
          </p:cNvCxnSpPr>
          <p:nvPr/>
        </p:nvCxnSpPr>
        <p:spPr>
          <a:xfrm>
            <a:off x="6389255" y="2812018"/>
            <a:ext cx="53704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B12EEEA-48DA-47C0-A911-3334420F5476}"/>
              </a:ext>
            </a:extLst>
          </p:cNvPr>
          <p:cNvSpPr/>
          <p:nvPr/>
        </p:nvSpPr>
        <p:spPr>
          <a:xfrm>
            <a:off x="2626749" y="2967169"/>
            <a:ext cx="483637" cy="46863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532353-6A03-4CC5-A5D7-0B5ACEE6811B}"/>
              </a:ext>
            </a:extLst>
          </p:cNvPr>
          <p:cNvSpPr txBox="1"/>
          <p:nvPr/>
        </p:nvSpPr>
        <p:spPr>
          <a:xfrm>
            <a:off x="2520193" y="2178116"/>
            <a:ext cx="72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소화전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DBF2479-CB26-4749-8C0B-89425E923617}"/>
              </a:ext>
            </a:extLst>
          </p:cNvPr>
          <p:cNvCxnSpPr>
            <a:cxnSpLocks/>
          </p:cNvCxnSpPr>
          <p:nvPr/>
        </p:nvCxnSpPr>
        <p:spPr>
          <a:xfrm>
            <a:off x="7623284" y="1765105"/>
            <a:ext cx="0" cy="114980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99761BE-9FA7-4B9E-96E1-908406D47E47}"/>
              </a:ext>
            </a:extLst>
          </p:cNvPr>
          <p:cNvSpPr/>
          <p:nvPr/>
        </p:nvSpPr>
        <p:spPr>
          <a:xfrm rot="16200000" flipV="1">
            <a:off x="4470399" y="2149267"/>
            <a:ext cx="186303" cy="457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B1CED1E-963E-4EFC-B837-1F5A43BBBBEE}"/>
              </a:ext>
            </a:extLst>
          </p:cNvPr>
          <p:cNvSpPr/>
          <p:nvPr/>
        </p:nvSpPr>
        <p:spPr>
          <a:xfrm rot="16200000" flipV="1">
            <a:off x="4470426" y="1942420"/>
            <a:ext cx="186303" cy="457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773CB47-E176-4330-B59F-3CE16A72716C}"/>
              </a:ext>
            </a:extLst>
          </p:cNvPr>
          <p:cNvSpPr/>
          <p:nvPr/>
        </p:nvSpPr>
        <p:spPr>
          <a:xfrm>
            <a:off x="4104126" y="1773381"/>
            <a:ext cx="422725" cy="59985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6F861F-7CB8-432F-9355-A023E8DB478E}"/>
              </a:ext>
            </a:extLst>
          </p:cNvPr>
          <p:cNvSpPr txBox="1"/>
          <p:nvPr/>
        </p:nvSpPr>
        <p:spPr>
          <a:xfrm>
            <a:off x="4075939" y="1989444"/>
            <a:ext cx="5104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엘리베이터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350C872-1FC2-4173-8E24-13C086461E84}"/>
              </a:ext>
            </a:extLst>
          </p:cNvPr>
          <p:cNvCxnSpPr>
            <a:cxnSpLocks/>
          </p:cNvCxnSpPr>
          <p:nvPr/>
        </p:nvCxnSpPr>
        <p:spPr>
          <a:xfrm>
            <a:off x="8356709" y="1763434"/>
            <a:ext cx="0" cy="114980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5D322CE-DF04-41E1-8C58-E3A09177646B}"/>
              </a:ext>
            </a:extLst>
          </p:cNvPr>
          <p:cNvCxnSpPr>
            <a:cxnSpLocks/>
          </p:cNvCxnSpPr>
          <p:nvPr/>
        </p:nvCxnSpPr>
        <p:spPr>
          <a:xfrm>
            <a:off x="9031216" y="1763856"/>
            <a:ext cx="0" cy="114980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13412AE-2D52-44C4-9291-8D6486C10743}"/>
              </a:ext>
            </a:extLst>
          </p:cNvPr>
          <p:cNvSpPr txBox="1"/>
          <p:nvPr/>
        </p:nvSpPr>
        <p:spPr>
          <a:xfrm>
            <a:off x="8362911" y="2172127"/>
            <a:ext cx="73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811</a:t>
            </a:r>
            <a:r>
              <a:rPr lang="ko-KR" altLang="en-US" sz="1400" dirty="0"/>
              <a:t>호</a:t>
            </a: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9771CBDF-B37A-4A92-B38E-69BDA45FAABC}"/>
              </a:ext>
            </a:extLst>
          </p:cNvPr>
          <p:cNvSpPr/>
          <p:nvPr/>
        </p:nvSpPr>
        <p:spPr>
          <a:xfrm>
            <a:off x="8566399" y="2682913"/>
            <a:ext cx="248624" cy="226543"/>
          </a:xfrm>
          <a:custGeom>
            <a:avLst/>
            <a:gdLst>
              <a:gd name="connsiteX0" fmla="*/ 758434 w 758434"/>
              <a:gd name="connsiteY0" fmla="*/ 0 h 686147"/>
              <a:gd name="connsiteX1" fmla="*/ 758434 w 758434"/>
              <a:gd name="connsiteY1" fmla="*/ 686147 h 686147"/>
              <a:gd name="connsiteX2" fmla="*/ 0 w 758434"/>
              <a:gd name="connsiteY2" fmla="*/ 686147 h 686147"/>
              <a:gd name="connsiteX3" fmla="*/ 3199 w 758434"/>
              <a:gd name="connsiteY3" fmla="*/ 627796 h 686147"/>
              <a:gd name="connsiteX4" fmla="*/ 758434 w 758434"/>
              <a:gd name="connsiteY4" fmla="*/ 0 h 68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434" h="686147">
                <a:moveTo>
                  <a:pt x="758434" y="0"/>
                </a:moveTo>
                <a:lnTo>
                  <a:pt x="758434" y="686147"/>
                </a:lnTo>
                <a:lnTo>
                  <a:pt x="0" y="686147"/>
                </a:lnTo>
                <a:lnTo>
                  <a:pt x="3199" y="627796"/>
                </a:lnTo>
                <a:cubicBezTo>
                  <a:pt x="42075" y="275172"/>
                  <a:pt x="365369" y="0"/>
                  <a:pt x="758434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D875E6-E3C5-4FDD-9224-A2A0C1DA38F6}"/>
              </a:ext>
            </a:extLst>
          </p:cNvPr>
          <p:cNvCxnSpPr>
            <a:cxnSpLocks/>
          </p:cNvCxnSpPr>
          <p:nvPr/>
        </p:nvCxnSpPr>
        <p:spPr>
          <a:xfrm>
            <a:off x="9452084" y="4541917"/>
            <a:ext cx="0" cy="141980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AF39C93-5BDA-4F31-BECC-560E4DB92CBF}"/>
              </a:ext>
            </a:extLst>
          </p:cNvPr>
          <p:cNvCxnSpPr>
            <a:cxnSpLocks/>
          </p:cNvCxnSpPr>
          <p:nvPr/>
        </p:nvCxnSpPr>
        <p:spPr>
          <a:xfrm>
            <a:off x="8316859" y="4541917"/>
            <a:ext cx="0" cy="141980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B927C9A-EDF5-41B2-B27F-B4161EDF953A}"/>
              </a:ext>
            </a:extLst>
          </p:cNvPr>
          <p:cNvCxnSpPr>
            <a:cxnSpLocks/>
          </p:cNvCxnSpPr>
          <p:nvPr/>
        </p:nvCxnSpPr>
        <p:spPr>
          <a:xfrm>
            <a:off x="7112445" y="4541917"/>
            <a:ext cx="0" cy="141980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F09C26C-59E0-4404-97C1-77A79F18220C}"/>
              </a:ext>
            </a:extLst>
          </p:cNvPr>
          <p:cNvCxnSpPr>
            <a:cxnSpLocks/>
          </p:cNvCxnSpPr>
          <p:nvPr/>
        </p:nvCxnSpPr>
        <p:spPr>
          <a:xfrm>
            <a:off x="5946884" y="4541917"/>
            <a:ext cx="0" cy="141980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6AF7EBE-AA58-4548-A226-9E80B49A629E}"/>
              </a:ext>
            </a:extLst>
          </p:cNvPr>
          <p:cNvCxnSpPr>
            <a:cxnSpLocks/>
          </p:cNvCxnSpPr>
          <p:nvPr/>
        </p:nvCxnSpPr>
        <p:spPr>
          <a:xfrm>
            <a:off x="4866589" y="4541917"/>
            <a:ext cx="0" cy="141980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EDC28C2-4039-4C5C-8EDF-D2835E9CEF86}"/>
              </a:ext>
            </a:extLst>
          </p:cNvPr>
          <p:cNvCxnSpPr>
            <a:cxnSpLocks/>
          </p:cNvCxnSpPr>
          <p:nvPr/>
        </p:nvCxnSpPr>
        <p:spPr>
          <a:xfrm>
            <a:off x="3775184" y="4541917"/>
            <a:ext cx="0" cy="141980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BFFDE7E-D113-4055-BDFA-D705196769C1}"/>
              </a:ext>
            </a:extLst>
          </p:cNvPr>
          <p:cNvSpPr txBox="1"/>
          <p:nvPr/>
        </p:nvSpPr>
        <p:spPr>
          <a:xfrm>
            <a:off x="6223398" y="5114880"/>
            <a:ext cx="73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817</a:t>
            </a:r>
            <a:r>
              <a:rPr lang="ko-KR" altLang="en-US" sz="1400" dirty="0"/>
              <a:t>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2DF7CE-6886-409F-B3E4-8F56279B3DA8}"/>
              </a:ext>
            </a:extLst>
          </p:cNvPr>
          <p:cNvSpPr txBox="1"/>
          <p:nvPr/>
        </p:nvSpPr>
        <p:spPr>
          <a:xfrm>
            <a:off x="2911195" y="992553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층 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B06C9855-DC8C-49A2-AA37-570A47210A2E}"/>
              </a:ext>
            </a:extLst>
          </p:cNvPr>
          <p:cNvSpPr/>
          <p:nvPr/>
        </p:nvSpPr>
        <p:spPr>
          <a:xfrm rot="16200000">
            <a:off x="6437728" y="4557416"/>
            <a:ext cx="248624" cy="226543"/>
          </a:xfrm>
          <a:custGeom>
            <a:avLst/>
            <a:gdLst>
              <a:gd name="connsiteX0" fmla="*/ 758434 w 758434"/>
              <a:gd name="connsiteY0" fmla="*/ 0 h 686147"/>
              <a:gd name="connsiteX1" fmla="*/ 758434 w 758434"/>
              <a:gd name="connsiteY1" fmla="*/ 686147 h 686147"/>
              <a:gd name="connsiteX2" fmla="*/ 0 w 758434"/>
              <a:gd name="connsiteY2" fmla="*/ 686147 h 686147"/>
              <a:gd name="connsiteX3" fmla="*/ 3199 w 758434"/>
              <a:gd name="connsiteY3" fmla="*/ 627796 h 686147"/>
              <a:gd name="connsiteX4" fmla="*/ 758434 w 758434"/>
              <a:gd name="connsiteY4" fmla="*/ 0 h 68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434" h="686147">
                <a:moveTo>
                  <a:pt x="758434" y="0"/>
                </a:moveTo>
                <a:lnTo>
                  <a:pt x="758434" y="686147"/>
                </a:lnTo>
                <a:lnTo>
                  <a:pt x="0" y="686147"/>
                </a:lnTo>
                <a:lnTo>
                  <a:pt x="3199" y="627796"/>
                </a:lnTo>
                <a:cubicBezTo>
                  <a:pt x="42075" y="275172"/>
                  <a:pt x="365369" y="0"/>
                  <a:pt x="758434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A7719C-C6DD-47BD-B257-7359ACD316DA}"/>
              </a:ext>
            </a:extLst>
          </p:cNvPr>
          <p:cNvSpPr/>
          <p:nvPr/>
        </p:nvSpPr>
        <p:spPr>
          <a:xfrm>
            <a:off x="2482780" y="1776101"/>
            <a:ext cx="745453" cy="11846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A06EF3EE-420B-4A8E-9F1F-0B0F4C856331}"/>
              </a:ext>
            </a:extLst>
          </p:cNvPr>
          <p:cNvSpPr/>
          <p:nvPr/>
        </p:nvSpPr>
        <p:spPr>
          <a:xfrm>
            <a:off x="3233219" y="1772586"/>
            <a:ext cx="1284726" cy="1188178"/>
          </a:xfrm>
          <a:custGeom>
            <a:avLst/>
            <a:gdLst>
              <a:gd name="connsiteX0" fmla="*/ 0 w 1284726"/>
              <a:gd name="connsiteY0" fmla="*/ 0 h 1188178"/>
              <a:gd name="connsiteX1" fmla="*/ 870879 w 1284726"/>
              <a:gd name="connsiteY1" fmla="*/ 0 h 1188178"/>
              <a:gd name="connsiteX2" fmla="*/ 870879 w 1284726"/>
              <a:gd name="connsiteY2" fmla="*/ 595752 h 1188178"/>
              <a:gd name="connsiteX3" fmla="*/ 1284726 w 1284726"/>
              <a:gd name="connsiteY3" fmla="*/ 595752 h 1188178"/>
              <a:gd name="connsiteX4" fmla="*/ 1284726 w 1284726"/>
              <a:gd name="connsiteY4" fmla="*/ 1176827 h 1188178"/>
              <a:gd name="connsiteX5" fmla="*/ 870420 w 1284726"/>
              <a:gd name="connsiteY5" fmla="*/ 1176827 h 1188178"/>
              <a:gd name="connsiteX6" fmla="*/ 862001 w 1284726"/>
              <a:gd name="connsiteY6" fmla="*/ 1176827 h 1188178"/>
              <a:gd name="connsiteX7" fmla="*/ 810841 w 1284726"/>
              <a:gd name="connsiteY7" fmla="*/ 1176827 h 1188178"/>
              <a:gd name="connsiteX8" fmla="*/ 810841 w 1284726"/>
              <a:gd name="connsiteY8" fmla="*/ 754055 h 1188178"/>
              <a:gd name="connsiteX9" fmla="*/ 502524 w 1284726"/>
              <a:gd name="connsiteY9" fmla="*/ 754055 h 1188178"/>
              <a:gd name="connsiteX10" fmla="*/ 502524 w 1284726"/>
              <a:gd name="connsiteY10" fmla="*/ 1188178 h 1188178"/>
              <a:gd name="connsiteX11" fmla="*/ 448188 w 1284726"/>
              <a:gd name="connsiteY11" fmla="*/ 1188178 h 1188178"/>
              <a:gd name="connsiteX12" fmla="*/ 448188 w 1284726"/>
              <a:gd name="connsiteY12" fmla="*/ 754055 h 1188178"/>
              <a:gd name="connsiteX13" fmla="*/ 54430 w 1284726"/>
              <a:gd name="connsiteY13" fmla="*/ 754055 h 1188178"/>
              <a:gd name="connsiteX14" fmla="*/ 54430 w 1284726"/>
              <a:gd name="connsiteY14" fmla="*/ 1180115 h 1188178"/>
              <a:gd name="connsiteX15" fmla="*/ 95 w 1284726"/>
              <a:gd name="connsiteY15" fmla="*/ 1180115 h 1188178"/>
              <a:gd name="connsiteX16" fmla="*/ 95 w 1284726"/>
              <a:gd name="connsiteY16" fmla="*/ 754055 h 1188178"/>
              <a:gd name="connsiteX17" fmla="*/ 0 w 1284726"/>
              <a:gd name="connsiteY17" fmla="*/ 754055 h 11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84726" h="1188178">
                <a:moveTo>
                  <a:pt x="0" y="0"/>
                </a:moveTo>
                <a:lnTo>
                  <a:pt x="870879" y="0"/>
                </a:lnTo>
                <a:lnTo>
                  <a:pt x="870879" y="595752"/>
                </a:lnTo>
                <a:lnTo>
                  <a:pt x="1284726" y="595752"/>
                </a:lnTo>
                <a:lnTo>
                  <a:pt x="1284726" y="1176827"/>
                </a:lnTo>
                <a:lnTo>
                  <a:pt x="870420" y="1176827"/>
                </a:lnTo>
                <a:lnTo>
                  <a:pt x="862001" y="1176827"/>
                </a:lnTo>
                <a:lnTo>
                  <a:pt x="810841" y="1176827"/>
                </a:lnTo>
                <a:lnTo>
                  <a:pt x="810841" y="754055"/>
                </a:lnTo>
                <a:lnTo>
                  <a:pt x="502524" y="754055"/>
                </a:lnTo>
                <a:lnTo>
                  <a:pt x="502524" y="1188178"/>
                </a:lnTo>
                <a:lnTo>
                  <a:pt x="448188" y="1188178"/>
                </a:lnTo>
                <a:lnTo>
                  <a:pt x="448188" y="754055"/>
                </a:lnTo>
                <a:lnTo>
                  <a:pt x="54430" y="754055"/>
                </a:lnTo>
                <a:lnTo>
                  <a:pt x="54430" y="1180115"/>
                </a:lnTo>
                <a:lnTo>
                  <a:pt x="95" y="1180115"/>
                </a:lnTo>
                <a:lnTo>
                  <a:pt x="95" y="754055"/>
                </a:lnTo>
                <a:lnTo>
                  <a:pt x="0" y="75405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C2E4E-43B5-469A-A82A-E93136E8790A}"/>
              </a:ext>
            </a:extLst>
          </p:cNvPr>
          <p:cNvSpPr txBox="1"/>
          <p:nvPr/>
        </p:nvSpPr>
        <p:spPr>
          <a:xfrm>
            <a:off x="5766847" y="3543121"/>
            <a:ext cx="115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층 복도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FACCBE-6401-4895-B555-88440438AA59}"/>
              </a:ext>
            </a:extLst>
          </p:cNvPr>
          <p:cNvSpPr txBox="1"/>
          <p:nvPr/>
        </p:nvSpPr>
        <p:spPr>
          <a:xfrm>
            <a:off x="4498642" y="1033943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3B4BD4-6556-4818-BBAE-00AB4AFC37DF}"/>
              </a:ext>
            </a:extLst>
          </p:cNvPr>
          <p:cNvSpPr txBox="1"/>
          <p:nvPr/>
        </p:nvSpPr>
        <p:spPr>
          <a:xfrm>
            <a:off x="5709031" y="1068587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BDAFEBE-685E-472D-A076-56C640E6EEC7}"/>
              </a:ext>
            </a:extLst>
          </p:cNvPr>
          <p:cNvSpPr/>
          <p:nvPr/>
        </p:nvSpPr>
        <p:spPr>
          <a:xfrm>
            <a:off x="7441249" y="4351217"/>
            <a:ext cx="788214" cy="1852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D5817E0-9A8F-4EB4-9953-E6B86368409C}"/>
              </a:ext>
            </a:extLst>
          </p:cNvPr>
          <p:cNvSpPr/>
          <p:nvPr/>
        </p:nvSpPr>
        <p:spPr>
          <a:xfrm>
            <a:off x="7748919" y="2925000"/>
            <a:ext cx="747012" cy="17332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50CD57E-B62A-481B-9D32-4C5EB062ACB2}"/>
              </a:ext>
            </a:extLst>
          </p:cNvPr>
          <p:cNvSpPr/>
          <p:nvPr/>
        </p:nvSpPr>
        <p:spPr>
          <a:xfrm>
            <a:off x="8903571" y="2918493"/>
            <a:ext cx="747012" cy="17332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22073FA-C826-41C2-9783-DF8815F90D37}"/>
              </a:ext>
            </a:extLst>
          </p:cNvPr>
          <p:cNvSpPr/>
          <p:nvPr/>
        </p:nvSpPr>
        <p:spPr>
          <a:xfrm>
            <a:off x="8524838" y="4353593"/>
            <a:ext cx="788214" cy="1852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92A5A53-FE34-4CB3-8D8B-A4BC9C49540A}"/>
              </a:ext>
            </a:extLst>
          </p:cNvPr>
          <p:cNvGrpSpPr/>
          <p:nvPr/>
        </p:nvGrpSpPr>
        <p:grpSpPr>
          <a:xfrm>
            <a:off x="6282554" y="5395257"/>
            <a:ext cx="317736" cy="454412"/>
            <a:chOff x="863021" y="3969950"/>
            <a:chExt cx="317736" cy="45441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00063A5-8FC9-4F54-8150-2D2C77DA4A6D}"/>
                </a:ext>
              </a:extLst>
            </p:cNvPr>
            <p:cNvSpPr/>
            <p:nvPr/>
          </p:nvSpPr>
          <p:spPr>
            <a:xfrm>
              <a:off x="895741" y="4315822"/>
              <a:ext cx="259567" cy="1085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A0D5B47F-883C-491E-8DDE-8EBFF57DDF5D}"/>
                </a:ext>
              </a:extLst>
            </p:cNvPr>
            <p:cNvSpPr/>
            <p:nvPr/>
          </p:nvSpPr>
          <p:spPr>
            <a:xfrm>
              <a:off x="943558" y="4346455"/>
              <a:ext cx="170249" cy="547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D822DC6-6235-4D94-9289-E615E8A89E94}"/>
                </a:ext>
              </a:extLst>
            </p:cNvPr>
            <p:cNvSpPr/>
            <p:nvPr/>
          </p:nvSpPr>
          <p:spPr>
            <a:xfrm flipH="1">
              <a:off x="996520" y="4357492"/>
              <a:ext cx="63081" cy="25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눈물 방울 116">
              <a:extLst>
                <a:ext uri="{FF2B5EF4-FFF2-40B4-BE49-F238E27FC236}">
                  <a16:creationId xmlns:a16="http://schemas.microsoft.com/office/drawing/2014/main" id="{8856E963-7025-4AC4-96A2-5C72AC5F1FA5}"/>
                </a:ext>
              </a:extLst>
            </p:cNvPr>
            <p:cNvSpPr/>
            <p:nvPr/>
          </p:nvSpPr>
          <p:spPr>
            <a:xfrm rot="8100000">
              <a:off x="863021" y="3969950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EA3CDA4-9060-4CED-A893-8C8C7EB5646A}"/>
              </a:ext>
            </a:extLst>
          </p:cNvPr>
          <p:cNvGrpSpPr/>
          <p:nvPr/>
        </p:nvGrpSpPr>
        <p:grpSpPr>
          <a:xfrm>
            <a:off x="8537077" y="1660919"/>
            <a:ext cx="317736" cy="454412"/>
            <a:chOff x="863021" y="3969950"/>
            <a:chExt cx="317736" cy="454412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390AA94-7EBE-4CF8-88B6-714C6998ECB4}"/>
                </a:ext>
              </a:extLst>
            </p:cNvPr>
            <p:cNvSpPr/>
            <p:nvPr/>
          </p:nvSpPr>
          <p:spPr>
            <a:xfrm>
              <a:off x="895741" y="4315822"/>
              <a:ext cx="259567" cy="1085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58C3AAD5-DD41-4D1B-B3CF-E268B9865C40}"/>
                </a:ext>
              </a:extLst>
            </p:cNvPr>
            <p:cNvSpPr/>
            <p:nvPr/>
          </p:nvSpPr>
          <p:spPr>
            <a:xfrm>
              <a:off x="943558" y="4346455"/>
              <a:ext cx="170249" cy="547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D044AA5F-F7AE-4776-809E-F6A9A7AC218E}"/>
                </a:ext>
              </a:extLst>
            </p:cNvPr>
            <p:cNvSpPr/>
            <p:nvPr/>
          </p:nvSpPr>
          <p:spPr>
            <a:xfrm flipH="1">
              <a:off x="996520" y="4357492"/>
              <a:ext cx="63081" cy="25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눈물 방울 123">
              <a:extLst>
                <a:ext uri="{FF2B5EF4-FFF2-40B4-BE49-F238E27FC236}">
                  <a16:creationId xmlns:a16="http://schemas.microsoft.com/office/drawing/2014/main" id="{2D6DC511-77FD-4828-83FA-F12B2ED2C52C}"/>
                </a:ext>
              </a:extLst>
            </p:cNvPr>
            <p:cNvSpPr/>
            <p:nvPr/>
          </p:nvSpPr>
          <p:spPr>
            <a:xfrm rot="8100000">
              <a:off x="863021" y="3969950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77F0703-4273-492F-A3FB-BFEC0622BE16}"/>
              </a:ext>
            </a:extLst>
          </p:cNvPr>
          <p:cNvGrpSpPr/>
          <p:nvPr/>
        </p:nvGrpSpPr>
        <p:grpSpPr>
          <a:xfrm>
            <a:off x="2722348" y="2449661"/>
            <a:ext cx="317736" cy="454412"/>
            <a:chOff x="755354" y="3986487"/>
            <a:chExt cx="317736" cy="454412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04AE282-61E5-4061-93CF-5EB62A802E7F}"/>
                </a:ext>
              </a:extLst>
            </p:cNvPr>
            <p:cNvSpPr/>
            <p:nvPr/>
          </p:nvSpPr>
          <p:spPr>
            <a:xfrm>
              <a:off x="788074" y="4332359"/>
              <a:ext cx="259567" cy="108540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97952A3-70A7-4D7D-B8B4-9A230A2E5DB5}"/>
                </a:ext>
              </a:extLst>
            </p:cNvPr>
            <p:cNvSpPr/>
            <p:nvPr/>
          </p:nvSpPr>
          <p:spPr>
            <a:xfrm>
              <a:off x="835891" y="4362992"/>
              <a:ext cx="170249" cy="54740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6119192-066D-4B2A-B775-244B170905E5}"/>
                </a:ext>
              </a:extLst>
            </p:cNvPr>
            <p:cNvSpPr/>
            <p:nvPr/>
          </p:nvSpPr>
          <p:spPr>
            <a:xfrm flipH="1">
              <a:off x="888853" y="4374029"/>
              <a:ext cx="63081" cy="252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눈물 방울 128">
              <a:extLst>
                <a:ext uri="{FF2B5EF4-FFF2-40B4-BE49-F238E27FC236}">
                  <a16:creationId xmlns:a16="http://schemas.microsoft.com/office/drawing/2014/main" id="{D352D709-765A-478B-A510-E23087C65C33}"/>
                </a:ext>
              </a:extLst>
            </p:cNvPr>
            <p:cNvSpPr/>
            <p:nvPr/>
          </p:nvSpPr>
          <p:spPr>
            <a:xfrm rot="8100000">
              <a:off x="755354" y="3986487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48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0654B48-1243-4859-BDE4-24766ECC31F7}"/>
              </a:ext>
            </a:extLst>
          </p:cNvPr>
          <p:cNvGrpSpPr/>
          <p:nvPr/>
        </p:nvGrpSpPr>
        <p:grpSpPr>
          <a:xfrm>
            <a:off x="8186546" y="2584812"/>
            <a:ext cx="317736" cy="454412"/>
            <a:chOff x="755354" y="3986487"/>
            <a:chExt cx="317736" cy="454412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71F62418-DF4E-4921-A0C2-8C1DDD71DA57}"/>
                </a:ext>
              </a:extLst>
            </p:cNvPr>
            <p:cNvSpPr/>
            <p:nvPr/>
          </p:nvSpPr>
          <p:spPr>
            <a:xfrm>
              <a:off x="788074" y="4332359"/>
              <a:ext cx="259567" cy="108540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248F63A-DB47-44EE-B907-CB19B8FB8591}"/>
                </a:ext>
              </a:extLst>
            </p:cNvPr>
            <p:cNvSpPr/>
            <p:nvPr/>
          </p:nvSpPr>
          <p:spPr>
            <a:xfrm>
              <a:off x="835891" y="4362992"/>
              <a:ext cx="170249" cy="54740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2356EF5-3394-4FB1-9658-E5B799E2F85A}"/>
                </a:ext>
              </a:extLst>
            </p:cNvPr>
            <p:cNvSpPr/>
            <p:nvPr/>
          </p:nvSpPr>
          <p:spPr>
            <a:xfrm flipH="1">
              <a:off x="888853" y="4374029"/>
              <a:ext cx="63081" cy="252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눈물 방울 133">
              <a:extLst>
                <a:ext uri="{FF2B5EF4-FFF2-40B4-BE49-F238E27FC236}">
                  <a16:creationId xmlns:a16="http://schemas.microsoft.com/office/drawing/2014/main" id="{487BB4A9-2E26-4FF3-BEA5-5D092ABAB1D2}"/>
                </a:ext>
              </a:extLst>
            </p:cNvPr>
            <p:cNvSpPr/>
            <p:nvPr/>
          </p:nvSpPr>
          <p:spPr>
            <a:xfrm rot="8100000">
              <a:off x="755354" y="3986487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48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A9EFC5-E473-47A4-A672-08F4F4A296F2}"/>
              </a:ext>
            </a:extLst>
          </p:cNvPr>
          <p:cNvSpPr txBox="1"/>
          <p:nvPr/>
        </p:nvSpPr>
        <p:spPr>
          <a:xfrm>
            <a:off x="7811337" y="2886001"/>
            <a:ext cx="607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사물함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A03A40C-9A24-47C8-ABB7-1D19B0328E12}"/>
              </a:ext>
            </a:extLst>
          </p:cNvPr>
          <p:cNvGrpSpPr/>
          <p:nvPr/>
        </p:nvGrpSpPr>
        <p:grpSpPr>
          <a:xfrm>
            <a:off x="6720522" y="5384667"/>
            <a:ext cx="317736" cy="454412"/>
            <a:chOff x="863021" y="3969950"/>
            <a:chExt cx="317736" cy="454412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9408CC3-95A7-4B3F-A24B-94653DACE50F}"/>
                </a:ext>
              </a:extLst>
            </p:cNvPr>
            <p:cNvSpPr/>
            <p:nvPr/>
          </p:nvSpPr>
          <p:spPr>
            <a:xfrm>
              <a:off x="895741" y="4315822"/>
              <a:ext cx="259567" cy="1085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92FBAF02-11D6-42A6-AD01-426D75F11D84}"/>
                </a:ext>
              </a:extLst>
            </p:cNvPr>
            <p:cNvSpPr/>
            <p:nvPr/>
          </p:nvSpPr>
          <p:spPr>
            <a:xfrm>
              <a:off x="943558" y="4346455"/>
              <a:ext cx="170249" cy="547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EA0FF2-01BD-4218-AB0B-86836C986071}"/>
                </a:ext>
              </a:extLst>
            </p:cNvPr>
            <p:cNvSpPr/>
            <p:nvPr/>
          </p:nvSpPr>
          <p:spPr>
            <a:xfrm flipH="1">
              <a:off x="996520" y="4357492"/>
              <a:ext cx="63081" cy="25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눈물 방울 138">
              <a:extLst>
                <a:ext uri="{FF2B5EF4-FFF2-40B4-BE49-F238E27FC236}">
                  <a16:creationId xmlns:a16="http://schemas.microsoft.com/office/drawing/2014/main" id="{425FB874-D7FB-4657-A1BA-E5C47AD2FFD0}"/>
                </a:ext>
              </a:extLst>
            </p:cNvPr>
            <p:cNvSpPr/>
            <p:nvPr/>
          </p:nvSpPr>
          <p:spPr>
            <a:xfrm rot="8100000">
              <a:off x="863021" y="3969950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B39A619-C1B6-4ADA-804A-38586C0C1A4C}"/>
              </a:ext>
            </a:extLst>
          </p:cNvPr>
          <p:cNvGrpSpPr/>
          <p:nvPr/>
        </p:nvGrpSpPr>
        <p:grpSpPr>
          <a:xfrm>
            <a:off x="10461062" y="5563849"/>
            <a:ext cx="1658920" cy="1135693"/>
            <a:chOff x="10362572" y="5756409"/>
            <a:chExt cx="1658920" cy="1135693"/>
          </a:xfrm>
        </p:grpSpPr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297948D-4238-4EF8-A3D5-F01735C13538}"/>
                </a:ext>
              </a:extLst>
            </p:cNvPr>
            <p:cNvSpPr/>
            <p:nvPr/>
          </p:nvSpPr>
          <p:spPr>
            <a:xfrm>
              <a:off x="10362572" y="5756409"/>
              <a:ext cx="1658920" cy="113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E0EF1A22-4B24-47CB-BB2C-65A489A2AF8D}"/>
                </a:ext>
              </a:extLst>
            </p:cNvPr>
            <p:cNvSpPr/>
            <p:nvPr/>
          </p:nvSpPr>
          <p:spPr>
            <a:xfrm>
              <a:off x="10474847" y="5849669"/>
              <a:ext cx="1428370" cy="9292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EB7A88CB-97DF-47C9-9F06-309CFD4669BF}"/>
                </a:ext>
              </a:extLst>
            </p:cNvPr>
            <p:cNvGrpSpPr/>
            <p:nvPr/>
          </p:nvGrpSpPr>
          <p:grpSpPr>
            <a:xfrm>
              <a:off x="10678127" y="6349451"/>
              <a:ext cx="260393" cy="373561"/>
              <a:chOff x="755354" y="3986487"/>
              <a:chExt cx="317736" cy="454412"/>
            </a:xfrm>
          </p:grpSpPr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9967A96-7C10-49C6-8B15-145F2EAF6D1F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B33D48E8-6B23-4D57-AFD6-74AA6830752D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F6629F64-D9B3-49CA-BF06-106C076FF245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4" name="눈물 방울 143">
                <a:extLst>
                  <a:ext uri="{FF2B5EF4-FFF2-40B4-BE49-F238E27FC236}">
                    <a16:creationId xmlns:a16="http://schemas.microsoft.com/office/drawing/2014/main" id="{92F2EAC8-A924-4249-8021-6CC5D2094ABE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CA8E172-A7B3-46C5-9D8C-F212053DE7AD}"/>
                </a:ext>
              </a:extLst>
            </p:cNvPr>
            <p:cNvGrpSpPr/>
            <p:nvPr/>
          </p:nvGrpSpPr>
          <p:grpSpPr>
            <a:xfrm>
              <a:off x="10649258" y="5892448"/>
              <a:ext cx="260393" cy="373561"/>
              <a:chOff x="863021" y="3969950"/>
              <a:chExt cx="317736" cy="454412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314AB645-9D50-4802-8D39-E91B1E76B4CE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D25B1660-AEF9-49E9-8A8A-59AAE5B21A20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C9F37D4-DAEE-44C6-9BCF-BD86EF884D61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눈물 방울 148">
                <a:extLst>
                  <a:ext uri="{FF2B5EF4-FFF2-40B4-BE49-F238E27FC236}">
                    <a16:creationId xmlns:a16="http://schemas.microsoft.com/office/drawing/2014/main" id="{9C054927-2D8A-4932-B689-B54B00529709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865FEA4-D34F-4FA8-8962-C7405F7830AB}"/>
                </a:ext>
              </a:extLst>
            </p:cNvPr>
            <p:cNvSpPr txBox="1"/>
            <p:nvPr/>
          </p:nvSpPr>
          <p:spPr>
            <a:xfrm>
              <a:off x="10998388" y="5943442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아이템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1937176-A4E3-4335-B63B-7D612238A345}"/>
                </a:ext>
              </a:extLst>
            </p:cNvPr>
            <p:cNvSpPr txBox="1"/>
            <p:nvPr/>
          </p:nvSpPr>
          <p:spPr>
            <a:xfrm>
              <a:off x="10998388" y="6365413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열쇠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0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FD0FF7C-07E1-4CF7-83BC-CC93204EBF22}"/>
              </a:ext>
            </a:extLst>
          </p:cNvPr>
          <p:cNvGrpSpPr/>
          <p:nvPr/>
        </p:nvGrpSpPr>
        <p:grpSpPr>
          <a:xfrm>
            <a:off x="1959471" y="588253"/>
            <a:ext cx="8628539" cy="5941856"/>
            <a:chOff x="1959471" y="588253"/>
            <a:chExt cx="8628539" cy="594185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BE7E4A9-F42D-40A8-970D-C6961FDE5142}"/>
                </a:ext>
              </a:extLst>
            </p:cNvPr>
            <p:cNvGrpSpPr/>
            <p:nvPr/>
          </p:nvGrpSpPr>
          <p:grpSpPr>
            <a:xfrm>
              <a:off x="1959471" y="588253"/>
              <a:ext cx="8628539" cy="5941856"/>
              <a:chOff x="1959471" y="588253"/>
              <a:chExt cx="8628539" cy="594185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1E24C4D-51B9-442B-A472-DAF7723DF881}"/>
                  </a:ext>
                </a:extLst>
              </p:cNvPr>
              <p:cNvGrpSpPr/>
              <p:nvPr/>
            </p:nvGrpSpPr>
            <p:grpSpPr>
              <a:xfrm>
                <a:off x="1959471" y="588253"/>
                <a:ext cx="8628539" cy="5941856"/>
                <a:chOff x="1959471" y="588253"/>
                <a:chExt cx="8628539" cy="5941856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05A4A16D-87EE-473B-B30E-04979BE98944}"/>
                    </a:ext>
                  </a:extLst>
                </p:cNvPr>
                <p:cNvGrpSpPr/>
                <p:nvPr/>
              </p:nvGrpSpPr>
              <p:grpSpPr>
                <a:xfrm>
                  <a:off x="1959471" y="588253"/>
                  <a:ext cx="8606929" cy="5941856"/>
                  <a:chOff x="2236562" y="809926"/>
                  <a:chExt cx="7857767" cy="5814024"/>
                </a:xfrm>
              </p:grpSpPr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0DA920C8-8800-4D2F-B3A9-8A822B9A4633}"/>
                      </a:ext>
                    </a:extLst>
                  </p:cNvPr>
                  <p:cNvSpPr/>
                  <p:nvPr/>
                </p:nvSpPr>
                <p:spPr>
                  <a:xfrm rot="5100000">
                    <a:off x="4456626" y="1732714"/>
                    <a:ext cx="4623680" cy="3392569"/>
                  </a:xfrm>
                  <a:custGeom>
                    <a:avLst/>
                    <a:gdLst>
                      <a:gd name="connsiteX0" fmla="*/ 401 w 4623680"/>
                      <a:gd name="connsiteY0" fmla="*/ 2974482 h 3392569"/>
                      <a:gd name="connsiteX1" fmla="*/ 90096 w 4623680"/>
                      <a:gd name="connsiteY1" fmla="*/ 1966856 h 3392569"/>
                      <a:gd name="connsiteX2" fmla="*/ 90808 w 4623680"/>
                      <a:gd name="connsiteY2" fmla="*/ 1964482 h 3392569"/>
                      <a:gd name="connsiteX3" fmla="*/ 90808 w 4623680"/>
                      <a:gd name="connsiteY3" fmla="*/ 1959065 h 3392569"/>
                      <a:gd name="connsiteX4" fmla="*/ 188888 w 4623680"/>
                      <a:gd name="connsiteY4" fmla="*/ 1862670 h 3392569"/>
                      <a:gd name="connsiteX5" fmla="*/ 556618 w 4623680"/>
                      <a:gd name="connsiteY5" fmla="*/ 1862669 h 3392569"/>
                      <a:gd name="connsiteX6" fmla="*/ 747580 w 4623680"/>
                      <a:gd name="connsiteY6" fmla="*/ 0 h 3392569"/>
                      <a:gd name="connsiteX7" fmla="*/ 4623680 w 4623680"/>
                      <a:gd name="connsiteY7" fmla="*/ 339115 h 3392569"/>
                      <a:gd name="connsiteX8" fmla="*/ 4321413 w 4623680"/>
                      <a:gd name="connsiteY8" fmla="*/ 3287461 h 3392569"/>
                      <a:gd name="connsiteX9" fmla="*/ 4175250 w 4623680"/>
                      <a:gd name="connsiteY9" fmla="*/ 3392124 h 3392569"/>
                      <a:gd name="connsiteX10" fmla="*/ 562901 w 4623680"/>
                      <a:gd name="connsiteY10" fmla="*/ 3122423 h 3392569"/>
                      <a:gd name="connsiteX11" fmla="*/ 540961 w 4623680"/>
                      <a:gd name="connsiteY11" fmla="*/ 3116908 h 3392569"/>
                      <a:gd name="connsiteX12" fmla="*/ 508219 w 4623680"/>
                      <a:gd name="connsiteY12" fmla="*/ 3120526 h 3392569"/>
                      <a:gd name="connsiteX13" fmla="*/ 94732 w 4623680"/>
                      <a:gd name="connsiteY13" fmla="*/ 3084971 h 3392569"/>
                      <a:gd name="connsiteX14" fmla="*/ 401 w 4623680"/>
                      <a:gd name="connsiteY14" fmla="*/ 2974482 h 3392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623680" h="3392569">
                        <a:moveTo>
                          <a:pt x="401" y="2974482"/>
                        </a:moveTo>
                        <a:lnTo>
                          <a:pt x="90096" y="1966856"/>
                        </a:lnTo>
                        <a:lnTo>
                          <a:pt x="90808" y="1964482"/>
                        </a:lnTo>
                        <a:lnTo>
                          <a:pt x="90808" y="1959065"/>
                        </a:lnTo>
                        <a:cubicBezTo>
                          <a:pt x="90808" y="1905827"/>
                          <a:pt x="134719" y="1862670"/>
                          <a:pt x="188888" y="1862670"/>
                        </a:cubicBezTo>
                        <a:lnTo>
                          <a:pt x="556618" y="1862669"/>
                        </a:lnTo>
                        <a:lnTo>
                          <a:pt x="747580" y="0"/>
                        </a:lnTo>
                        <a:lnTo>
                          <a:pt x="4623680" y="339115"/>
                        </a:lnTo>
                        <a:lnTo>
                          <a:pt x="4321413" y="3287461"/>
                        </a:lnTo>
                        <a:cubicBezTo>
                          <a:pt x="4314919" y="3350807"/>
                          <a:pt x="4249479" y="3397666"/>
                          <a:pt x="4175250" y="3392124"/>
                        </a:cubicBezTo>
                        <a:lnTo>
                          <a:pt x="562901" y="3122423"/>
                        </a:lnTo>
                        <a:lnTo>
                          <a:pt x="540961" y="3116908"/>
                        </a:lnTo>
                        <a:lnTo>
                          <a:pt x="508219" y="3120526"/>
                        </a:lnTo>
                        <a:lnTo>
                          <a:pt x="94732" y="3084971"/>
                        </a:lnTo>
                        <a:cubicBezTo>
                          <a:pt x="37639" y="3080061"/>
                          <a:pt x="-4594" y="3030593"/>
                          <a:pt x="401" y="297448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" name="자유형: 도형 14">
                    <a:extLst>
                      <a:ext uri="{FF2B5EF4-FFF2-40B4-BE49-F238E27FC236}">
                        <a16:creationId xmlns:a16="http://schemas.microsoft.com/office/drawing/2014/main" id="{0E4FD4B6-4D3A-4B36-9018-3D855378277F}"/>
                      </a:ext>
                    </a:extLst>
                  </p:cNvPr>
                  <p:cNvSpPr/>
                  <p:nvPr/>
                </p:nvSpPr>
                <p:spPr>
                  <a:xfrm rot="5100000">
                    <a:off x="3258434" y="-211946"/>
                    <a:ext cx="5814024" cy="7857767"/>
                  </a:xfrm>
                  <a:custGeom>
                    <a:avLst/>
                    <a:gdLst>
                      <a:gd name="connsiteX0" fmla="*/ 109007 w 5814024"/>
                      <a:gd name="connsiteY0" fmla="*/ 5841317 h 7857767"/>
                      <a:gd name="connsiteX1" fmla="*/ 226743 w 5814024"/>
                      <a:gd name="connsiteY1" fmla="*/ 5705721 h 7857767"/>
                      <a:gd name="connsiteX2" fmla="*/ 668169 w 5814024"/>
                      <a:gd name="connsiteY2" fmla="*/ 5705721 h 7857767"/>
                      <a:gd name="connsiteX3" fmla="*/ 1154420 w 5814024"/>
                      <a:gd name="connsiteY3" fmla="*/ 147851 h 7857767"/>
                      <a:gd name="connsiteX4" fmla="*/ 1329876 w 5814024"/>
                      <a:gd name="connsiteY4" fmla="*/ 626 h 7857767"/>
                      <a:gd name="connsiteX5" fmla="*/ 5666173 w 5814024"/>
                      <a:gd name="connsiteY5" fmla="*/ 380003 h 7857767"/>
                      <a:gd name="connsiteX6" fmla="*/ 5813398 w 5814024"/>
                      <a:gd name="connsiteY6" fmla="*/ 555459 h 7857767"/>
                      <a:gd name="connsiteX7" fmla="*/ 5187464 w 5814024"/>
                      <a:gd name="connsiteY7" fmla="*/ 7709916 h 7857767"/>
                      <a:gd name="connsiteX8" fmla="*/ 5012008 w 5814024"/>
                      <a:gd name="connsiteY8" fmla="*/ 7857141 h 7857767"/>
                      <a:gd name="connsiteX9" fmla="*/ 675711 w 5814024"/>
                      <a:gd name="connsiteY9" fmla="*/ 7477764 h 7857767"/>
                      <a:gd name="connsiteX10" fmla="*/ 649374 w 5814024"/>
                      <a:gd name="connsiteY10" fmla="*/ 7470006 h 7857767"/>
                      <a:gd name="connsiteX11" fmla="*/ 610071 w 5814024"/>
                      <a:gd name="connsiteY11" fmla="*/ 7475095 h 7857767"/>
                      <a:gd name="connsiteX12" fmla="*/ 113717 w 5814024"/>
                      <a:gd name="connsiteY12" fmla="*/ 7425081 h 7857767"/>
                      <a:gd name="connsiteX13" fmla="*/ 481 w 5814024"/>
                      <a:gd name="connsiteY13" fmla="*/ 7269661 h 7857767"/>
                      <a:gd name="connsiteX14" fmla="*/ 108152 w 5814024"/>
                      <a:gd name="connsiteY14" fmla="*/ 5852276 h 7857767"/>
                      <a:gd name="connsiteX15" fmla="*/ 109007 w 5814024"/>
                      <a:gd name="connsiteY15" fmla="*/ 5848936 h 7857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14024" h="7857767">
                        <a:moveTo>
                          <a:pt x="109007" y="5841317"/>
                        </a:moveTo>
                        <a:cubicBezTo>
                          <a:pt x="109007" y="5766429"/>
                          <a:pt x="161718" y="5705721"/>
                          <a:pt x="226743" y="5705721"/>
                        </a:cubicBezTo>
                        <a:lnTo>
                          <a:pt x="668169" y="5705721"/>
                        </a:lnTo>
                        <a:lnTo>
                          <a:pt x="1154420" y="147851"/>
                        </a:lnTo>
                        <a:cubicBezTo>
                          <a:pt x="1162215" y="58745"/>
                          <a:pt x="1240770" y="-7170"/>
                          <a:pt x="1329876" y="626"/>
                        </a:cubicBezTo>
                        <a:lnTo>
                          <a:pt x="5666173" y="380003"/>
                        </a:lnTo>
                        <a:cubicBezTo>
                          <a:pt x="5755278" y="387798"/>
                          <a:pt x="5821194" y="466353"/>
                          <a:pt x="5813398" y="555459"/>
                        </a:cubicBezTo>
                        <a:lnTo>
                          <a:pt x="5187464" y="7709916"/>
                        </a:lnTo>
                        <a:cubicBezTo>
                          <a:pt x="5179668" y="7799022"/>
                          <a:pt x="5101113" y="7864937"/>
                          <a:pt x="5012008" y="7857141"/>
                        </a:cubicBezTo>
                        <a:lnTo>
                          <a:pt x="675711" y="7477764"/>
                        </a:lnTo>
                        <a:lnTo>
                          <a:pt x="649374" y="7470006"/>
                        </a:lnTo>
                        <a:lnTo>
                          <a:pt x="610071" y="7475095"/>
                        </a:lnTo>
                        <a:lnTo>
                          <a:pt x="113717" y="7425081"/>
                        </a:lnTo>
                        <a:cubicBezTo>
                          <a:pt x="45182" y="7418176"/>
                          <a:pt x="-5515" y="7348591"/>
                          <a:pt x="481" y="7269661"/>
                        </a:cubicBezTo>
                        <a:lnTo>
                          <a:pt x="108152" y="5852276"/>
                        </a:lnTo>
                        <a:lnTo>
                          <a:pt x="109007" y="5848936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" name="자유형: 도형 15">
                    <a:extLst>
                      <a:ext uri="{FF2B5EF4-FFF2-40B4-BE49-F238E27FC236}">
                        <a16:creationId xmlns:a16="http://schemas.microsoft.com/office/drawing/2014/main" id="{99A060AE-50C6-4EF9-A90B-BF30DB32E8DC}"/>
                      </a:ext>
                    </a:extLst>
                  </p:cNvPr>
                  <p:cNvSpPr/>
                  <p:nvPr/>
                </p:nvSpPr>
                <p:spPr>
                  <a:xfrm rot="5100000">
                    <a:off x="4533722" y="296912"/>
                    <a:ext cx="4843369" cy="6142988"/>
                  </a:xfrm>
                  <a:custGeom>
                    <a:avLst/>
                    <a:gdLst>
                      <a:gd name="connsiteX0" fmla="*/ 109007 w 5814024"/>
                      <a:gd name="connsiteY0" fmla="*/ 5841317 h 7857767"/>
                      <a:gd name="connsiteX1" fmla="*/ 226743 w 5814024"/>
                      <a:gd name="connsiteY1" fmla="*/ 5705721 h 7857767"/>
                      <a:gd name="connsiteX2" fmla="*/ 668169 w 5814024"/>
                      <a:gd name="connsiteY2" fmla="*/ 5705721 h 7857767"/>
                      <a:gd name="connsiteX3" fmla="*/ 1154420 w 5814024"/>
                      <a:gd name="connsiteY3" fmla="*/ 147851 h 7857767"/>
                      <a:gd name="connsiteX4" fmla="*/ 1329876 w 5814024"/>
                      <a:gd name="connsiteY4" fmla="*/ 626 h 7857767"/>
                      <a:gd name="connsiteX5" fmla="*/ 5666173 w 5814024"/>
                      <a:gd name="connsiteY5" fmla="*/ 380003 h 7857767"/>
                      <a:gd name="connsiteX6" fmla="*/ 5813398 w 5814024"/>
                      <a:gd name="connsiteY6" fmla="*/ 555459 h 7857767"/>
                      <a:gd name="connsiteX7" fmla="*/ 5187464 w 5814024"/>
                      <a:gd name="connsiteY7" fmla="*/ 7709916 h 7857767"/>
                      <a:gd name="connsiteX8" fmla="*/ 5012008 w 5814024"/>
                      <a:gd name="connsiteY8" fmla="*/ 7857141 h 7857767"/>
                      <a:gd name="connsiteX9" fmla="*/ 675711 w 5814024"/>
                      <a:gd name="connsiteY9" fmla="*/ 7477764 h 7857767"/>
                      <a:gd name="connsiteX10" fmla="*/ 649374 w 5814024"/>
                      <a:gd name="connsiteY10" fmla="*/ 7470006 h 7857767"/>
                      <a:gd name="connsiteX11" fmla="*/ 610071 w 5814024"/>
                      <a:gd name="connsiteY11" fmla="*/ 7475095 h 7857767"/>
                      <a:gd name="connsiteX12" fmla="*/ 113717 w 5814024"/>
                      <a:gd name="connsiteY12" fmla="*/ 7425081 h 7857767"/>
                      <a:gd name="connsiteX13" fmla="*/ 481 w 5814024"/>
                      <a:gd name="connsiteY13" fmla="*/ 7269661 h 7857767"/>
                      <a:gd name="connsiteX14" fmla="*/ 108152 w 5814024"/>
                      <a:gd name="connsiteY14" fmla="*/ 5852276 h 7857767"/>
                      <a:gd name="connsiteX15" fmla="*/ 109007 w 5814024"/>
                      <a:gd name="connsiteY15" fmla="*/ 5848936 h 7857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14024" h="7857767">
                        <a:moveTo>
                          <a:pt x="109007" y="5841317"/>
                        </a:moveTo>
                        <a:cubicBezTo>
                          <a:pt x="109007" y="5766429"/>
                          <a:pt x="161718" y="5705721"/>
                          <a:pt x="226743" y="5705721"/>
                        </a:cubicBezTo>
                        <a:lnTo>
                          <a:pt x="668169" y="5705721"/>
                        </a:lnTo>
                        <a:lnTo>
                          <a:pt x="1154420" y="147851"/>
                        </a:lnTo>
                        <a:cubicBezTo>
                          <a:pt x="1162215" y="58745"/>
                          <a:pt x="1240770" y="-7170"/>
                          <a:pt x="1329876" y="626"/>
                        </a:cubicBezTo>
                        <a:lnTo>
                          <a:pt x="5666173" y="380003"/>
                        </a:lnTo>
                        <a:cubicBezTo>
                          <a:pt x="5755278" y="387798"/>
                          <a:pt x="5821194" y="466353"/>
                          <a:pt x="5813398" y="555459"/>
                        </a:cubicBezTo>
                        <a:lnTo>
                          <a:pt x="5187464" y="7709916"/>
                        </a:lnTo>
                        <a:cubicBezTo>
                          <a:pt x="5179668" y="7799022"/>
                          <a:pt x="5101113" y="7864937"/>
                          <a:pt x="5012008" y="7857141"/>
                        </a:cubicBezTo>
                        <a:lnTo>
                          <a:pt x="675711" y="7477764"/>
                        </a:lnTo>
                        <a:lnTo>
                          <a:pt x="649374" y="7470006"/>
                        </a:lnTo>
                        <a:lnTo>
                          <a:pt x="610071" y="7475095"/>
                        </a:lnTo>
                        <a:lnTo>
                          <a:pt x="113717" y="7425081"/>
                        </a:lnTo>
                        <a:cubicBezTo>
                          <a:pt x="45182" y="7418176"/>
                          <a:pt x="-5515" y="7348591"/>
                          <a:pt x="481" y="7269661"/>
                        </a:cubicBezTo>
                        <a:lnTo>
                          <a:pt x="108152" y="5852276"/>
                        </a:lnTo>
                        <a:lnTo>
                          <a:pt x="109007" y="58489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69" name="자유형: 도형 68">
                  <a:extLst>
                    <a:ext uri="{FF2B5EF4-FFF2-40B4-BE49-F238E27FC236}">
                      <a16:creationId xmlns:a16="http://schemas.microsoft.com/office/drawing/2014/main" id="{E3F0C8EA-FC34-4E81-82A1-52CB36F2D1C2}"/>
                    </a:ext>
                  </a:extLst>
                </p:cNvPr>
                <p:cNvSpPr/>
                <p:nvPr/>
              </p:nvSpPr>
              <p:spPr>
                <a:xfrm rot="5100000">
                  <a:off x="3561534" y="-497312"/>
                  <a:ext cx="5446023" cy="8606928"/>
                </a:xfrm>
                <a:custGeom>
                  <a:avLst/>
                  <a:gdLst>
                    <a:gd name="connsiteX0" fmla="*/ 683970 w 5446023"/>
                    <a:gd name="connsiteY0" fmla="*/ 161947 h 8606928"/>
                    <a:gd name="connsiteX1" fmla="*/ 863284 w 5446023"/>
                    <a:gd name="connsiteY1" fmla="*/ 685 h 8606928"/>
                    <a:gd name="connsiteX2" fmla="*/ 5294922 w 5446023"/>
                    <a:gd name="connsiteY2" fmla="*/ 416232 h 8606928"/>
                    <a:gd name="connsiteX3" fmla="*/ 5445384 w 5446023"/>
                    <a:gd name="connsiteY3" fmla="*/ 608416 h 8606928"/>
                    <a:gd name="connsiteX4" fmla="*/ 4805688 w 5446023"/>
                    <a:gd name="connsiteY4" fmla="*/ 8444982 h 8606928"/>
                    <a:gd name="connsiteX5" fmla="*/ 4626374 w 5446023"/>
                    <a:gd name="connsiteY5" fmla="*/ 8606243 h 8606928"/>
                    <a:gd name="connsiteX6" fmla="*/ 194736 w 5446023"/>
                    <a:gd name="connsiteY6" fmla="*/ 8190696 h 8606928"/>
                    <a:gd name="connsiteX7" fmla="*/ 167820 w 5446023"/>
                    <a:gd name="connsiteY7" fmla="*/ 8182199 h 8606928"/>
                    <a:gd name="connsiteX8" fmla="*/ 127653 w 5446023"/>
                    <a:gd name="connsiteY8" fmla="*/ 8187773 h 8606928"/>
                    <a:gd name="connsiteX9" fmla="*/ 0 w 5446023"/>
                    <a:gd name="connsiteY9" fmla="*/ 8173987 h 8606928"/>
                    <a:gd name="connsiteX10" fmla="*/ 168352 w 5446023"/>
                    <a:gd name="connsiteY10" fmla="*/ 6249706 h 8606928"/>
                    <a:gd name="connsiteX11" fmla="*/ 187028 w 5446023"/>
                    <a:gd name="connsiteY11" fmla="*/ 6249706 h 8606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46023" h="8606928">
                      <a:moveTo>
                        <a:pt x="683970" y="161947"/>
                      </a:moveTo>
                      <a:cubicBezTo>
                        <a:pt x="691936" y="64346"/>
                        <a:pt x="772219" y="-7854"/>
                        <a:pt x="863284" y="685"/>
                      </a:cubicBezTo>
                      <a:lnTo>
                        <a:pt x="5294922" y="416232"/>
                      </a:lnTo>
                      <a:cubicBezTo>
                        <a:pt x="5385987" y="424770"/>
                        <a:pt x="5453351" y="510815"/>
                        <a:pt x="5445384" y="608416"/>
                      </a:cubicBezTo>
                      <a:lnTo>
                        <a:pt x="4805688" y="8444982"/>
                      </a:lnTo>
                      <a:cubicBezTo>
                        <a:pt x="4797720" y="8542583"/>
                        <a:pt x="4717439" y="8614783"/>
                        <a:pt x="4626374" y="8606243"/>
                      </a:cubicBezTo>
                      <a:lnTo>
                        <a:pt x="194736" y="8190696"/>
                      </a:lnTo>
                      <a:lnTo>
                        <a:pt x="167820" y="8182199"/>
                      </a:lnTo>
                      <a:lnTo>
                        <a:pt x="127653" y="8187773"/>
                      </a:lnTo>
                      <a:lnTo>
                        <a:pt x="0" y="8173987"/>
                      </a:lnTo>
                      <a:lnTo>
                        <a:pt x="168352" y="6249706"/>
                      </a:lnTo>
                      <a:lnTo>
                        <a:pt x="187028" y="624970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5D705D6-75D6-4B29-B8AF-EADFBC22DA2F}"/>
                  </a:ext>
                </a:extLst>
              </p:cNvPr>
              <p:cNvSpPr/>
              <p:nvPr/>
            </p:nvSpPr>
            <p:spPr>
              <a:xfrm>
                <a:off x="2336800" y="1579418"/>
                <a:ext cx="7878618" cy="45061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A0E3924-132D-4529-8E56-1EFBCCF427A0}"/>
                </a:ext>
              </a:extLst>
            </p:cNvPr>
            <p:cNvSpPr/>
            <p:nvPr/>
          </p:nvSpPr>
          <p:spPr>
            <a:xfrm>
              <a:off x="2484582" y="1773382"/>
              <a:ext cx="7601527" cy="4188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E1A4CDE-61E2-433A-9C04-BB484694E959}"/>
              </a:ext>
            </a:extLst>
          </p:cNvPr>
          <p:cNvSpPr/>
          <p:nvPr/>
        </p:nvSpPr>
        <p:spPr>
          <a:xfrm>
            <a:off x="7572652" y="4640612"/>
            <a:ext cx="1214937" cy="132110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B7EA5B7-9160-4BD4-A71D-386D80D9B696}"/>
              </a:ext>
            </a:extLst>
          </p:cNvPr>
          <p:cNvSpPr/>
          <p:nvPr/>
        </p:nvSpPr>
        <p:spPr>
          <a:xfrm>
            <a:off x="2488814" y="4643027"/>
            <a:ext cx="2770550" cy="132110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40DE787-F4A6-441E-85CB-9EC9ACBC5C0C}"/>
              </a:ext>
            </a:extLst>
          </p:cNvPr>
          <p:cNvSpPr/>
          <p:nvPr/>
        </p:nvSpPr>
        <p:spPr>
          <a:xfrm>
            <a:off x="2484580" y="1773381"/>
            <a:ext cx="2770550" cy="124502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7C47CB-F9EE-4EDE-A38F-086495917620}"/>
              </a:ext>
            </a:extLst>
          </p:cNvPr>
          <p:cNvSpPr/>
          <p:nvPr/>
        </p:nvSpPr>
        <p:spPr>
          <a:xfrm>
            <a:off x="7164280" y="1773381"/>
            <a:ext cx="2912592" cy="124502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1302CB-801F-4B28-B1E1-2E91B6090A42}"/>
              </a:ext>
            </a:extLst>
          </p:cNvPr>
          <p:cNvSpPr/>
          <p:nvPr/>
        </p:nvSpPr>
        <p:spPr>
          <a:xfrm>
            <a:off x="5737397" y="2259436"/>
            <a:ext cx="383544" cy="6671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6F63AD-2AB5-45E6-9EE8-2357084DF08C}"/>
              </a:ext>
            </a:extLst>
          </p:cNvPr>
          <p:cNvSpPr/>
          <p:nvPr/>
        </p:nvSpPr>
        <p:spPr>
          <a:xfrm>
            <a:off x="6246384" y="2260744"/>
            <a:ext cx="383544" cy="6671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D3BEA6-B354-4095-AD41-A9E49A830890}"/>
              </a:ext>
            </a:extLst>
          </p:cNvPr>
          <p:cNvSpPr/>
          <p:nvPr/>
        </p:nvSpPr>
        <p:spPr>
          <a:xfrm rot="5400000">
            <a:off x="7445075" y="5585656"/>
            <a:ext cx="190960" cy="457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6436982-D9BC-4249-A3AD-037DCEA38D0D}"/>
              </a:ext>
            </a:extLst>
          </p:cNvPr>
          <p:cNvSpPr/>
          <p:nvPr/>
        </p:nvSpPr>
        <p:spPr>
          <a:xfrm rot="5400000">
            <a:off x="7445075" y="5351202"/>
            <a:ext cx="190960" cy="457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845F1CA-035A-4BF7-85E2-700E954E9BAA}"/>
              </a:ext>
            </a:extLst>
          </p:cNvPr>
          <p:cNvSpPr/>
          <p:nvPr/>
        </p:nvSpPr>
        <p:spPr>
          <a:xfrm>
            <a:off x="6553122" y="5011444"/>
            <a:ext cx="94561" cy="94127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644B361-11BA-42B0-A497-FFFD501E1009}"/>
              </a:ext>
            </a:extLst>
          </p:cNvPr>
          <p:cNvCxnSpPr>
            <a:cxnSpLocks/>
          </p:cNvCxnSpPr>
          <p:nvPr/>
        </p:nvCxnSpPr>
        <p:spPr>
          <a:xfrm>
            <a:off x="5255130" y="5813886"/>
            <a:ext cx="701787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CE1B7C3-5B22-442C-8CC6-6BCBFE8A6A3C}"/>
              </a:ext>
            </a:extLst>
          </p:cNvPr>
          <p:cNvCxnSpPr>
            <a:cxnSpLocks/>
          </p:cNvCxnSpPr>
          <p:nvPr/>
        </p:nvCxnSpPr>
        <p:spPr>
          <a:xfrm>
            <a:off x="5251846" y="5664444"/>
            <a:ext cx="701787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6244853-DB61-4E2A-8712-1AA324B1D3D4}"/>
              </a:ext>
            </a:extLst>
          </p:cNvPr>
          <p:cNvCxnSpPr>
            <a:cxnSpLocks/>
          </p:cNvCxnSpPr>
          <p:nvPr/>
        </p:nvCxnSpPr>
        <p:spPr>
          <a:xfrm>
            <a:off x="5253325" y="5506124"/>
            <a:ext cx="701787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4AC456E-238F-4D48-819D-5E6D53599F20}"/>
              </a:ext>
            </a:extLst>
          </p:cNvPr>
          <p:cNvCxnSpPr>
            <a:cxnSpLocks/>
          </p:cNvCxnSpPr>
          <p:nvPr/>
        </p:nvCxnSpPr>
        <p:spPr>
          <a:xfrm>
            <a:off x="5250688" y="5347804"/>
            <a:ext cx="701787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DE76148-29EE-4D2E-A6F9-787934788E7E}"/>
              </a:ext>
            </a:extLst>
          </p:cNvPr>
          <p:cNvCxnSpPr>
            <a:cxnSpLocks/>
          </p:cNvCxnSpPr>
          <p:nvPr/>
        </p:nvCxnSpPr>
        <p:spPr>
          <a:xfrm>
            <a:off x="5250149" y="5196557"/>
            <a:ext cx="701787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6CC1B7D-204A-44E3-A35B-B28AB7A78A53}"/>
              </a:ext>
            </a:extLst>
          </p:cNvPr>
          <p:cNvCxnSpPr>
            <a:cxnSpLocks/>
          </p:cNvCxnSpPr>
          <p:nvPr/>
        </p:nvCxnSpPr>
        <p:spPr>
          <a:xfrm>
            <a:off x="5248557" y="5048918"/>
            <a:ext cx="701787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AB7B78F-A733-42C2-8AD4-E25B5CF9BB42}"/>
              </a:ext>
            </a:extLst>
          </p:cNvPr>
          <p:cNvCxnSpPr>
            <a:cxnSpLocks/>
          </p:cNvCxnSpPr>
          <p:nvPr/>
        </p:nvCxnSpPr>
        <p:spPr>
          <a:xfrm>
            <a:off x="5956917" y="5880561"/>
            <a:ext cx="59620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52098BA-D528-4B71-9E9F-E96EE104144A}"/>
              </a:ext>
            </a:extLst>
          </p:cNvPr>
          <p:cNvCxnSpPr>
            <a:cxnSpLocks/>
          </p:cNvCxnSpPr>
          <p:nvPr/>
        </p:nvCxnSpPr>
        <p:spPr>
          <a:xfrm>
            <a:off x="5956911" y="5732919"/>
            <a:ext cx="59620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421A5E2-EDF2-49F1-A303-A03664DD6F0F}"/>
              </a:ext>
            </a:extLst>
          </p:cNvPr>
          <p:cNvCxnSpPr>
            <a:cxnSpLocks/>
          </p:cNvCxnSpPr>
          <p:nvPr/>
        </p:nvCxnSpPr>
        <p:spPr>
          <a:xfrm>
            <a:off x="5956905" y="5585273"/>
            <a:ext cx="59620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A56BEFE-C7FD-43A6-8FD1-61FF1DF6CE9C}"/>
              </a:ext>
            </a:extLst>
          </p:cNvPr>
          <p:cNvCxnSpPr>
            <a:cxnSpLocks/>
          </p:cNvCxnSpPr>
          <p:nvPr/>
        </p:nvCxnSpPr>
        <p:spPr>
          <a:xfrm>
            <a:off x="5952140" y="5432866"/>
            <a:ext cx="59620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10EA1AE-E919-445E-AAD9-15082AA76B38}"/>
              </a:ext>
            </a:extLst>
          </p:cNvPr>
          <p:cNvCxnSpPr>
            <a:cxnSpLocks/>
          </p:cNvCxnSpPr>
          <p:nvPr/>
        </p:nvCxnSpPr>
        <p:spPr>
          <a:xfrm>
            <a:off x="5956891" y="5280459"/>
            <a:ext cx="59620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E4958B5-6F9B-4BA7-A75D-0D4CC22C1B39}"/>
              </a:ext>
            </a:extLst>
          </p:cNvPr>
          <p:cNvCxnSpPr>
            <a:cxnSpLocks/>
          </p:cNvCxnSpPr>
          <p:nvPr/>
        </p:nvCxnSpPr>
        <p:spPr>
          <a:xfrm>
            <a:off x="5956893" y="5118529"/>
            <a:ext cx="59620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370FC0D-EF9F-41C2-A7F9-3FA40007F1D9}"/>
              </a:ext>
            </a:extLst>
          </p:cNvPr>
          <p:cNvCxnSpPr>
            <a:cxnSpLocks/>
          </p:cNvCxnSpPr>
          <p:nvPr/>
        </p:nvCxnSpPr>
        <p:spPr>
          <a:xfrm>
            <a:off x="8608706" y="1765105"/>
            <a:ext cx="0" cy="1253303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1BAC299D-F28F-46CE-9FAF-CAA33321E03B}"/>
              </a:ext>
            </a:extLst>
          </p:cNvPr>
          <p:cNvSpPr/>
          <p:nvPr/>
        </p:nvSpPr>
        <p:spPr>
          <a:xfrm>
            <a:off x="8795358" y="4649489"/>
            <a:ext cx="1290392" cy="1308040"/>
          </a:xfrm>
          <a:custGeom>
            <a:avLst/>
            <a:gdLst>
              <a:gd name="connsiteX0" fmla="*/ 545797 w 1290392"/>
              <a:gd name="connsiteY0" fmla="*/ 0 h 1308040"/>
              <a:gd name="connsiteX1" fmla="*/ 626307 w 1290392"/>
              <a:gd name="connsiteY1" fmla="*/ 0 h 1308040"/>
              <a:gd name="connsiteX2" fmla="*/ 626307 w 1290392"/>
              <a:gd name="connsiteY2" fmla="*/ 477917 h 1308040"/>
              <a:gd name="connsiteX3" fmla="*/ 1209742 w 1290392"/>
              <a:gd name="connsiteY3" fmla="*/ 477917 h 1308040"/>
              <a:gd name="connsiteX4" fmla="*/ 1209742 w 1290392"/>
              <a:gd name="connsiteY4" fmla="*/ 8877 h 1308040"/>
              <a:gd name="connsiteX5" fmla="*/ 1290252 w 1290392"/>
              <a:gd name="connsiteY5" fmla="*/ 8877 h 1308040"/>
              <a:gd name="connsiteX6" fmla="*/ 1290252 w 1290392"/>
              <a:gd name="connsiteY6" fmla="*/ 477917 h 1308040"/>
              <a:gd name="connsiteX7" fmla="*/ 1290392 w 1290392"/>
              <a:gd name="connsiteY7" fmla="*/ 477917 h 1308040"/>
              <a:gd name="connsiteX8" fmla="*/ 1290392 w 1290392"/>
              <a:gd name="connsiteY8" fmla="*/ 1308040 h 1308040"/>
              <a:gd name="connsiteX9" fmla="*/ 0 w 1290392"/>
              <a:gd name="connsiteY9" fmla="*/ 1308040 h 1308040"/>
              <a:gd name="connsiteX10" fmla="*/ 0 w 1290392"/>
              <a:gd name="connsiteY10" fmla="*/ 477917 h 1308040"/>
              <a:gd name="connsiteX11" fmla="*/ 545797 w 1290392"/>
              <a:gd name="connsiteY11" fmla="*/ 477917 h 130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0392" h="1308040">
                <a:moveTo>
                  <a:pt x="545797" y="0"/>
                </a:moveTo>
                <a:lnTo>
                  <a:pt x="626307" y="0"/>
                </a:lnTo>
                <a:lnTo>
                  <a:pt x="626307" y="477917"/>
                </a:lnTo>
                <a:lnTo>
                  <a:pt x="1209742" y="477917"/>
                </a:lnTo>
                <a:lnTo>
                  <a:pt x="1209742" y="8877"/>
                </a:lnTo>
                <a:lnTo>
                  <a:pt x="1290252" y="8877"/>
                </a:lnTo>
                <a:lnTo>
                  <a:pt x="1290252" y="477917"/>
                </a:lnTo>
                <a:lnTo>
                  <a:pt x="1290392" y="477917"/>
                </a:lnTo>
                <a:lnTo>
                  <a:pt x="1290392" y="1308040"/>
                </a:lnTo>
                <a:lnTo>
                  <a:pt x="0" y="1308040"/>
                </a:lnTo>
                <a:lnTo>
                  <a:pt x="0" y="477917"/>
                </a:lnTo>
                <a:lnTo>
                  <a:pt x="545797" y="47791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71BFD100-85D6-43D7-8A35-125A37C2074E}"/>
              </a:ext>
            </a:extLst>
          </p:cNvPr>
          <p:cNvSpPr/>
          <p:nvPr/>
        </p:nvSpPr>
        <p:spPr>
          <a:xfrm rot="10800000">
            <a:off x="8974771" y="5133155"/>
            <a:ext cx="248624" cy="226542"/>
          </a:xfrm>
          <a:custGeom>
            <a:avLst/>
            <a:gdLst>
              <a:gd name="connsiteX0" fmla="*/ 758434 w 758434"/>
              <a:gd name="connsiteY0" fmla="*/ 0 h 686147"/>
              <a:gd name="connsiteX1" fmla="*/ 758434 w 758434"/>
              <a:gd name="connsiteY1" fmla="*/ 686147 h 686147"/>
              <a:gd name="connsiteX2" fmla="*/ 0 w 758434"/>
              <a:gd name="connsiteY2" fmla="*/ 686147 h 686147"/>
              <a:gd name="connsiteX3" fmla="*/ 3199 w 758434"/>
              <a:gd name="connsiteY3" fmla="*/ 627796 h 686147"/>
              <a:gd name="connsiteX4" fmla="*/ 758434 w 758434"/>
              <a:gd name="connsiteY4" fmla="*/ 0 h 68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434" h="686147">
                <a:moveTo>
                  <a:pt x="758434" y="0"/>
                </a:moveTo>
                <a:lnTo>
                  <a:pt x="758434" y="686147"/>
                </a:lnTo>
                <a:lnTo>
                  <a:pt x="0" y="686147"/>
                </a:lnTo>
                <a:lnTo>
                  <a:pt x="3199" y="627796"/>
                </a:lnTo>
                <a:cubicBezTo>
                  <a:pt x="42075" y="275172"/>
                  <a:pt x="365369" y="0"/>
                  <a:pt x="758434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EEE61CD7-056C-4D96-9C61-0638F4EB8A25}"/>
              </a:ext>
            </a:extLst>
          </p:cNvPr>
          <p:cNvSpPr/>
          <p:nvPr/>
        </p:nvSpPr>
        <p:spPr>
          <a:xfrm rot="10800000">
            <a:off x="9624321" y="5134634"/>
            <a:ext cx="248624" cy="226542"/>
          </a:xfrm>
          <a:custGeom>
            <a:avLst/>
            <a:gdLst>
              <a:gd name="connsiteX0" fmla="*/ 758434 w 758434"/>
              <a:gd name="connsiteY0" fmla="*/ 0 h 686147"/>
              <a:gd name="connsiteX1" fmla="*/ 758434 w 758434"/>
              <a:gd name="connsiteY1" fmla="*/ 686147 h 686147"/>
              <a:gd name="connsiteX2" fmla="*/ 0 w 758434"/>
              <a:gd name="connsiteY2" fmla="*/ 686147 h 686147"/>
              <a:gd name="connsiteX3" fmla="*/ 3199 w 758434"/>
              <a:gd name="connsiteY3" fmla="*/ 627796 h 686147"/>
              <a:gd name="connsiteX4" fmla="*/ 758434 w 758434"/>
              <a:gd name="connsiteY4" fmla="*/ 0 h 68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434" h="686147">
                <a:moveTo>
                  <a:pt x="758434" y="0"/>
                </a:moveTo>
                <a:lnTo>
                  <a:pt x="758434" y="686147"/>
                </a:lnTo>
                <a:lnTo>
                  <a:pt x="0" y="686147"/>
                </a:lnTo>
                <a:lnTo>
                  <a:pt x="3199" y="627796"/>
                </a:lnTo>
                <a:cubicBezTo>
                  <a:pt x="42075" y="275172"/>
                  <a:pt x="365369" y="0"/>
                  <a:pt x="758434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91AD9AA-76A3-4D50-9667-EEFEE6A34B24}"/>
              </a:ext>
            </a:extLst>
          </p:cNvPr>
          <p:cNvSpPr/>
          <p:nvPr/>
        </p:nvSpPr>
        <p:spPr>
          <a:xfrm>
            <a:off x="5262408" y="1781090"/>
            <a:ext cx="1892635" cy="4772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3FAB5-B1A3-4F0D-83D5-CC3823081B4D}"/>
              </a:ext>
            </a:extLst>
          </p:cNvPr>
          <p:cNvSpPr txBox="1"/>
          <p:nvPr/>
        </p:nvSpPr>
        <p:spPr>
          <a:xfrm>
            <a:off x="5869159" y="1841399"/>
            <a:ext cx="6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정문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22CBF93-2539-413F-AD4D-35436116214A}"/>
              </a:ext>
            </a:extLst>
          </p:cNvPr>
          <p:cNvCxnSpPr>
            <a:cxnSpLocks/>
          </p:cNvCxnSpPr>
          <p:nvPr/>
        </p:nvCxnSpPr>
        <p:spPr>
          <a:xfrm>
            <a:off x="3979556" y="1781090"/>
            <a:ext cx="0" cy="123731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4B5CA9C-2394-4C77-9539-5691DE3978C4}"/>
              </a:ext>
            </a:extLst>
          </p:cNvPr>
          <p:cNvCxnSpPr>
            <a:cxnSpLocks/>
            <a:stCxn id="81" idx="0"/>
            <a:endCxn id="81" idx="2"/>
          </p:cNvCxnSpPr>
          <p:nvPr/>
        </p:nvCxnSpPr>
        <p:spPr>
          <a:xfrm>
            <a:off x="3874089" y="4643027"/>
            <a:ext cx="0" cy="132110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F20A629-F99D-4FEC-92A8-A8E4D02ED877}"/>
              </a:ext>
            </a:extLst>
          </p:cNvPr>
          <p:cNvSpPr/>
          <p:nvPr/>
        </p:nvSpPr>
        <p:spPr>
          <a:xfrm>
            <a:off x="7571184" y="5048918"/>
            <a:ext cx="393157" cy="91280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EB46D4-EE98-4901-ADB2-AE36F502369F}"/>
              </a:ext>
            </a:extLst>
          </p:cNvPr>
          <p:cNvSpPr txBox="1"/>
          <p:nvPr/>
        </p:nvSpPr>
        <p:spPr>
          <a:xfrm>
            <a:off x="5766847" y="3543121"/>
            <a:ext cx="115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층 복도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9F4B26-7984-4B42-BFEC-14C6C648A1B4}"/>
              </a:ext>
            </a:extLst>
          </p:cNvPr>
          <p:cNvSpPr txBox="1"/>
          <p:nvPr/>
        </p:nvSpPr>
        <p:spPr>
          <a:xfrm>
            <a:off x="2911195" y="992553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058BF97-C3AC-4DA1-93E0-E73B4DD842B0}"/>
              </a:ext>
            </a:extLst>
          </p:cNvPr>
          <p:cNvSpPr txBox="1"/>
          <p:nvPr/>
        </p:nvSpPr>
        <p:spPr>
          <a:xfrm>
            <a:off x="4498642" y="1033943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층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31A8AD-363E-48AF-A1F1-61BA60927BA6}"/>
              </a:ext>
            </a:extLst>
          </p:cNvPr>
          <p:cNvSpPr txBox="1"/>
          <p:nvPr/>
        </p:nvSpPr>
        <p:spPr>
          <a:xfrm>
            <a:off x="5709031" y="1068587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C0DC2CB-28B5-443C-A9CB-48CB641C2CB1}"/>
              </a:ext>
            </a:extLst>
          </p:cNvPr>
          <p:cNvGrpSpPr/>
          <p:nvPr/>
        </p:nvGrpSpPr>
        <p:grpSpPr>
          <a:xfrm>
            <a:off x="9139863" y="5027671"/>
            <a:ext cx="317736" cy="454412"/>
            <a:chOff x="755354" y="3986487"/>
            <a:chExt cx="317736" cy="45441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B88766B-DE0D-46E3-A5C3-FF14F40DE3AC}"/>
                </a:ext>
              </a:extLst>
            </p:cNvPr>
            <p:cNvSpPr/>
            <p:nvPr/>
          </p:nvSpPr>
          <p:spPr>
            <a:xfrm>
              <a:off x="788074" y="4332359"/>
              <a:ext cx="259567" cy="108540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DD280F0-0B0C-4C5B-B103-9990489D9EB6}"/>
                </a:ext>
              </a:extLst>
            </p:cNvPr>
            <p:cNvSpPr/>
            <p:nvPr/>
          </p:nvSpPr>
          <p:spPr>
            <a:xfrm>
              <a:off x="835891" y="4362992"/>
              <a:ext cx="170249" cy="54740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B27805-5D0B-4C05-A962-9B4114C774F0}"/>
                </a:ext>
              </a:extLst>
            </p:cNvPr>
            <p:cNvSpPr/>
            <p:nvPr/>
          </p:nvSpPr>
          <p:spPr>
            <a:xfrm flipH="1">
              <a:off x="888853" y="4374029"/>
              <a:ext cx="63081" cy="252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2BAAD173-1E41-46C3-B75D-77703A243D2C}"/>
                </a:ext>
              </a:extLst>
            </p:cNvPr>
            <p:cNvSpPr/>
            <p:nvPr/>
          </p:nvSpPr>
          <p:spPr>
            <a:xfrm rot="8100000">
              <a:off x="755354" y="3986487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48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902136-0FB4-4BBF-AEE4-522A3029A61F}"/>
              </a:ext>
            </a:extLst>
          </p:cNvPr>
          <p:cNvSpPr txBox="1"/>
          <p:nvPr/>
        </p:nvSpPr>
        <p:spPr>
          <a:xfrm>
            <a:off x="9012638" y="5432868"/>
            <a:ext cx="8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화장실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62B4EF8-01C9-40C4-A82F-487AC5403D83}"/>
              </a:ext>
            </a:extLst>
          </p:cNvPr>
          <p:cNvGrpSpPr/>
          <p:nvPr/>
        </p:nvGrpSpPr>
        <p:grpSpPr>
          <a:xfrm>
            <a:off x="8796810" y="5035327"/>
            <a:ext cx="317736" cy="454412"/>
            <a:chOff x="863021" y="3969950"/>
            <a:chExt cx="317736" cy="4544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8BAED3B-CA24-48EE-B951-BC3019048F03}"/>
                </a:ext>
              </a:extLst>
            </p:cNvPr>
            <p:cNvSpPr/>
            <p:nvPr/>
          </p:nvSpPr>
          <p:spPr>
            <a:xfrm>
              <a:off x="895741" y="4315822"/>
              <a:ext cx="259567" cy="1085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48129FE-B2D9-4BC9-B93D-51AACC943ABA}"/>
                </a:ext>
              </a:extLst>
            </p:cNvPr>
            <p:cNvSpPr/>
            <p:nvPr/>
          </p:nvSpPr>
          <p:spPr>
            <a:xfrm>
              <a:off x="943558" y="4346455"/>
              <a:ext cx="170249" cy="547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3D50A4B-04E1-459B-B0EE-1BA6CCAEBEFF}"/>
                </a:ext>
              </a:extLst>
            </p:cNvPr>
            <p:cNvSpPr/>
            <p:nvPr/>
          </p:nvSpPr>
          <p:spPr>
            <a:xfrm flipH="1">
              <a:off x="996520" y="4357492"/>
              <a:ext cx="63081" cy="25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DA888280-B798-4881-B809-9C73C8429EDA}"/>
                </a:ext>
              </a:extLst>
            </p:cNvPr>
            <p:cNvSpPr/>
            <p:nvPr/>
          </p:nvSpPr>
          <p:spPr>
            <a:xfrm rot="8100000">
              <a:off x="863021" y="3969950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883828-EAE6-4EA0-88B9-D0C2AFD2D41D}"/>
              </a:ext>
            </a:extLst>
          </p:cNvPr>
          <p:cNvSpPr/>
          <p:nvPr/>
        </p:nvSpPr>
        <p:spPr>
          <a:xfrm>
            <a:off x="9167862" y="4650695"/>
            <a:ext cx="126530" cy="23192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4AB6731-F770-4250-87D2-B9841C8E87AD}"/>
              </a:ext>
            </a:extLst>
          </p:cNvPr>
          <p:cNvGrpSpPr/>
          <p:nvPr/>
        </p:nvGrpSpPr>
        <p:grpSpPr>
          <a:xfrm>
            <a:off x="9061844" y="4340335"/>
            <a:ext cx="317736" cy="454412"/>
            <a:chOff x="863021" y="3969950"/>
            <a:chExt cx="317736" cy="45441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4BF8836-C993-45FA-B31A-A320C1043665}"/>
                </a:ext>
              </a:extLst>
            </p:cNvPr>
            <p:cNvSpPr/>
            <p:nvPr/>
          </p:nvSpPr>
          <p:spPr>
            <a:xfrm>
              <a:off x="895741" y="4315822"/>
              <a:ext cx="259567" cy="1085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6EB56BA-60F5-45B2-9E1E-A9E4193FB28F}"/>
                </a:ext>
              </a:extLst>
            </p:cNvPr>
            <p:cNvSpPr/>
            <p:nvPr/>
          </p:nvSpPr>
          <p:spPr>
            <a:xfrm>
              <a:off x="943558" y="4346455"/>
              <a:ext cx="170249" cy="547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85C420C-DBFD-4DAD-810F-6F187BC94E70}"/>
                </a:ext>
              </a:extLst>
            </p:cNvPr>
            <p:cNvSpPr/>
            <p:nvPr/>
          </p:nvSpPr>
          <p:spPr>
            <a:xfrm flipH="1">
              <a:off x="996520" y="4357492"/>
              <a:ext cx="63081" cy="25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7C0C8391-A4F6-44CB-B29B-A1B5C9A5AC9F}"/>
                </a:ext>
              </a:extLst>
            </p:cNvPr>
            <p:cNvSpPr/>
            <p:nvPr/>
          </p:nvSpPr>
          <p:spPr>
            <a:xfrm rot="8100000">
              <a:off x="863021" y="3969950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86DD98D-C6E3-4391-B4EB-7629E441738C}"/>
              </a:ext>
            </a:extLst>
          </p:cNvPr>
          <p:cNvGrpSpPr/>
          <p:nvPr/>
        </p:nvGrpSpPr>
        <p:grpSpPr>
          <a:xfrm>
            <a:off x="10461062" y="5563849"/>
            <a:ext cx="1658920" cy="1135693"/>
            <a:chOff x="10362572" y="5756409"/>
            <a:chExt cx="1658920" cy="1135693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80C895D4-44B1-45CC-8979-398430D83D38}"/>
                </a:ext>
              </a:extLst>
            </p:cNvPr>
            <p:cNvSpPr/>
            <p:nvPr/>
          </p:nvSpPr>
          <p:spPr>
            <a:xfrm>
              <a:off x="10362572" y="5756409"/>
              <a:ext cx="1658920" cy="113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85D4A5A-D5F9-4634-8282-2D5BD207FA97}"/>
                </a:ext>
              </a:extLst>
            </p:cNvPr>
            <p:cNvSpPr/>
            <p:nvPr/>
          </p:nvSpPr>
          <p:spPr>
            <a:xfrm>
              <a:off x="10474847" y="5849669"/>
              <a:ext cx="1428370" cy="9292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C33E55E-82D9-4886-935A-C0686BDE8A5F}"/>
                </a:ext>
              </a:extLst>
            </p:cNvPr>
            <p:cNvGrpSpPr/>
            <p:nvPr/>
          </p:nvGrpSpPr>
          <p:grpSpPr>
            <a:xfrm>
              <a:off x="10678127" y="6349451"/>
              <a:ext cx="260393" cy="373561"/>
              <a:chOff x="755354" y="3986487"/>
              <a:chExt cx="317736" cy="454412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FFFE42FA-0632-4A6A-9969-1347418374CF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A38E348F-BA19-48AA-9E9E-BE71F13089D6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332B91B0-72B9-42E1-B601-9EA0150DAF33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눈물 방울 104">
                <a:extLst>
                  <a:ext uri="{FF2B5EF4-FFF2-40B4-BE49-F238E27FC236}">
                    <a16:creationId xmlns:a16="http://schemas.microsoft.com/office/drawing/2014/main" id="{8DBB41A9-1725-43FD-89F2-EDF040BBD345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68DB4F8-5676-484F-A7B0-915C6AC88A18}"/>
                </a:ext>
              </a:extLst>
            </p:cNvPr>
            <p:cNvGrpSpPr/>
            <p:nvPr/>
          </p:nvGrpSpPr>
          <p:grpSpPr>
            <a:xfrm>
              <a:off x="10649258" y="5892448"/>
              <a:ext cx="260393" cy="373561"/>
              <a:chOff x="863021" y="3969950"/>
              <a:chExt cx="317736" cy="454412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62AA69FD-DFDC-49CC-ABCC-AAF467E072D9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05A36DA6-5325-4E6D-A8D3-7CA533999376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296A7411-907C-4579-A242-48DBF7A152A0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눈물 방울 100">
                <a:extLst>
                  <a:ext uri="{FF2B5EF4-FFF2-40B4-BE49-F238E27FC236}">
                    <a16:creationId xmlns:a16="http://schemas.microsoft.com/office/drawing/2014/main" id="{E2DA3C32-9507-4809-B644-943413E1B147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04C6EE-82BF-4519-ABF4-35DC1196015F}"/>
                </a:ext>
              </a:extLst>
            </p:cNvPr>
            <p:cNvSpPr txBox="1"/>
            <p:nvPr/>
          </p:nvSpPr>
          <p:spPr>
            <a:xfrm>
              <a:off x="10998388" y="5943442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아이템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BAB5238-EE8A-45FB-AFF5-8FC2C0DBFA8D}"/>
                </a:ext>
              </a:extLst>
            </p:cNvPr>
            <p:cNvSpPr txBox="1"/>
            <p:nvPr/>
          </p:nvSpPr>
          <p:spPr>
            <a:xfrm>
              <a:off x="10998388" y="6365413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열쇠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9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79968A8-E5F9-4039-9711-8707F940524E}"/>
              </a:ext>
            </a:extLst>
          </p:cNvPr>
          <p:cNvGrpSpPr/>
          <p:nvPr/>
        </p:nvGrpSpPr>
        <p:grpSpPr>
          <a:xfrm>
            <a:off x="1959471" y="588253"/>
            <a:ext cx="8629364" cy="5941856"/>
            <a:chOff x="1959471" y="588253"/>
            <a:chExt cx="8629364" cy="594185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5A4A16D-87EE-473B-B30E-04979BE98944}"/>
                </a:ext>
              </a:extLst>
            </p:cNvPr>
            <p:cNvGrpSpPr/>
            <p:nvPr/>
          </p:nvGrpSpPr>
          <p:grpSpPr>
            <a:xfrm>
              <a:off x="1959471" y="588253"/>
              <a:ext cx="8606929" cy="5941856"/>
              <a:chOff x="2236562" y="809926"/>
              <a:chExt cx="7857767" cy="5814024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E4FD4B6-4D3A-4B36-9018-3D855378277F}"/>
                  </a:ext>
                </a:extLst>
              </p:cNvPr>
              <p:cNvSpPr/>
              <p:nvPr/>
            </p:nvSpPr>
            <p:spPr>
              <a:xfrm rot="5100000">
                <a:off x="3258434" y="-211946"/>
                <a:ext cx="5814024" cy="7857767"/>
              </a:xfrm>
              <a:custGeom>
                <a:avLst/>
                <a:gdLst>
                  <a:gd name="connsiteX0" fmla="*/ 109007 w 5814024"/>
                  <a:gd name="connsiteY0" fmla="*/ 5841317 h 7857767"/>
                  <a:gd name="connsiteX1" fmla="*/ 226743 w 5814024"/>
                  <a:gd name="connsiteY1" fmla="*/ 5705721 h 7857767"/>
                  <a:gd name="connsiteX2" fmla="*/ 668169 w 5814024"/>
                  <a:gd name="connsiteY2" fmla="*/ 5705721 h 7857767"/>
                  <a:gd name="connsiteX3" fmla="*/ 1154420 w 5814024"/>
                  <a:gd name="connsiteY3" fmla="*/ 147851 h 7857767"/>
                  <a:gd name="connsiteX4" fmla="*/ 1329876 w 5814024"/>
                  <a:gd name="connsiteY4" fmla="*/ 626 h 7857767"/>
                  <a:gd name="connsiteX5" fmla="*/ 5666173 w 5814024"/>
                  <a:gd name="connsiteY5" fmla="*/ 380003 h 7857767"/>
                  <a:gd name="connsiteX6" fmla="*/ 5813398 w 5814024"/>
                  <a:gd name="connsiteY6" fmla="*/ 555459 h 7857767"/>
                  <a:gd name="connsiteX7" fmla="*/ 5187464 w 5814024"/>
                  <a:gd name="connsiteY7" fmla="*/ 7709916 h 7857767"/>
                  <a:gd name="connsiteX8" fmla="*/ 5012008 w 5814024"/>
                  <a:gd name="connsiteY8" fmla="*/ 7857141 h 7857767"/>
                  <a:gd name="connsiteX9" fmla="*/ 675711 w 5814024"/>
                  <a:gd name="connsiteY9" fmla="*/ 7477764 h 7857767"/>
                  <a:gd name="connsiteX10" fmla="*/ 649374 w 5814024"/>
                  <a:gd name="connsiteY10" fmla="*/ 7470006 h 7857767"/>
                  <a:gd name="connsiteX11" fmla="*/ 610071 w 5814024"/>
                  <a:gd name="connsiteY11" fmla="*/ 7475095 h 7857767"/>
                  <a:gd name="connsiteX12" fmla="*/ 113717 w 5814024"/>
                  <a:gd name="connsiteY12" fmla="*/ 7425081 h 7857767"/>
                  <a:gd name="connsiteX13" fmla="*/ 481 w 5814024"/>
                  <a:gd name="connsiteY13" fmla="*/ 7269661 h 7857767"/>
                  <a:gd name="connsiteX14" fmla="*/ 108152 w 5814024"/>
                  <a:gd name="connsiteY14" fmla="*/ 5852276 h 7857767"/>
                  <a:gd name="connsiteX15" fmla="*/ 109007 w 5814024"/>
                  <a:gd name="connsiteY15" fmla="*/ 5848936 h 78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14024" h="7857767">
                    <a:moveTo>
                      <a:pt x="109007" y="5841317"/>
                    </a:moveTo>
                    <a:cubicBezTo>
                      <a:pt x="109007" y="5766429"/>
                      <a:pt x="161718" y="5705721"/>
                      <a:pt x="226743" y="5705721"/>
                    </a:cubicBezTo>
                    <a:lnTo>
                      <a:pt x="668169" y="5705721"/>
                    </a:lnTo>
                    <a:lnTo>
                      <a:pt x="1154420" y="147851"/>
                    </a:lnTo>
                    <a:cubicBezTo>
                      <a:pt x="1162215" y="58745"/>
                      <a:pt x="1240770" y="-7170"/>
                      <a:pt x="1329876" y="626"/>
                    </a:cubicBezTo>
                    <a:lnTo>
                      <a:pt x="5666173" y="380003"/>
                    </a:lnTo>
                    <a:cubicBezTo>
                      <a:pt x="5755278" y="387798"/>
                      <a:pt x="5821194" y="466353"/>
                      <a:pt x="5813398" y="555459"/>
                    </a:cubicBezTo>
                    <a:lnTo>
                      <a:pt x="5187464" y="7709916"/>
                    </a:lnTo>
                    <a:cubicBezTo>
                      <a:pt x="5179668" y="7799022"/>
                      <a:pt x="5101113" y="7864937"/>
                      <a:pt x="5012008" y="7857141"/>
                    </a:cubicBezTo>
                    <a:lnTo>
                      <a:pt x="675711" y="7477764"/>
                    </a:lnTo>
                    <a:lnTo>
                      <a:pt x="649374" y="7470006"/>
                    </a:lnTo>
                    <a:lnTo>
                      <a:pt x="610071" y="7475095"/>
                    </a:lnTo>
                    <a:lnTo>
                      <a:pt x="113717" y="7425081"/>
                    </a:lnTo>
                    <a:cubicBezTo>
                      <a:pt x="45182" y="7418176"/>
                      <a:pt x="-5515" y="7348591"/>
                      <a:pt x="481" y="7269661"/>
                    </a:cubicBezTo>
                    <a:lnTo>
                      <a:pt x="108152" y="5852276"/>
                    </a:lnTo>
                    <a:lnTo>
                      <a:pt x="109007" y="58489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9A060AE-50C6-4EF9-A90B-BF30DB32E8DC}"/>
                  </a:ext>
                </a:extLst>
              </p:cNvPr>
              <p:cNvSpPr/>
              <p:nvPr/>
            </p:nvSpPr>
            <p:spPr>
              <a:xfrm rot="5100000">
                <a:off x="4533722" y="296912"/>
                <a:ext cx="4843369" cy="6142988"/>
              </a:xfrm>
              <a:custGeom>
                <a:avLst/>
                <a:gdLst>
                  <a:gd name="connsiteX0" fmla="*/ 109007 w 5814024"/>
                  <a:gd name="connsiteY0" fmla="*/ 5841317 h 7857767"/>
                  <a:gd name="connsiteX1" fmla="*/ 226743 w 5814024"/>
                  <a:gd name="connsiteY1" fmla="*/ 5705721 h 7857767"/>
                  <a:gd name="connsiteX2" fmla="*/ 668169 w 5814024"/>
                  <a:gd name="connsiteY2" fmla="*/ 5705721 h 7857767"/>
                  <a:gd name="connsiteX3" fmla="*/ 1154420 w 5814024"/>
                  <a:gd name="connsiteY3" fmla="*/ 147851 h 7857767"/>
                  <a:gd name="connsiteX4" fmla="*/ 1329876 w 5814024"/>
                  <a:gd name="connsiteY4" fmla="*/ 626 h 7857767"/>
                  <a:gd name="connsiteX5" fmla="*/ 5666173 w 5814024"/>
                  <a:gd name="connsiteY5" fmla="*/ 380003 h 7857767"/>
                  <a:gd name="connsiteX6" fmla="*/ 5813398 w 5814024"/>
                  <a:gd name="connsiteY6" fmla="*/ 555459 h 7857767"/>
                  <a:gd name="connsiteX7" fmla="*/ 5187464 w 5814024"/>
                  <a:gd name="connsiteY7" fmla="*/ 7709916 h 7857767"/>
                  <a:gd name="connsiteX8" fmla="*/ 5012008 w 5814024"/>
                  <a:gd name="connsiteY8" fmla="*/ 7857141 h 7857767"/>
                  <a:gd name="connsiteX9" fmla="*/ 675711 w 5814024"/>
                  <a:gd name="connsiteY9" fmla="*/ 7477764 h 7857767"/>
                  <a:gd name="connsiteX10" fmla="*/ 649374 w 5814024"/>
                  <a:gd name="connsiteY10" fmla="*/ 7470006 h 7857767"/>
                  <a:gd name="connsiteX11" fmla="*/ 610071 w 5814024"/>
                  <a:gd name="connsiteY11" fmla="*/ 7475095 h 7857767"/>
                  <a:gd name="connsiteX12" fmla="*/ 113717 w 5814024"/>
                  <a:gd name="connsiteY12" fmla="*/ 7425081 h 7857767"/>
                  <a:gd name="connsiteX13" fmla="*/ 481 w 5814024"/>
                  <a:gd name="connsiteY13" fmla="*/ 7269661 h 7857767"/>
                  <a:gd name="connsiteX14" fmla="*/ 108152 w 5814024"/>
                  <a:gd name="connsiteY14" fmla="*/ 5852276 h 7857767"/>
                  <a:gd name="connsiteX15" fmla="*/ 109007 w 5814024"/>
                  <a:gd name="connsiteY15" fmla="*/ 5848936 h 78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14024" h="7857767">
                    <a:moveTo>
                      <a:pt x="109007" y="5841317"/>
                    </a:moveTo>
                    <a:cubicBezTo>
                      <a:pt x="109007" y="5766429"/>
                      <a:pt x="161718" y="5705721"/>
                      <a:pt x="226743" y="5705721"/>
                    </a:cubicBezTo>
                    <a:lnTo>
                      <a:pt x="668169" y="5705721"/>
                    </a:lnTo>
                    <a:lnTo>
                      <a:pt x="1154420" y="147851"/>
                    </a:lnTo>
                    <a:cubicBezTo>
                      <a:pt x="1162215" y="58745"/>
                      <a:pt x="1240770" y="-7170"/>
                      <a:pt x="1329876" y="626"/>
                    </a:cubicBezTo>
                    <a:lnTo>
                      <a:pt x="5666173" y="380003"/>
                    </a:lnTo>
                    <a:cubicBezTo>
                      <a:pt x="5755278" y="387798"/>
                      <a:pt x="5821194" y="466353"/>
                      <a:pt x="5813398" y="555459"/>
                    </a:cubicBezTo>
                    <a:lnTo>
                      <a:pt x="5187464" y="7709916"/>
                    </a:lnTo>
                    <a:cubicBezTo>
                      <a:pt x="5179668" y="7799022"/>
                      <a:pt x="5101113" y="7864937"/>
                      <a:pt x="5012008" y="7857141"/>
                    </a:cubicBezTo>
                    <a:lnTo>
                      <a:pt x="675711" y="7477764"/>
                    </a:lnTo>
                    <a:lnTo>
                      <a:pt x="649374" y="7470006"/>
                    </a:lnTo>
                    <a:lnTo>
                      <a:pt x="610071" y="7475095"/>
                    </a:lnTo>
                    <a:lnTo>
                      <a:pt x="113717" y="7425081"/>
                    </a:lnTo>
                    <a:cubicBezTo>
                      <a:pt x="45182" y="7418176"/>
                      <a:pt x="-5515" y="7348591"/>
                      <a:pt x="481" y="7269661"/>
                    </a:cubicBezTo>
                    <a:lnTo>
                      <a:pt x="108152" y="5852276"/>
                    </a:lnTo>
                    <a:lnTo>
                      <a:pt x="109007" y="58489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0DA920C8-8800-4D2F-B3A9-8A822B9A4633}"/>
                  </a:ext>
                </a:extLst>
              </p:cNvPr>
              <p:cNvSpPr/>
              <p:nvPr/>
            </p:nvSpPr>
            <p:spPr>
              <a:xfrm rot="5100000">
                <a:off x="4456626" y="1732714"/>
                <a:ext cx="4623680" cy="3392569"/>
              </a:xfrm>
              <a:custGeom>
                <a:avLst/>
                <a:gdLst>
                  <a:gd name="connsiteX0" fmla="*/ 401 w 4623680"/>
                  <a:gd name="connsiteY0" fmla="*/ 2974482 h 3392569"/>
                  <a:gd name="connsiteX1" fmla="*/ 90096 w 4623680"/>
                  <a:gd name="connsiteY1" fmla="*/ 1966856 h 3392569"/>
                  <a:gd name="connsiteX2" fmla="*/ 90808 w 4623680"/>
                  <a:gd name="connsiteY2" fmla="*/ 1964482 h 3392569"/>
                  <a:gd name="connsiteX3" fmla="*/ 90808 w 4623680"/>
                  <a:gd name="connsiteY3" fmla="*/ 1959065 h 3392569"/>
                  <a:gd name="connsiteX4" fmla="*/ 188888 w 4623680"/>
                  <a:gd name="connsiteY4" fmla="*/ 1862670 h 3392569"/>
                  <a:gd name="connsiteX5" fmla="*/ 556618 w 4623680"/>
                  <a:gd name="connsiteY5" fmla="*/ 1862669 h 3392569"/>
                  <a:gd name="connsiteX6" fmla="*/ 747580 w 4623680"/>
                  <a:gd name="connsiteY6" fmla="*/ 0 h 3392569"/>
                  <a:gd name="connsiteX7" fmla="*/ 4623680 w 4623680"/>
                  <a:gd name="connsiteY7" fmla="*/ 339115 h 3392569"/>
                  <a:gd name="connsiteX8" fmla="*/ 4321413 w 4623680"/>
                  <a:gd name="connsiteY8" fmla="*/ 3287461 h 3392569"/>
                  <a:gd name="connsiteX9" fmla="*/ 4175250 w 4623680"/>
                  <a:gd name="connsiteY9" fmla="*/ 3392124 h 3392569"/>
                  <a:gd name="connsiteX10" fmla="*/ 562901 w 4623680"/>
                  <a:gd name="connsiteY10" fmla="*/ 3122423 h 3392569"/>
                  <a:gd name="connsiteX11" fmla="*/ 540961 w 4623680"/>
                  <a:gd name="connsiteY11" fmla="*/ 3116908 h 3392569"/>
                  <a:gd name="connsiteX12" fmla="*/ 508219 w 4623680"/>
                  <a:gd name="connsiteY12" fmla="*/ 3120526 h 3392569"/>
                  <a:gd name="connsiteX13" fmla="*/ 94732 w 4623680"/>
                  <a:gd name="connsiteY13" fmla="*/ 3084971 h 3392569"/>
                  <a:gd name="connsiteX14" fmla="*/ 401 w 4623680"/>
                  <a:gd name="connsiteY14" fmla="*/ 2974482 h 3392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3680" h="3392569">
                    <a:moveTo>
                      <a:pt x="401" y="2974482"/>
                    </a:moveTo>
                    <a:lnTo>
                      <a:pt x="90096" y="1966856"/>
                    </a:lnTo>
                    <a:lnTo>
                      <a:pt x="90808" y="1964482"/>
                    </a:lnTo>
                    <a:lnTo>
                      <a:pt x="90808" y="1959065"/>
                    </a:lnTo>
                    <a:cubicBezTo>
                      <a:pt x="90808" y="1905827"/>
                      <a:pt x="134719" y="1862670"/>
                      <a:pt x="188888" y="1862670"/>
                    </a:cubicBezTo>
                    <a:lnTo>
                      <a:pt x="556618" y="1862669"/>
                    </a:lnTo>
                    <a:lnTo>
                      <a:pt x="747580" y="0"/>
                    </a:lnTo>
                    <a:lnTo>
                      <a:pt x="4623680" y="339115"/>
                    </a:lnTo>
                    <a:lnTo>
                      <a:pt x="4321413" y="3287461"/>
                    </a:lnTo>
                    <a:cubicBezTo>
                      <a:pt x="4314919" y="3350807"/>
                      <a:pt x="4249479" y="3397666"/>
                      <a:pt x="4175250" y="3392124"/>
                    </a:cubicBezTo>
                    <a:lnTo>
                      <a:pt x="562901" y="3122423"/>
                    </a:lnTo>
                    <a:lnTo>
                      <a:pt x="540961" y="3116908"/>
                    </a:lnTo>
                    <a:lnTo>
                      <a:pt x="508219" y="3120526"/>
                    </a:lnTo>
                    <a:lnTo>
                      <a:pt x="94732" y="3084971"/>
                    </a:lnTo>
                    <a:cubicBezTo>
                      <a:pt x="37639" y="3080061"/>
                      <a:pt x="-4594" y="3030593"/>
                      <a:pt x="401" y="29744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3F0C8EA-FC34-4E81-82A1-52CB36F2D1C2}"/>
                </a:ext>
              </a:extLst>
            </p:cNvPr>
            <p:cNvSpPr/>
            <p:nvPr/>
          </p:nvSpPr>
          <p:spPr>
            <a:xfrm rot="5100000">
              <a:off x="3561534" y="-497312"/>
              <a:ext cx="5446023" cy="8606928"/>
            </a:xfrm>
            <a:custGeom>
              <a:avLst/>
              <a:gdLst>
                <a:gd name="connsiteX0" fmla="*/ 683970 w 5446023"/>
                <a:gd name="connsiteY0" fmla="*/ 161947 h 8606928"/>
                <a:gd name="connsiteX1" fmla="*/ 863284 w 5446023"/>
                <a:gd name="connsiteY1" fmla="*/ 685 h 8606928"/>
                <a:gd name="connsiteX2" fmla="*/ 5294922 w 5446023"/>
                <a:gd name="connsiteY2" fmla="*/ 416232 h 8606928"/>
                <a:gd name="connsiteX3" fmla="*/ 5445384 w 5446023"/>
                <a:gd name="connsiteY3" fmla="*/ 608416 h 8606928"/>
                <a:gd name="connsiteX4" fmla="*/ 4805688 w 5446023"/>
                <a:gd name="connsiteY4" fmla="*/ 8444982 h 8606928"/>
                <a:gd name="connsiteX5" fmla="*/ 4626374 w 5446023"/>
                <a:gd name="connsiteY5" fmla="*/ 8606243 h 8606928"/>
                <a:gd name="connsiteX6" fmla="*/ 194736 w 5446023"/>
                <a:gd name="connsiteY6" fmla="*/ 8190696 h 8606928"/>
                <a:gd name="connsiteX7" fmla="*/ 167820 w 5446023"/>
                <a:gd name="connsiteY7" fmla="*/ 8182199 h 8606928"/>
                <a:gd name="connsiteX8" fmla="*/ 127653 w 5446023"/>
                <a:gd name="connsiteY8" fmla="*/ 8187773 h 8606928"/>
                <a:gd name="connsiteX9" fmla="*/ 0 w 5446023"/>
                <a:gd name="connsiteY9" fmla="*/ 8173987 h 8606928"/>
                <a:gd name="connsiteX10" fmla="*/ 168352 w 5446023"/>
                <a:gd name="connsiteY10" fmla="*/ 6249706 h 8606928"/>
                <a:gd name="connsiteX11" fmla="*/ 187028 w 5446023"/>
                <a:gd name="connsiteY11" fmla="*/ 6249706 h 860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6023" h="8606928">
                  <a:moveTo>
                    <a:pt x="683970" y="161947"/>
                  </a:moveTo>
                  <a:cubicBezTo>
                    <a:pt x="691936" y="64346"/>
                    <a:pt x="772219" y="-7854"/>
                    <a:pt x="863284" y="685"/>
                  </a:cubicBezTo>
                  <a:lnTo>
                    <a:pt x="5294922" y="416232"/>
                  </a:lnTo>
                  <a:cubicBezTo>
                    <a:pt x="5385987" y="424770"/>
                    <a:pt x="5453351" y="510815"/>
                    <a:pt x="5445384" y="608416"/>
                  </a:cubicBezTo>
                  <a:lnTo>
                    <a:pt x="4805688" y="8444982"/>
                  </a:lnTo>
                  <a:cubicBezTo>
                    <a:pt x="4797720" y="8542583"/>
                    <a:pt x="4717439" y="8614783"/>
                    <a:pt x="4626374" y="8606243"/>
                  </a:cubicBezTo>
                  <a:lnTo>
                    <a:pt x="194736" y="8190696"/>
                  </a:lnTo>
                  <a:lnTo>
                    <a:pt x="167820" y="8182199"/>
                  </a:lnTo>
                  <a:lnTo>
                    <a:pt x="127653" y="8187773"/>
                  </a:lnTo>
                  <a:lnTo>
                    <a:pt x="0" y="8173987"/>
                  </a:lnTo>
                  <a:lnTo>
                    <a:pt x="168352" y="6249706"/>
                  </a:lnTo>
                  <a:lnTo>
                    <a:pt x="187028" y="62497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A2FAE31-8B91-44F1-B024-C32843BEAECE}"/>
                </a:ext>
              </a:extLst>
            </p:cNvPr>
            <p:cNvSpPr/>
            <p:nvPr/>
          </p:nvSpPr>
          <p:spPr>
            <a:xfrm rot="5100000">
              <a:off x="3571831" y="-515521"/>
              <a:ext cx="5427079" cy="8606928"/>
            </a:xfrm>
            <a:custGeom>
              <a:avLst/>
              <a:gdLst>
                <a:gd name="connsiteX0" fmla="*/ 665026 w 5427079"/>
                <a:gd name="connsiteY0" fmla="*/ 161947 h 8606928"/>
                <a:gd name="connsiteX1" fmla="*/ 844340 w 5427079"/>
                <a:gd name="connsiteY1" fmla="*/ 685 h 8606928"/>
                <a:gd name="connsiteX2" fmla="*/ 5275978 w 5427079"/>
                <a:gd name="connsiteY2" fmla="*/ 416232 h 8606928"/>
                <a:gd name="connsiteX3" fmla="*/ 5426440 w 5427079"/>
                <a:gd name="connsiteY3" fmla="*/ 608416 h 8606928"/>
                <a:gd name="connsiteX4" fmla="*/ 4786744 w 5427079"/>
                <a:gd name="connsiteY4" fmla="*/ 8444982 h 8606928"/>
                <a:gd name="connsiteX5" fmla="*/ 4607430 w 5427079"/>
                <a:gd name="connsiteY5" fmla="*/ 8606243 h 8606928"/>
                <a:gd name="connsiteX6" fmla="*/ 175792 w 5427079"/>
                <a:gd name="connsiteY6" fmla="*/ 8190696 h 8606928"/>
                <a:gd name="connsiteX7" fmla="*/ 148876 w 5427079"/>
                <a:gd name="connsiteY7" fmla="*/ 8182199 h 8606928"/>
                <a:gd name="connsiteX8" fmla="*/ 108709 w 5427079"/>
                <a:gd name="connsiteY8" fmla="*/ 8187773 h 8606928"/>
                <a:gd name="connsiteX9" fmla="*/ 0 w 5427079"/>
                <a:gd name="connsiteY9" fmla="*/ 8176033 h 8606928"/>
                <a:gd name="connsiteX10" fmla="*/ 179289 w 5427079"/>
                <a:gd name="connsiteY10" fmla="*/ 6126749 h 8606928"/>
                <a:gd name="connsiteX11" fmla="*/ 178129 w 5427079"/>
                <a:gd name="connsiteY11" fmla="*/ 6126647 h 860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7079" h="8606928">
                  <a:moveTo>
                    <a:pt x="665026" y="161947"/>
                  </a:moveTo>
                  <a:cubicBezTo>
                    <a:pt x="672992" y="64346"/>
                    <a:pt x="753275" y="-7854"/>
                    <a:pt x="844340" y="685"/>
                  </a:cubicBezTo>
                  <a:lnTo>
                    <a:pt x="5275978" y="416232"/>
                  </a:lnTo>
                  <a:cubicBezTo>
                    <a:pt x="5367043" y="424769"/>
                    <a:pt x="5434407" y="510815"/>
                    <a:pt x="5426440" y="608416"/>
                  </a:cubicBezTo>
                  <a:lnTo>
                    <a:pt x="4786744" y="8444982"/>
                  </a:lnTo>
                  <a:cubicBezTo>
                    <a:pt x="4778776" y="8542583"/>
                    <a:pt x="4698495" y="8614783"/>
                    <a:pt x="4607430" y="8606243"/>
                  </a:cubicBezTo>
                  <a:lnTo>
                    <a:pt x="175792" y="8190696"/>
                  </a:lnTo>
                  <a:lnTo>
                    <a:pt x="148876" y="8182199"/>
                  </a:lnTo>
                  <a:lnTo>
                    <a:pt x="108709" y="8187773"/>
                  </a:lnTo>
                  <a:lnTo>
                    <a:pt x="0" y="8176033"/>
                  </a:lnTo>
                  <a:lnTo>
                    <a:pt x="179289" y="6126749"/>
                  </a:lnTo>
                  <a:lnTo>
                    <a:pt x="178129" y="6126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9361FC-FB46-4503-A3CB-936E6AE9832E}"/>
              </a:ext>
            </a:extLst>
          </p:cNvPr>
          <p:cNvSpPr/>
          <p:nvPr/>
        </p:nvSpPr>
        <p:spPr>
          <a:xfrm>
            <a:off x="2336800" y="1579418"/>
            <a:ext cx="7878618" cy="4506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15626A-18D1-48B7-915A-696FF99CCECF}"/>
              </a:ext>
            </a:extLst>
          </p:cNvPr>
          <p:cNvSpPr/>
          <p:nvPr/>
        </p:nvSpPr>
        <p:spPr>
          <a:xfrm>
            <a:off x="2484582" y="1773382"/>
            <a:ext cx="7601527" cy="418833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BE7F46-567D-46C0-AF48-F790CF45A3AE}"/>
              </a:ext>
            </a:extLst>
          </p:cNvPr>
          <p:cNvSpPr/>
          <p:nvPr/>
        </p:nvSpPr>
        <p:spPr>
          <a:xfrm>
            <a:off x="8816340" y="4807527"/>
            <a:ext cx="1269770" cy="114126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7D72C6-EABD-42FC-948B-0040B1913602}"/>
              </a:ext>
            </a:extLst>
          </p:cNvPr>
          <p:cNvSpPr/>
          <p:nvPr/>
        </p:nvSpPr>
        <p:spPr>
          <a:xfrm>
            <a:off x="8816340" y="4465320"/>
            <a:ext cx="1266374" cy="34220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492F35-08C1-4494-AC51-A1BD322A1DFC}"/>
              </a:ext>
            </a:extLst>
          </p:cNvPr>
          <p:cNvSpPr/>
          <p:nvPr/>
        </p:nvSpPr>
        <p:spPr>
          <a:xfrm rot="5400000">
            <a:off x="8591413" y="5177040"/>
            <a:ext cx="365089" cy="6987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B23480-EE47-4E72-8EBF-80361DF89989}"/>
              </a:ext>
            </a:extLst>
          </p:cNvPr>
          <p:cNvSpPr/>
          <p:nvPr/>
        </p:nvSpPr>
        <p:spPr>
          <a:xfrm rot="5400000">
            <a:off x="8591412" y="5588967"/>
            <a:ext cx="365089" cy="6987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66B943F-1395-4C1B-8DA2-1FF7A48998A3}"/>
              </a:ext>
            </a:extLst>
          </p:cNvPr>
          <p:cNvCxnSpPr>
            <a:cxnSpLocks/>
          </p:cNvCxnSpPr>
          <p:nvPr/>
        </p:nvCxnSpPr>
        <p:spPr>
          <a:xfrm flipH="1" flipV="1">
            <a:off x="6010733" y="4465320"/>
            <a:ext cx="2081312" cy="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E1CAA27-5109-4E1F-AD8B-F58C547F0DFB}"/>
              </a:ext>
            </a:extLst>
          </p:cNvPr>
          <p:cNvCxnSpPr>
            <a:cxnSpLocks/>
          </p:cNvCxnSpPr>
          <p:nvPr/>
        </p:nvCxnSpPr>
        <p:spPr>
          <a:xfrm rot="5400000">
            <a:off x="8511936" y="4160917"/>
            <a:ext cx="0" cy="608807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796268-B88D-428A-9BD8-C133D16FA7D8}"/>
              </a:ext>
            </a:extLst>
          </p:cNvPr>
          <p:cNvSpPr/>
          <p:nvPr/>
        </p:nvSpPr>
        <p:spPr>
          <a:xfrm>
            <a:off x="7171086" y="4950492"/>
            <a:ext cx="316600" cy="99830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A3A5876-AD66-4AFF-BB2A-E5E482F6B505}"/>
              </a:ext>
            </a:extLst>
          </p:cNvPr>
          <p:cNvCxnSpPr>
            <a:cxnSpLocks/>
          </p:cNvCxnSpPr>
          <p:nvPr/>
        </p:nvCxnSpPr>
        <p:spPr>
          <a:xfrm flipH="1">
            <a:off x="6020259" y="4465322"/>
            <a:ext cx="2" cy="1496397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1804497-7FD5-4EE2-BA87-46AE82AE17D5}"/>
              </a:ext>
            </a:extLst>
          </p:cNvPr>
          <p:cNvCxnSpPr>
            <a:cxnSpLocks/>
          </p:cNvCxnSpPr>
          <p:nvPr/>
        </p:nvCxnSpPr>
        <p:spPr>
          <a:xfrm flipH="1" flipV="1">
            <a:off x="6659880" y="5196841"/>
            <a:ext cx="511206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EFC846-387A-4565-A22A-092E954CFBEF}"/>
              </a:ext>
            </a:extLst>
          </p:cNvPr>
          <p:cNvSpPr/>
          <p:nvPr/>
        </p:nvSpPr>
        <p:spPr>
          <a:xfrm>
            <a:off x="7171086" y="4470238"/>
            <a:ext cx="316600" cy="789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C47F822-CBD4-4AB9-9C6E-EA554719C692}"/>
              </a:ext>
            </a:extLst>
          </p:cNvPr>
          <p:cNvCxnSpPr>
            <a:cxnSpLocks/>
          </p:cNvCxnSpPr>
          <p:nvPr/>
        </p:nvCxnSpPr>
        <p:spPr>
          <a:xfrm flipH="1" flipV="1">
            <a:off x="6659878" y="5331379"/>
            <a:ext cx="511206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786BB16-26B8-4DF1-A53D-E1DD90ECE56F}"/>
              </a:ext>
            </a:extLst>
          </p:cNvPr>
          <p:cNvCxnSpPr>
            <a:cxnSpLocks/>
          </p:cNvCxnSpPr>
          <p:nvPr/>
        </p:nvCxnSpPr>
        <p:spPr>
          <a:xfrm flipH="1" flipV="1">
            <a:off x="6662767" y="5449644"/>
            <a:ext cx="511206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AEFA357-37F2-4573-A30E-3A24634B6323}"/>
              </a:ext>
            </a:extLst>
          </p:cNvPr>
          <p:cNvCxnSpPr>
            <a:cxnSpLocks/>
          </p:cNvCxnSpPr>
          <p:nvPr/>
        </p:nvCxnSpPr>
        <p:spPr>
          <a:xfrm flipH="1" flipV="1">
            <a:off x="6666449" y="5565629"/>
            <a:ext cx="511206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3B96FFB-21F9-4922-9EA7-EDB73CEC404B}"/>
              </a:ext>
            </a:extLst>
          </p:cNvPr>
          <p:cNvCxnSpPr>
            <a:cxnSpLocks/>
          </p:cNvCxnSpPr>
          <p:nvPr/>
        </p:nvCxnSpPr>
        <p:spPr>
          <a:xfrm flipH="1" flipV="1">
            <a:off x="6666449" y="5687517"/>
            <a:ext cx="511206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60B5A51-ED0D-4AAE-86F8-9EF915A3F9CB}"/>
              </a:ext>
            </a:extLst>
          </p:cNvPr>
          <p:cNvCxnSpPr>
            <a:cxnSpLocks/>
          </p:cNvCxnSpPr>
          <p:nvPr/>
        </p:nvCxnSpPr>
        <p:spPr>
          <a:xfrm flipH="1" flipV="1">
            <a:off x="6665942" y="5816991"/>
            <a:ext cx="511206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2A3451A-A438-497C-B536-9354577E45B7}"/>
              </a:ext>
            </a:extLst>
          </p:cNvPr>
          <p:cNvCxnSpPr>
            <a:cxnSpLocks/>
          </p:cNvCxnSpPr>
          <p:nvPr/>
        </p:nvCxnSpPr>
        <p:spPr>
          <a:xfrm flipH="1">
            <a:off x="6022592" y="5893354"/>
            <a:ext cx="63238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8EB0ADB-6FA5-45BB-BDE2-EC2A25958E4A}"/>
              </a:ext>
            </a:extLst>
          </p:cNvPr>
          <p:cNvCxnSpPr>
            <a:cxnSpLocks/>
          </p:cNvCxnSpPr>
          <p:nvPr/>
        </p:nvCxnSpPr>
        <p:spPr>
          <a:xfrm flipH="1" flipV="1">
            <a:off x="6656158" y="5070880"/>
            <a:ext cx="511206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BDC4B7B-55B9-4F4E-B52D-1D4CDA9CBF5E}"/>
              </a:ext>
            </a:extLst>
          </p:cNvPr>
          <p:cNvCxnSpPr>
            <a:cxnSpLocks/>
          </p:cNvCxnSpPr>
          <p:nvPr/>
        </p:nvCxnSpPr>
        <p:spPr>
          <a:xfrm flipH="1">
            <a:off x="6020259" y="5760651"/>
            <a:ext cx="63238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B2E74CF-097A-461F-B253-EF81C025D10B}"/>
              </a:ext>
            </a:extLst>
          </p:cNvPr>
          <p:cNvCxnSpPr>
            <a:cxnSpLocks/>
          </p:cNvCxnSpPr>
          <p:nvPr/>
        </p:nvCxnSpPr>
        <p:spPr>
          <a:xfrm flipH="1">
            <a:off x="6020259" y="5621262"/>
            <a:ext cx="63238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8026215-3DB8-4F28-A6F6-A3D093CBC7C7}"/>
              </a:ext>
            </a:extLst>
          </p:cNvPr>
          <p:cNvCxnSpPr>
            <a:cxnSpLocks/>
          </p:cNvCxnSpPr>
          <p:nvPr/>
        </p:nvCxnSpPr>
        <p:spPr>
          <a:xfrm flipH="1">
            <a:off x="6020259" y="5488560"/>
            <a:ext cx="63238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6A39E95-32B6-44E2-AB4D-5C7AB9BAAE53}"/>
              </a:ext>
            </a:extLst>
          </p:cNvPr>
          <p:cNvCxnSpPr>
            <a:cxnSpLocks/>
          </p:cNvCxnSpPr>
          <p:nvPr/>
        </p:nvCxnSpPr>
        <p:spPr>
          <a:xfrm flipH="1">
            <a:off x="6020259" y="5374290"/>
            <a:ext cx="63238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9B57D2C-79AF-419A-9BB2-6FFDE2D8A6CA}"/>
              </a:ext>
            </a:extLst>
          </p:cNvPr>
          <p:cNvCxnSpPr>
            <a:cxnSpLocks/>
          </p:cNvCxnSpPr>
          <p:nvPr/>
        </p:nvCxnSpPr>
        <p:spPr>
          <a:xfrm flipH="1">
            <a:off x="6020257" y="5251297"/>
            <a:ext cx="63238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5B60C45-01AA-4600-9D82-6B586E2C2256}"/>
              </a:ext>
            </a:extLst>
          </p:cNvPr>
          <p:cNvCxnSpPr>
            <a:cxnSpLocks/>
          </p:cNvCxnSpPr>
          <p:nvPr/>
        </p:nvCxnSpPr>
        <p:spPr>
          <a:xfrm flipH="1">
            <a:off x="6020257" y="5138694"/>
            <a:ext cx="632382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893EE-156D-4AC7-8F1A-5F2F093F2AE1}"/>
              </a:ext>
            </a:extLst>
          </p:cNvPr>
          <p:cNvSpPr/>
          <p:nvPr/>
        </p:nvSpPr>
        <p:spPr>
          <a:xfrm>
            <a:off x="2484580" y="4100172"/>
            <a:ext cx="3524292" cy="18541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D3BD18D-376E-4D0A-AE15-A4830BFCA5EB}"/>
              </a:ext>
            </a:extLst>
          </p:cNvPr>
          <p:cNvSpPr/>
          <p:nvPr/>
        </p:nvSpPr>
        <p:spPr>
          <a:xfrm rot="5400000">
            <a:off x="9269689" y="3629243"/>
            <a:ext cx="367472" cy="12738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0FAE1-9134-4A79-8BC7-0FD99F39A4A2}"/>
              </a:ext>
            </a:extLst>
          </p:cNvPr>
          <p:cNvSpPr/>
          <p:nvPr/>
        </p:nvSpPr>
        <p:spPr>
          <a:xfrm rot="5400000">
            <a:off x="3606115" y="663294"/>
            <a:ext cx="1281222" cy="35186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F80F208-80E2-4D40-820E-C214572C3C99}"/>
              </a:ext>
            </a:extLst>
          </p:cNvPr>
          <p:cNvSpPr/>
          <p:nvPr/>
        </p:nvSpPr>
        <p:spPr>
          <a:xfrm rot="5400000">
            <a:off x="8805194" y="1777083"/>
            <a:ext cx="1281222" cy="12738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8ECAA17-0CBB-42EB-9D99-510B49435C58}"/>
              </a:ext>
            </a:extLst>
          </p:cNvPr>
          <p:cNvSpPr/>
          <p:nvPr/>
        </p:nvSpPr>
        <p:spPr>
          <a:xfrm rot="5400000">
            <a:off x="7689145" y="1108542"/>
            <a:ext cx="436680" cy="180282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25E39AD-E3FA-4B13-B3AC-C36AFA9F6A9F}"/>
              </a:ext>
            </a:extLst>
          </p:cNvPr>
          <p:cNvSpPr/>
          <p:nvPr/>
        </p:nvSpPr>
        <p:spPr>
          <a:xfrm rot="5400000">
            <a:off x="7455582" y="2065173"/>
            <a:ext cx="45719" cy="40842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EB1E453-E065-4EFE-B49D-A94547A11EEF}"/>
              </a:ext>
            </a:extLst>
          </p:cNvPr>
          <p:cNvSpPr/>
          <p:nvPr/>
        </p:nvSpPr>
        <p:spPr>
          <a:xfrm rot="5400000">
            <a:off x="7956563" y="2066661"/>
            <a:ext cx="45719" cy="40842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11C7308-9FB1-4BD9-9A7B-21C3F09C7058}"/>
              </a:ext>
            </a:extLst>
          </p:cNvPr>
          <p:cNvSpPr/>
          <p:nvPr/>
        </p:nvSpPr>
        <p:spPr>
          <a:xfrm>
            <a:off x="8504807" y="2266253"/>
            <a:ext cx="305231" cy="765903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FC3AEA3-F2A5-42AD-B688-12B82F711CD8}"/>
              </a:ext>
            </a:extLst>
          </p:cNvPr>
          <p:cNvCxnSpPr>
            <a:cxnSpLocks/>
          </p:cNvCxnSpPr>
          <p:nvPr/>
        </p:nvCxnSpPr>
        <p:spPr>
          <a:xfrm flipV="1">
            <a:off x="3302224" y="1791614"/>
            <a:ext cx="0" cy="127162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B2544B5-E1C9-4A5F-95D3-A60BFFFC49F1}"/>
              </a:ext>
            </a:extLst>
          </p:cNvPr>
          <p:cNvCxnSpPr>
            <a:cxnSpLocks/>
          </p:cNvCxnSpPr>
          <p:nvPr/>
        </p:nvCxnSpPr>
        <p:spPr>
          <a:xfrm flipV="1">
            <a:off x="4209226" y="1782977"/>
            <a:ext cx="0" cy="127162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30A1696-5F38-438C-B754-F47BFA0A343D}"/>
              </a:ext>
            </a:extLst>
          </p:cNvPr>
          <p:cNvCxnSpPr>
            <a:cxnSpLocks/>
          </p:cNvCxnSpPr>
          <p:nvPr/>
        </p:nvCxnSpPr>
        <p:spPr>
          <a:xfrm flipV="1">
            <a:off x="5123626" y="1791614"/>
            <a:ext cx="0" cy="1271626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AFC7E74-5D0B-4459-9F6D-C6A705A06451}"/>
              </a:ext>
            </a:extLst>
          </p:cNvPr>
          <p:cNvCxnSpPr>
            <a:cxnSpLocks/>
          </p:cNvCxnSpPr>
          <p:nvPr/>
        </p:nvCxnSpPr>
        <p:spPr>
          <a:xfrm flipV="1">
            <a:off x="3374725" y="4100172"/>
            <a:ext cx="0" cy="1848624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AC8169AD-FB95-4E52-9DBD-311E7E8A3499}"/>
              </a:ext>
            </a:extLst>
          </p:cNvPr>
          <p:cNvCxnSpPr>
            <a:cxnSpLocks/>
          </p:cNvCxnSpPr>
          <p:nvPr/>
        </p:nvCxnSpPr>
        <p:spPr>
          <a:xfrm flipV="1">
            <a:off x="4209226" y="4100172"/>
            <a:ext cx="0" cy="1848624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6A0A5D4-46CA-472F-8088-52F8B411868B}"/>
              </a:ext>
            </a:extLst>
          </p:cNvPr>
          <p:cNvCxnSpPr>
            <a:cxnSpLocks/>
          </p:cNvCxnSpPr>
          <p:nvPr/>
        </p:nvCxnSpPr>
        <p:spPr>
          <a:xfrm flipV="1">
            <a:off x="5123626" y="4113095"/>
            <a:ext cx="0" cy="1848624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A56D5B2-4A7F-4A9F-9AEC-4BB5D07402BE}"/>
              </a:ext>
            </a:extLst>
          </p:cNvPr>
          <p:cNvSpPr txBox="1"/>
          <p:nvPr/>
        </p:nvSpPr>
        <p:spPr>
          <a:xfrm>
            <a:off x="5766847" y="3543121"/>
            <a:ext cx="115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 복도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E9991A6-94C4-44B5-AE00-9508665ECBEE}"/>
              </a:ext>
            </a:extLst>
          </p:cNvPr>
          <p:cNvSpPr txBox="1"/>
          <p:nvPr/>
        </p:nvSpPr>
        <p:spPr>
          <a:xfrm>
            <a:off x="7583490" y="1808294"/>
            <a:ext cx="6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정문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9CDC3D9-50DC-471D-BAF7-0868003A4485}"/>
              </a:ext>
            </a:extLst>
          </p:cNvPr>
          <p:cNvSpPr txBox="1"/>
          <p:nvPr/>
        </p:nvSpPr>
        <p:spPr>
          <a:xfrm>
            <a:off x="8920274" y="5249824"/>
            <a:ext cx="118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엘리베이터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DBBB00C-0034-4412-91B5-421C968CF772}"/>
              </a:ext>
            </a:extLst>
          </p:cNvPr>
          <p:cNvSpPr/>
          <p:nvPr/>
        </p:nvSpPr>
        <p:spPr>
          <a:xfrm rot="5400000">
            <a:off x="5869652" y="1924418"/>
            <a:ext cx="1284807" cy="10000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1C14330-1A5E-4333-99D4-00897EE0ADE2}"/>
              </a:ext>
            </a:extLst>
          </p:cNvPr>
          <p:cNvSpPr/>
          <p:nvPr/>
        </p:nvSpPr>
        <p:spPr>
          <a:xfrm rot="5400000">
            <a:off x="6333807" y="3783812"/>
            <a:ext cx="362993" cy="10000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D58D39A-8035-4E5E-96B0-C42ADF5E4383}"/>
              </a:ext>
            </a:extLst>
          </p:cNvPr>
          <p:cNvSpPr txBox="1"/>
          <p:nvPr/>
        </p:nvSpPr>
        <p:spPr>
          <a:xfrm>
            <a:off x="2911195" y="992553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AD37E36-9930-498B-B1A7-5F637A8397B0}"/>
              </a:ext>
            </a:extLst>
          </p:cNvPr>
          <p:cNvSpPr txBox="1"/>
          <p:nvPr/>
        </p:nvSpPr>
        <p:spPr>
          <a:xfrm>
            <a:off x="4498642" y="1033943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4A6ED4-39D6-4B80-B591-02E83BC37270}"/>
              </a:ext>
            </a:extLst>
          </p:cNvPr>
          <p:cNvSpPr txBox="1"/>
          <p:nvPr/>
        </p:nvSpPr>
        <p:spPr>
          <a:xfrm>
            <a:off x="5709031" y="1068587"/>
            <a:ext cx="6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562D2F-67B4-4B0E-83AF-25FD8014B404}"/>
              </a:ext>
            </a:extLst>
          </p:cNvPr>
          <p:cNvSpPr/>
          <p:nvPr/>
        </p:nvSpPr>
        <p:spPr>
          <a:xfrm rot="5400000">
            <a:off x="8226522" y="2624806"/>
            <a:ext cx="302145" cy="1198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F02FC14-394E-463D-A59E-7763411B9C1E}"/>
              </a:ext>
            </a:extLst>
          </p:cNvPr>
          <p:cNvGrpSpPr/>
          <p:nvPr/>
        </p:nvGrpSpPr>
        <p:grpSpPr>
          <a:xfrm>
            <a:off x="8215356" y="2278805"/>
            <a:ext cx="317736" cy="454412"/>
            <a:chOff x="863021" y="3969950"/>
            <a:chExt cx="317736" cy="454412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156ECDF-ABA3-4B78-B019-C180E71ED7AA}"/>
                </a:ext>
              </a:extLst>
            </p:cNvPr>
            <p:cNvSpPr/>
            <p:nvPr/>
          </p:nvSpPr>
          <p:spPr>
            <a:xfrm>
              <a:off x="895741" y="4315822"/>
              <a:ext cx="259567" cy="1085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D8DDA2B-3412-4CE2-A14A-4BE2B182ABD7}"/>
                </a:ext>
              </a:extLst>
            </p:cNvPr>
            <p:cNvSpPr/>
            <p:nvPr/>
          </p:nvSpPr>
          <p:spPr>
            <a:xfrm>
              <a:off x="943558" y="4346455"/>
              <a:ext cx="170249" cy="547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9888B67-E30B-4268-A145-C2299464DD6A}"/>
                </a:ext>
              </a:extLst>
            </p:cNvPr>
            <p:cNvSpPr/>
            <p:nvPr/>
          </p:nvSpPr>
          <p:spPr>
            <a:xfrm flipH="1">
              <a:off x="996520" y="4357492"/>
              <a:ext cx="63081" cy="25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25D63B9C-1F58-464A-82A9-C9B04DA28E5B}"/>
                </a:ext>
              </a:extLst>
            </p:cNvPr>
            <p:cNvSpPr/>
            <p:nvPr/>
          </p:nvSpPr>
          <p:spPr>
            <a:xfrm rot="8100000">
              <a:off x="863021" y="3969950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7C54CB4-543B-40DF-8ED1-9270589BB430}"/>
              </a:ext>
            </a:extLst>
          </p:cNvPr>
          <p:cNvGrpSpPr/>
          <p:nvPr/>
        </p:nvGrpSpPr>
        <p:grpSpPr>
          <a:xfrm>
            <a:off x="8492302" y="1943982"/>
            <a:ext cx="317736" cy="454412"/>
            <a:chOff x="863021" y="3969950"/>
            <a:chExt cx="317736" cy="45441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74030B-D100-44E4-9126-458E38ACEFDD}"/>
                </a:ext>
              </a:extLst>
            </p:cNvPr>
            <p:cNvSpPr/>
            <p:nvPr/>
          </p:nvSpPr>
          <p:spPr>
            <a:xfrm>
              <a:off x="895741" y="4315822"/>
              <a:ext cx="259567" cy="1085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156E682-41F2-4C85-8ADC-545729050B86}"/>
                </a:ext>
              </a:extLst>
            </p:cNvPr>
            <p:cNvSpPr/>
            <p:nvPr/>
          </p:nvSpPr>
          <p:spPr>
            <a:xfrm>
              <a:off x="943558" y="4346455"/>
              <a:ext cx="170249" cy="5474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706268F-85C5-4022-B604-8B29EFF15795}"/>
                </a:ext>
              </a:extLst>
            </p:cNvPr>
            <p:cNvSpPr/>
            <p:nvPr/>
          </p:nvSpPr>
          <p:spPr>
            <a:xfrm flipH="1">
              <a:off x="996520" y="4357492"/>
              <a:ext cx="63081" cy="25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눈물 방울 82">
              <a:extLst>
                <a:ext uri="{FF2B5EF4-FFF2-40B4-BE49-F238E27FC236}">
                  <a16:creationId xmlns:a16="http://schemas.microsoft.com/office/drawing/2014/main" id="{9257A863-F9DD-44D5-AEC0-77593E0E06B1}"/>
                </a:ext>
              </a:extLst>
            </p:cNvPr>
            <p:cNvSpPr/>
            <p:nvPr/>
          </p:nvSpPr>
          <p:spPr>
            <a:xfrm rot="8100000">
              <a:off x="863021" y="3969950"/>
              <a:ext cx="317736" cy="337185"/>
            </a:xfrm>
            <a:prstGeom prst="teardrop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411F419-72B5-4A50-9D7B-D61F4E079E10}"/>
              </a:ext>
            </a:extLst>
          </p:cNvPr>
          <p:cNvGrpSpPr/>
          <p:nvPr/>
        </p:nvGrpSpPr>
        <p:grpSpPr>
          <a:xfrm>
            <a:off x="10461062" y="5563849"/>
            <a:ext cx="1658920" cy="1135693"/>
            <a:chOff x="10362572" y="5756409"/>
            <a:chExt cx="1658920" cy="1135693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0746630-F1CD-4C1E-AE85-47C783E15053}"/>
                </a:ext>
              </a:extLst>
            </p:cNvPr>
            <p:cNvSpPr/>
            <p:nvPr/>
          </p:nvSpPr>
          <p:spPr>
            <a:xfrm>
              <a:off x="10362572" y="5756409"/>
              <a:ext cx="1658920" cy="11356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3DFF1F5-F0BC-475C-A52D-E6495E14BD88}"/>
                </a:ext>
              </a:extLst>
            </p:cNvPr>
            <p:cNvSpPr/>
            <p:nvPr/>
          </p:nvSpPr>
          <p:spPr>
            <a:xfrm>
              <a:off x="10474847" y="5849669"/>
              <a:ext cx="1428370" cy="9292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B8FD9F-D3C5-4826-9501-7399D0B6AE86}"/>
                </a:ext>
              </a:extLst>
            </p:cNvPr>
            <p:cNvGrpSpPr/>
            <p:nvPr/>
          </p:nvGrpSpPr>
          <p:grpSpPr>
            <a:xfrm>
              <a:off x="10678127" y="6349451"/>
              <a:ext cx="260393" cy="373561"/>
              <a:chOff x="755354" y="3986487"/>
              <a:chExt cx="317736" cy="454412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521E8D7-A503-442C-9369-27AEBA8F62CE}"/>
                  </a:ext>
                </a:extLst>
              </p:cNvPr>
              <p:cNvSpPr/>
              <p:nvPr/>
            </p:nvSpPr>
            <p:spPr>
              <a:xfrm>
                <a:off x="788074" y="4332359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911237B-466C-47CA-AFCB-C8AD2F438594}"/>
                  </a:ext>
                </a:extLst>
              </p:cNvPr>
              <p:cNvSpPr/>
              <p:nvPr/>
            </p:nvSpPr>
            <p:spPr>
              <a:xfrm>
                <a:off x="835891" y="4362992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C3E3D83-135E-4570-9E8A-0DF8502C9857}"/>
                  </a:ext>
                </a:extLst>
              </p:cNvPr>
              <p:cNvSpPr/>
              <p:nvPr/>
            </p:nvSpPr>
            <p:spPr>
              <a:xfrm flipH="1">
                <a:off x="888853" y="4374029"/>
                <a:ext cx="63081" cy="252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0" name="눈물 방울 139">
                <a:extLst>
                  <a:ext uri="{FF2B5EF4-FFF2-40B4-BE49-F238E27FC236}">
                    <a16:creationId xmlns:a16="http://schemas.microsoft.com/office/drawing/2014/main" id="{FA4DF4AB-E205-4514-8CAA-367F2008751A}"/>
                  </a:ext>
                </a:extLst>
              </p:cNvPr>
              <p:cNvSpPr/>
              <p:nvPr/>
            </p:nvSpPr>
            <p:spPr>
              <a:xfrm rot="8100000">
                <a:off x="755354" y="3986487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A9A0896C-291C-489E-B1EE-6E8CA6F5F3F6}"/>
                </a:ext>
              </a:extLst>
            </p:cNvPr>
            <p:cNvGrpSpPr/>
            <p:nvPr/>
          </p:nvGrpSpPr>
          <p:grpSpPr>
            <a:xfrm>
              <a:off x="10649258" y="5892448"/>
              <a:ext cx="260393" cy="373561"/>
              <a:chOff x="863021" y="3969950"/>
              <a:chExt cx="317736" cy="454412"/>
            </a:xfrm>
          </p:grpSpPr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E4CC3AFF-013F-439B-BC74-8E68C73C3103}"/>
                  </a:ext>
                </a:extLst>
              </p:cNvPr>
              <p:cNvSpPr/>
              <p:nvPr/>
            </p:nvSpPr>
            <p:spPr>
              <a:xfrm>
                <a:off x="895741" y="4315822"/>
                <a:ext cx="259567" cy="1085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BA6B9A7-F3CF-4A53-8755-7DDA97EA5CD5}"/>
                  </a:ext>
                </a:extLst>
              </p:cNvPr>
              <p:cNvSpPr/>
              <p:nvPr/>
            </p:nvSpPr>
            <p:spPr>
              <a:xfrm>
                <a:off x="943558" y="4346455"/>
                <a:ext cx="170249" cy="5474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1360E0F-1023-4F30-9969-81E5A261BC4C}"/>
                  </a:ext>
                </a:extLst>
              </p:cNvPr>
              <p:cNvSpPr/>
              <p:nvPr/>
            </p:nvSpPr>
            <p:spPr>
              <a:xfrm flipH="1">
                <a:off x="996520" y="4357492"/>
                <a:ext cx="63081" cy="25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눈물 방울 131">
                <a:extLst>
                  <a:ext uri="{FF2B5EF4-FFF2-40B4-BE49-F238E27FC236}">
                    <a16:creationId xmlns:a16="http://schemas.microsoft.com/office/drawing/2014/main" id="{C735A4C6-2087-4773-8188-9F7BC1FE836C}"/>
                  </a:ext>
                </a:extLst>
              </p:cNvPr>
              <p:cNvSpPr/>
              <p:nvPr/>
            </p:nvSpPr>
            <p:spPr>
              <a:xfrm rot="8100000">
                <a:off x="863021" y="3969950"/>
                <a:ext cx="317736" cy="337185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2F9FDC-C79C-4DBE-84C6-4A4ABA92B3BF}"/>
                </a:ext>
              </a:extLst>
            </p:cNvPr>
            <p:cNvSpPr txBox="1"/>
            <p:nvPr/>
          </p:nvSpPr>
          <p:spPr>
            <a:xfrm>
              <a:off x="10998388" y="5943442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아이템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B60F209-8E30-41AD-8A92-4F2D205AE0E6}"/>
                </a:ext>
              </a:extLst>
            </p:cNvPr>
            <p:cNvSpPr txBox="1"/>
            <p:nvPr/>
          </p:nvSpPr>
          <p:spPr>
            <a:xfrm>
              <a:off x="10998388" y="6365413"/>
              <a:ext cx="924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열쇠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44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51</Words>
  <Application>Microsoft Office PowerPoint</Application>
  <PresentationFormat>와이드스크린</PresentationFormat>
  <Paragraphs>33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Nightmare 5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 민환</dc:creator>
  <cp:lastModifiedBy>소 민환</cp:lastModifiedBy>
  <cp:revision>1</cp:revision>
  <dcterms:created xsi:type="dcterms:W3CDTF">2020-11-10T16:05:09Z</dcterms:created>
  <dcterms:modified xsi:type="dcterms:W3CDTF">2020-11-28T15:46:10Z</dcterms:modified>
</cp:coreProperties>
</file>