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07" r:id="rId2"/>
    <p:sldId id="508" r:id="rId3"/>
    <p:sldId id="510" r:id="rId4"/>
    <p:sldId id="51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09021-81CB-4E7D-8640-C604A58D6CD0}" v="29" dt="2020-11-29T09:25:11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소 민환" userId="367441008b9a3a76" providerId="LiveId" clId="{37909021-81CB-4E7D-8640-C604A58D6CD0}"/>
    <pc:docChg chg="undo custSel mod addSld delSld modSld">
      <pc:chgData name="소 민환" userId="367441008b9a3a76" providerId="LiveId" clId="{37909021-81CB-4E7D-8640-C604A58D6CD0}" dt="2020-11-29T09:25:11.339" v="433" actId="164"/>
      <pc:docMkLst>
        <pc:docMk/>
      </pc:docMkLst>
      <pc:sldChg chg="delSp new del mod">
        <pc:chgData name="소 민환" userId="367441008b9a3a76" providerId="LiveId" clId="{37909021-81CB-4E7D-8640-C604A58D6CD0}" dt="2020-11-28T15:48:20.671" v="3" actId="47"/>
        <pc:sldMkLst>
          <pc:docMk/>
          <pc:sldMk cId="1294048794" sldId="256"/>
        </pc:sldMkLst>
        <pc:spChg chg="del">
          <ac:chgData name="소 민환" userId="367441008b9a3a76" providerId="LiveId" clId="{37909021-81CB-4E7D-8640-C604A58D6CD0}" dt="2020-11-28T15:48:13.559" v="1" actId="478"/>
          <ac:spMkLst>
            <pc:docMk/>
            <pc:sldMk cId="1294048794" sldId="256"/>
            <ac:spMk id="2" creationId="{1FB37132-508F-403A-B5C6-40FD16BED014}"/>
          </ac:spMkLst>
        </pc:spChg>
        <pc:spChg chg="del">
          <ac:chgData name="소 민환" userId="367441008b9a3a76" providerId="LiveId" clId="{37909021-81CB-4E7D-8640-C604A58D6CD0}" dt="2020-11-28T15:48:13.559" v="1" actId="478"/>
          <ac:spMkLst>
            <pc:docMk/>
            <pc:sldMk cId="1294048794" sldId="256"/>
            <ac:spMk id="3" creationId="{E971FAAA-FD2E-4C20-8592-FB604EED8DA8}"/>
          </ac:spMkLst>
        </pc:spChg>
      </pc:sldChg>
      <pc:sldChg chg="addSp modSp add">
        <pc:chgData name="소 민환" userId="367441008b9a3a76" providerId="LiveId" clId="{37909021-81CB-4E7D-8640-C604A58D6CD0}" dt="2020-11-29T01:00:21.292" v="6" actId="164"/>
        <pc:sldMkLst>
          <pc:docMk/>
          <pc:sldMk cId="171308568" sldId="507"/>
        </pc:sldMkLst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2" creationId="{BDCC2E4E-43B5-469A-A82A-E93136E8790A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3" creationId="{17A9EFC5-E473-47A4-A672-08F4F4A296F2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5" creationId="{0E4FD4B6-4D3A-4B36-9018-3D855378277F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6" creationId="{99A060AE-50C6-4EF9-A90B-BF30DB32E8DC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9" creationId="{0DA920C8-8800-4D2F-B3A9-8A822B9A4633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21" creationId="{C4A8924C-63B2-4C68-80C0-7B53404C96CB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23" creationId="{A77048AA-1932-4FDE-AB2D-16C3795103C8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25" creationId="{59881972-F11C-41BF-BBC6-C6AB3C2881FF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31" creationId="{A639CD08-7DC9-4E58-8E18-216328DD546D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62" creationId="{B06C9855-DC8C-49A2-AA37-570A47210A2E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65" creationId="{ABDAFEBE-685E-472D-A076-56C640E6EEC7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66" creationId="{5B12EEEA-48DA-47C0-A911-3334420F5476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67" creationId="{FD5817E0-9A8F-4EB4-9953-E6B86368409C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68" creationId="{81532353-6A03-4CC5-A5D7-0B5ACEE6811B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69" creationId="{F6A7719C-C6DD-47BD-B257-7359ACD316DA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71" creationId="{050CD57E-B62A-481B-9D32-4C5EB062ACB2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72" creationId="{F99761BE-9FA7-4B9E-96E1-908406D47E47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73" creationId="{6B1CED1E-963E-4EFC-B837-1F5A43BBBBEE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74" creationId="{7773CB47-E176-4330-B59F-3CE16A72716C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75" creationId="{9F6F861F-7CB8-432F-9355-A023E8DB478E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79" creationId="{D13412AE-2D52-44C4-9291-8D6486C10743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80" creationId="{69FACCBE-6401-4895-B555-88440438AA59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81" creationId="{783B4BD4-6556-4818-BBAE-00AB4AFC37DF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82" creationId="{322073FA-C826-41C2-9783-DF8815F90D37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84" creationId="{9771CBDF-B37A-4A92-B38E-69BDA45FAABC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86" creationId="{A06EF3EE-420B-4A8E-9F1F-0B0F4C856331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93" creationId="{EBFFDE7E-D113-4055-BDFA-D705196769C1}"/>
          </ac:spMkLst>
        </pc:spChg>
        <pc:spChg chg="mod">
          <ac:chgData name="소 민환" userId="367441008b9a3a76" providerId="LiveId" clId="{37909021-81CB-4E7D-8640-C604A58D6CD0}" dt="2020-11-29T01:00:21.292" v="6" actId="164"/>
          <ac:spMkLst>
            <pc:docMk/>
            <pc:sldMk cId="171308568" sldId="507"/>
            <ac:spMk id="94" creationId="{5B2DF7CE-6886-409F-B3E4-8F56279B3DA8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16" creationId="{C00063A5-8FC9-4F54-8150-2D2C77DA4A6D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17" creationId="{8856E963-7025-4AC4-96A2-5C72AC5F1FA5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18" creationId="{A0D5B47F-883C-491E-8DDE-8EBFF57DDF5D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19" creationId="{6D822DC6-6235-4D94-9289-E615E8A89E94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21" creationId="{A390AA94-7EBE-4CF8-88B6-714C6998ECB4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22" creationId="{58C3AAD5-DD41-4D1B-B3CF-E268B9865C40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23" creationId="{D044AA5F-F7AE-4776-809E-F6A9A7AC218E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24" creationId="{2D6DC511-77FD-4828-83FA-F12B2ED2C52C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26" creationId="{A04AE282-61E5-4061-93CF-5EB62A802E7F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27" creationId="{C97952A3-70A7-4D7D-B8B4-9A230A2E5DB5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28" creationId="{36119192-066D-4B2A-B775-244B170905E5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29" creationId="{D352D709-765A-478B-A510-E23087C65C33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31" creationId="{71F62418-DF4E-4921-A0C2-8C1DDD71DA57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32" creationId="{9248F63A-DB47-44EE-B907-CB19B8FB8591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33" creationId="{D2356EF5-3394-4FB1-9658-E5B799E2F85A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34" creationId="{487BB4A9-2E26-4FF3-BEA5-5D092ABAB1D2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36" creationId="{89408CC3-95A7-4B3F-A24B-94653DACE50F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37" creationId="{92FBAF02-11D6-42A6-AD01-426D75F11D84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38" creationId="{61EA0FF2-01BD-4218-AB0B-86836C986071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39" creationId="{425FB874-D7FB-4657-A1BA-E5C47AD2FFD0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41" creationId="{79967A96-7C10-49C6-8B15-145F2EAF6D1F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42" creationId="{B33D48E8-6B23-4D57-AFD6-74AA6830752D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43" creationId="{F6629F64-D9B3-49CA-BF06-106C076FF245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44" creationId="{92F2EAC8-A924-4249-8021-6CC5D2094ABE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46" creationId="{314AB645-9D50-4802-8D39-E91B1E76B4CE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47" creationId="{D25B1660-AEF9-49E9-8A8A-59AAE5B21A20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48" creationId="{1C9F37D4-DAEE-44C6-9BCF-BD86EF884D61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49" creationId="{9C054927-2D8A-4932-B689-B54B00529709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50" creationId="{F865FEA4-D34F-4FA8-8962-C7405F7830AB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51" creationId="{21937176-A4E3-4335-B63B-7D612238A345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52" creationId="{E0EF1A22-4B24-47CB-BB2C-65A489A2AF8D}"/>
          </ac:spMkLst>
        </pc:spChg>
        <pc:spChg chg="mod">
          <ac:chgData name="소 민환" userId="367441008b9a3a76" providerId="LiveId" clId="{37909021-81CB-4E7D-8640-C604A58D6CD0}" dt="2020-11-29T01:00:18.672" v="5" actId="164"/>
          <ac:spMkLst>
            <pc:docMk/>
            <pc:sldMk cId="171308568" sldId="507"/>
            <ac:spMk id="168" creationId="{F297948D-4238-4EF8-A3D5-F01735C13538}"/>
          </ac:spMkLst>
        </pc:spChg>
        <pc:grpChg chg="add mod">
          <ac:chgData name="소 민환" userId="367441008b9a3a76" providerId="LiveId" clId="{37909021-81CB-4E7D-8640-C604A58D6CD0}" dt="2020-11-29T01:00:18.672" v="5" actId="164"/>
          <ac:grpSpMkLst>
            <pc:docMk/>
            <pc:sldMk cId="171308568" sldId="507"/>
            <ac:grpSpMk id="4" creationId="{8F76D9A2-D166-4554-B401-FA0F37341FF4}"/>
          </ac:grpSpMkLst>
        </pc:grpChg>
        <pc:grpChg chg="add mod">
          <ac:chgData name="소 민환" userId="367441008b9a3a76" providerId="LiveId" clId="{37909021-81CB-4E7D-8640-C604A58D6CD0}" dt="2020-11-29T01:00:21.292" v="6" actId="164"/>
          <ac:grpSpMkLst>
            <pc:docMk/>
            <pc:sldMk cId="171308568" sldId="507"/>
            <ac:grpSpMk id="5" creationId="{91FC64A1-405B-44ED-BFED-CC3A973A9A4B}"/>
          </ac:grpSpMkLst>
        </pc:grpChg>
        <pc:grpChg chg="mod">
          <ac:chgData name="소 민환" userId="367441008b9a3a76" providerId="LiveId" clId="{37909021-81CB-4E7D-8640-C604A58D6CD0}" dt="2020-11-29T01:00:18.672" v="5" actId="164"/>
          <ac:grpSpMkLst>
            <pc:docMk/>
            <pc:sldMk cId="171308568" sldId="507"/>
            <ac:grpSpMk id="20" creationId="{05A4A16D-87EE-473B-B30E-04979BE98944}"/>
          </ac:grpSpMkLst>
        </pc:grpChg>
        <pc:grpChg chg="mod">
          <ac:chgData name="소 민환" userId="367441008b9a3a76" providerId="LiveId" clId="{37909021-81CB-4E7D-8640-C604A58D6CD0}" dt="2020-11-29T01:00:21.292" v="6" actId="164"/>
          <ac:grpSpMkLst>
            <pc:docMk/>
            <pc:sldMk cId="171308568" sldId="507"/>
            <ac:grpSpMk id="24" creationId="{0C1F77F5-CD92-48ED-B134-8510CFAC3521}"/>
          </ac:grpSpMkLst>
        </pc:grpChg>
        <pc:grpChg chg="mod">
          <ac:chgData name="소 민환" userId="367441008b9a3a76" providerId="LiveId" clId="{37909021-81CB-4E7D-8640-C604A58D6CD0}" dt="2020-11-29T01:00:21.292" v="6" actId="164"/>
          <ac:grpSpMkLst>
            <pc:docMk/>
            <pc:sldMk cId="171308568" sldId="507"/>
            <ac:grpSpMk id="45" creationId="{D92A5A53-FE34-4CB3-8D8B-A4BC9C49540A}"/>
          </ac:grpSpMkLst>
        </pc:grpChg>
        <pc:grpChg chg="mod">
          <ac:chgData name="소 민환" userId="367441008b9a3a76" providerId="LiveId" clId="{37909021-81CB-4E7D-8640-C604A58D6CD0}" dt="2020-11-29T01:00:21.292" v="6" actId="164"/>
          <ac:grpSpMkLst>
            <pc:docMk/>
            <pc:sldMk cId="171308568" sldId="507"/>
            <ac:grpSpMk id="47" creationId="{877F0703-4273-492F-A3FB-BFEC0622BE16}"/>
          </ac:grpSpMkLst>
        </pc:grpChg>
        <pc:grpChg chg="mod">
          <ac:chgData name="소 민환" userId="367441008b9a3a76" providerId="LiveId" clId="{37909021-81CB-4E7D-8640-C604A58D6CD0}" dt="2020-11-29T01:00:21.292" v="6" actId="164"/>
          <ac:grpSpMkLst>
            <pc:docMk/>
            <pc:sldMk cId="171308568" sldId="507"/>
            <ac:grpSpMk id="120" creationId="{EEA3CDA4-9060-4CED-A893-8C8C7EB5646A}"/>
          </ac:grpSpMkLst>
        </pc:grpChg>
        <pc:grpChg chg="mod">
          <ac:chgData name="소 민환" userId="367441008b9a3a76" providerId="LiveId" clId="{37909021-81CB-4E7D-8640-C604A58D6CD0}" dt="2020-11-29T01:00:21.292" v="6" actId="164"/>
          <ac:grpSpMkLst>
            <pc:docMk/>
            <pc:sldMk cId="171308568" sldId="507"/>
            <ac:grpSpMk id="130" creationId="{C0654B48-1243-4859-BDE4-24766ECC31F7}"/>
          </ac:grpSpMkLst>
        </pc:grpChg>
        <pc:grpChg chg="mod">
          <ac:chgData name="소 민환" userId="367441008b9a3a76" providerId="LiveId" clId="{37909021-81CB-4E7D-8640-C604A58D6CD0}" dt="2020-11-29T01:00:21.292" v="6" actId="164"/>
          <ac:grpSpMkLst>
            <pc:docMk/>
            <pc:sldMk cId="171308568" sldId="507"/>
            <ac:grpSpMk id="135" creationId="{2A03A40C-9A24-47C8-ABB7-1D19B0328E12}"/>
          </ac:grpSpMkLst>
        </pc:grpChg>
        <pc:grpChg chg="mod">
          <ac:chgData name="소 민환" userId="367441008b9a3a76" providerId="LiveId" clId="{37909021-81CB-4E7D-8640-C604A58D6CD0}" dt="2020-11-29T01:00:18.672" v="5" actId="164"/>
          <ac:grpSpMkLst>
            <pc:docMk/>
            <pc:sldMk cId="171308568" sldId="507"/>
            <ac:grpSpMk id="140" creationId="{EB7A88CB-97DF-47C9-9F06-309CFD4669BF}"/>
          </ac:grpSpMkLst>
        </pc:grpChg>
        <pc:grpChg chg="mod">
          <ac:chgData name="소 민환" userId="367441008b9a3a76" providerId="LiveId" clId="{37909021-81CB-4E7D-8640-C604A58D6CD0}" dt="2020-11-29T01:00:18.672" v="5" actId="164"/>
          <ac:grpSpMkLst>
            <pc:docMk/>
            <pc:sldMk cId="171308568" sldId="507"/>
            <ac:grpSpMk id="145" creationId="{0CA8E172-A7B3-46C5-9D8C-F212053DE7AD}"/>
          </ac:grpSpMkLst>
        </pc:grpChg>
        <pc:grpChg chg="mod">
          <ac:chgData name="소 민환" userId="367441008b9a3a76" providerId="LiveId" clId="{37909021-81CB-4E7D-8640-C604A58D6CD0}" dt="2020-11-29T01:00:18.672" v="5" actId="164"/>
          <ac:grpSpMkLst>
            <pc:docMk/>
            <pc:sldMk cId="171308568" sldId="507"/>
            <ac:grpSpMk id="169" creationId="{3B39A619-C1B6-4ADA-804A-38586C0C1A4C}"/>
          </ac:grpSpMkLst>
        </pc:grp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28" creationId="{8A4A58FC-37AB-4E07-9038-350836B37358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34" creationId="{F7BEC4BE-8F7C-44B1-87E5-D0207363BF87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37" creationId="{DAC4A643-ED24-4D06-BD85-8CBB6AA19D3B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38" creationId="{38B390FB-4945-4EAD-9064-F19C3B408740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39" creationId="{DC8B428C-2843-4FE1-9473-92A530ADD3D9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40" creationId="{E54244C8-1E9A-4776-8471-E57998029563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41" creationId="{3E289FEF-022B-4703-88D2-593628824235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42" creationId="{9D936735-1554-48FE-9DC9-12024504983A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43" creationId="{64521AF7-1737-43B7-A92B-97DFB13A9412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44" creationId="{40634D6E-B200-458E-A8D1-5D08F34FEA05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46" creationId="{8945D2D7-3868-40ED-B0F2-5FFF16322149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48" creationId="{CFD0701E-F64A-498E-8AA6-8D5B95E80684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49" creationId="{7D0DD665-866D-48CA-AE52-682C7079CA8A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50" creationId="{E67066B6-49AC-4AE1-8824-25A785CDAA97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51" creationId="{37C50434-98A4-48ED-9F99-62609CA4F9B1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52" creationId="{511EE2FE-B84C-4EEE-B409-E8184CF9EA22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53" creationId="{321A76FA-1BF3-4654-A636-1CBADD95EDF8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54" creationId="{88591E08-1E27-427E-AAB3-B93B60286A28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55" creationId="{6B561338-248E-430C-A8C6-ED46345ADE0A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56" creationId="{E0F48499-9D13-4487-861C-6BEA06525A45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57" creationId="{4248E636-3D4A-4771-92B2-CCF30F846AAE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58" creationId="{9F54C465-BDF7-481B-998D-E5CA7319A3E0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59" creationId="{9FCF9859-15F4-4E64-BFC1-ED2ED1239DC6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60" creationId="{5C86E542-7164-4FBB-AE29-832CABE835E9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61" creationId="{96F00EAE-650A-4942-A885-F5491A8CE530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63" creationId="{F965C5B8-0F1A-4E79-A02B-D0670B8389BF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64" creationId="{9760A144-A4CC-40B4-9634-D7EB8FA379D9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70" creationId="{5DBF2479-CB26-4749-8C0B-89425E923617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77" creationId="{6350C872-1FC2-4173-8E24-13C086461E84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78" creationId="{55D322CE-DF04-41E1-8C58-E3A09177646B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85" creationId="{66D875E6-E3C5-4FDD-9224-A2A0C1DA38F6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88" creationId="{AAF39C93-5BDA-4F31-BECC-560E4DB92CBF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89" creationId="{7B927C9A-EDF5-41B2-B27F-B4161EDF953A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90" creationId="{1F09C26C-59E0-4404-97C1-77A79F18220C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91" creationId="{F6AF7EBE-AA58-4548-A226-9E80B49A629E}"/>
          </ac:cxnSpMkLst>
        </pc:cxnChg>
        <pc:cxnChg chg="mod">
          <ac:chgData name="소 민환" userId="367441008b9a3a76" providerId="LiveId" clId="{37909021-81CB-4E7D-8640-C604A58D6CD0}" dt="2020-11-29T01:00:21.292" v="6" actId="164"/>
          <ac:cxnSpMkLst>
            <pc:docMk/>
            <pc:sldMk cId="171308568" sldId="507"/>
            <ac:cxnSpMk id="92" creationId="{DEDC28C2-4039-4C5C-8EDF-D2835E9CEF86}"/>
          </ac:cxnSpMkLst>
        </pc:cxnChg>
      </pc:sldChg>
      <pc:sldChg chg="addSp modSp add">
        <pc:chgData name="소 민환" userId="367441008b9a3a76" providerId="LiveId" clId="{37909021-81CB-4E7D-8640-C604A58D6CD0}" dt="2020-11-29T01:00:24.537" v="7" actId="164"/>
        <pc:sldMkLst>
          <pc:docMk/>
          <pc:sldMk cId="349894050" sldId="508"/>
        </pc:sldMkLst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22" creationId="{90902136-0FB4-4BBF-AEE4-522A3029A61F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27" creationId="{3783FAB5-B1A3-4F0D-83D5-CC3823081B4D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57" creationId="{99883828-EAE6-4EA0-88B9-D0C2AFD2D41D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80" creationId="{2E1A4CDE-61E2-433A-9C04-BB484694E959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81" creationId="{7B7EA5B7-9160-4BD4-A71D-386D80D9B696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82" creationId="{D40DE787-F4A6-441E-85CB-9EC9ACBC5C0C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83" creationId="{B57C47CB-F9EE-4EDE-A38F-086495917620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86" creationId="{CF1302CB-801F-4B28-B1E1-2E91B6090A42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87" creationId="{706F63AD-2AB5-45E6-9EE8-2357084DF08C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96" creationId="{FED3BEA6-B354-4095-AD41-A9E49A830890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97" creationId="{66436982-D9BC-4249-A3AD-037DCEA38D0D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98" creationId="{3845F1CA-035A-4BF7-85E2-700E954E9BAA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126" creationId="{1BAC299D-F28F-46CE-9FAF-CAA33321E03B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129" creationId="{71BFD100-85D6-43D7-8A35-125A37C2074E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130" creationId="{EEE61CD7-056C-4D96-9C61-0638F4EB8A25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131" creationId="{A91AD9AA-76A3-4D50-9667-EEFEE6A34B24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134" creationId="{8F20A629-F99D-4FEC-92A8-A8E4D02ED877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135" creationId="{CCEB46D4-EE98-4901-ADB2-AE36F502369F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136" creationId="{5E9F4B26-7984-4B42-BFEC-14C6C648A1B4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137" creationId="{B058BF97-C3AC-4DA1-93E0-E73B4DD842B0}"/>
          </ac:spMkLst>
        </pc:spChg>
        <pc:spChg chg="mod">
          <ac:chgData name="소 민환" userId="367441008b9a3a76" providerId="LiveId" clId="{37909021-81CB-4E7D-8640-C604A58D6CD0}" dt="2020-11-29T01:00:24.537" v="7" actId="164"/>
          <ac:spMkLst>
            <pc:docMk/>
            <pc:sldMk cId="349894050" sldId="508"/>
            <ac:spMk id="138" creationId="{F731A8AD-363E-48AF-A1F1-61BA60927BA6}"/>
          </ac:spMkLst>
        </pc:spChg>
        <pc:grpChg chg="add mod">
          <ac:chgData name="소 민환" userId="367441008b9a3a76" providerId="LiveId" clId="{37909021-81CB-4E7D-8640-C604A58D6CD0}" dt="2020-11-29T01:00:24.537" v="7" actId="164"/>
          <ac:grpSpMkLst>
            <pc:docMk/>
            <pc:sldMk cId="349894050" sldId="508"/>
            <ac:grpSpMk id="2" creationId="{8ADC9B9B-CBE6-4171-B4F8-324845FDA72A}"/>
          </ac:grpSpMkLst>
        </pc:grpChg>
        <pc:grpChg chg="mod">
          <ac:chgData name="소 민환" userId="367441008b9a3a76" providerId="LiveId" clId="{37909021-81CB-4E7D-8640-C604A58D6CD0}" dt="2020-11-29T01:00:24.537" v="7" actId="164"/>
          <ac:grpSpMkLst>
            <pc:docMk/>
            <pc:sldMk cId="349894050" sldId="508"/>
            <ac:grpSpMk id="7" creationId="{CFD0FF7C-07E1-4CF7-83BC-CC93204EBF22}"/>
          </ac:grpSpMkLst>
        </pc:grpChg>
        <pc:grpChg chg="mod">
          <ac:chgData name="소 민환" userId="367441008b9a3a76" providerId="LiveId" clId="{37909021-81CB-4E7D-8640-C604A58D6CD0}" dt="2020-11-29T01:00:24.537" v="7" actId="164"/>
          <ac:grpSpMkLst>
            <pc:docMk/>
            <pc:sldMk cId="349894050" sldId="508"/>
            <ac:grpSpMk id="47" creationId="{262B4EF8-01C9-40C4-A82F-487AC5403D83}"/>
          </ac:grpSpMkLst>
        </pc:grpChg>
        <pc:grpChg chg="mod">
          <ac:chgData name="소 민환" userId="367441008b9a3a76" providerId="LiveId" clId="{37909021-81CB-4E7D-8640-C604A58D6CD0}" dt="2020-11-29T01:00:24.537" v="7" actId="164"/>
          <ac:grpSpMkLst>
            <pc:docMk/>
            <pc:sldMk cId="349894050" sldId="508"/>
            <ac:grpSpMk id="52" creationId="{EC0DC2CB-28B5-443C-A9CB-48CB641C2CB1}"/>
          </ac:grpSpMkLst>
        </pc:grpChg>
        <pc:grpChg chg="mod">
          <ac:chgData name="소 민환" userId="367441008b9a3a76" providerId="LiveId" clId="{37909021-81CB-4E7D-8640-C604A58D6CD0}" dt="2020-11-29T01:00:24.537" v="7" actId="164"/>
          <ac:grpSpMkLst>
            <pc:docMk/>
            <pc:sldMk cId="349894050" sldId="508"/>
            <ac:grpSpMk id="58" creationId="{54AB6731-F770-4250-87D2-B9841C8E87AD}"/>
          </ac:grpSpMkLst>
        </pc:grpChg>
        <pc:cxnChg chg="mod">
          <ac:chgData name="소 민환" userId="367441008b9a3a76" providerId="LiveId" clId="{37909021-81CB-4E7D-8640-C604A58D6CD0}" dt="2020-11-29T01:00:24.537" v="7" actId="164"/>
          <ac:cxnSpMkLst>
            <pc:docMk/>
            <pc:sldMk cId="349894050" sldId="508"/>
            <ac:cxnSpMk id="100" creationId="{F644B361-11BA-42B0-A497-FFFD501E1009}"/>
          </ac:cxnSpMkLst>
        </pc:cxnChg>
        <pc:cxnChg chg="mod">
          <ac:chgData name="소 민환" userId="367441008b9a3a76" providerId="LiveId" clId="{37909021-81CB-4E7D-8640-C604A58D6CD0}" dt="2020-11-29T01:00:24.537" v="7" actId="164"/>
          <ac:cxnSpMkLst>
            <pc:docMk/>
            <pc:sldMk cId="349894050" sldId="508"/>
            <ac:cxnSpMk id="106" creationId="{CCE1B7C3-5B22-442C-8CC6-6BCBFE8A6A3C}"/>
          </ac:cxnSpMkLst>
        </pc:cxnChg>
        <pc:cxnChg chg="mod">
          <ac:chgData name="소 민환" userId="367441008b9a3a76" providerId="LiveId" clId="{37909021-81CB-4E7D-8640-C604A58D6CD0}" dt="2020-11-29T01:00:24.537" v="7" actId="164"/>
          <ac:cxnSpMkLst>
            <pc:docMk/>
            <pc:sldMk cId="349894050" sldId="508"/>
            <ac:cxnSpMk id="107" creationId="{96244853-DB61-4E2A-8712-1AA324B1D3D4}"/>
          </ac:cxnSpMkLst>
        </pc:cxnChg>
        <pc:cxnChg chg="mod">
          <ac:chgData name="소 민환" userId="367441008b9a3a76" providerId="LiveId" clId="{37909021-81CB-4E7D-8640-C604A58D6CD0}" dt="2020-11-29T01:00:24.537" v="7" actId="164"/>
          <ac:cxnSpMkLst>
            <pc:docMk/>
            <pc:sldMk cId="349894050" sldId="508"/>
            <ac:cxnSpMk id="108" creationId="{74AC456E-238F-4D48-819D-5E6D53599F20}"/>
          </ac:cxnSpMkLst>
        </pc:cxnChg>
        <pc:cxnChg chg="mod">
          <ac:chgData name="소 민환" userId="367441008b9a3a76" providerId="LiveId" clId="{37909021-81CB-4E7D-8640-C604A58D6CD0}" dt="2020-11-29T01:00:24.537" v="7" actId="164"/>
          <ac:cxnSpMkLst>
            <pc:docMk/>
            <pc:sldMk cId="349894050" sldId="508"/>
            <ac:cxnSpMk id="109" creationId="{BDE76148-29EE-4D2E-A6F9-787934788E7E}"/>
          </ac:cxnSpMkLst>
        </pc:cxnChg>
        <pc:cxnChg chg="mod">
          <ac:chgData name="소 민환" userId="367441008b9a3a76" providerId="LiveId" clId="{37909021-81CB-4E7D-8640-C604A58D6CD0}" dt="2020-11-29T01:00:24.537" v="7" actId="164"/>
          <ac:cxnSpMkLst>
            <pc:docMk/>
            <pc:sldMk cId="349894050" sldId="508"/>
            <ac:cxnSpMk id="110" creationId="{76CC1B7D-204A-44E3-A35B-B28AB7A78A53}"/>
          </ac:cxnSpMkLst>
        </pc:cxnChg>
        <pc:cxnChg chg="mod">
          <ac:chgData name="소 민환" userId="367441008b9a3a76" providerId="LiveId" clId="{37909021-81CB-4E7D-8640-C604A58D6CD0}" dt="2020-11-29T01:00:24.537" v="7" actId="164"/>
          <ac:cxnSpMkLst>
            <pc:docMk/>
            <pc:sldMk cId="349894050" sldId="508"/>
            <ac:cxnSpMk id="111" creationId="{6AB7B78F-A733-42C2-8AD4-E25B5CF9BB42}"/>
          </ac:cxnSpMkLst>
        </pc:cxnChg>
        <pc:cxnChg chg="mod">
          <ac:chgData name="소 민환" userId="367441008b9a3a76" providerId="LiveId" clId="{37909021-81CB-4E7D-8640-C604A58D6CD0}" dt="2020-11-29T01:00:24.537" v="7" actId="164"/>
          <ac:cxnSpMkLst>
            <pc:docMk/>
            <pc:sldMk cId="349894050" sldId="508"/>
            <ac:cxnSpMk id="112" creationId="{052098BA-D528-4B71-9E9F-E96EE104144A}"/>
          </ac:cxnSpMkLst>
        </pc:cxnChg>
        <pc:cxnChg chg="mod">
          <ac:chgData name="소 민환" userId="367441008b9a3a76" providerId="LiveId" clId="{37909021-81CB-4E7D-8640-C604A58D6CD0}" dt="2020-11-29T01:00:24.537" v="7" actId="164"/>
          <ac:cxnSpMkLst>
            <pc:docMk/>
            <pc:sldMk cId="349894050" sldId="508"/>
            <ac:cxnSpMk id="113" creationId="{A421A5E2-EDF2-49F1-A303-A03664DD6F0F}"/>
          </ac:cxnSpMkLst>
        </pc:cxnChg>
        <pc:cxnChg chg="mod">
          <ac:chgData name="소 민환" userId="367441008b9a3a76" providerId="LiveId" clId="{37909021-81CB-4E7D-8640-C604A58D6CD0}" dt="2020-11-29T01:00:24.537" v="7" actId="164"/>
          <ac:cxnSpMkLst>
            <pc:docMk/>
            <pc:sldMk cId="349894050" sldId="508"/>
            <ac:cxnSpMk id="114" creationId="{6A56BEFE-C7FD-43A6-8FD1-61FF1DF6CE9C}"/>
          </ac:cxnSpMkLst>
        </pc:cxnChg>
        <pc:cxnChg chg="mod">
          <ac:chgData name="소 민환" userId="367441008b9a3a76" providerId="LiveId" clId="{37909021-81CB-4E7D-8640-C604A58D6CD0}" dt="2020-11-29T01:00:24.537" v="7" actId="164"/>
          <ac:cxnSpMkLst>
            <pc:docMk/>
            <pc:sldMk cId="349894050" sldId="508"/>
            <ac:cxnSpMk id="115" creationId="{810EA1AE-E919-445E-AAD9-15082AA76B38}"/>
          </ac:cxnSpMkLst>
        </pc:cxnChg>
        <pc:cxnChg chg="mod">
          <ac:chgData name="소 민환" userId="367441008b9a3a76" providerId="LiveId" clId="{37909021-81CB-4E7D-8640-C604A58D6CD0}" dt="2020-11-29T01:00:24.537" v="7" actId="164"/>
          <ac:cxnSpMkLst>
            <pc:docMk/>
            <pc:sldMk cId="349894050" sldId="508"/>
            <ac:cxnSpMk id="116" creationId="{1E4958B5-6F9B-4BA7-A75D-0D4CC22C1B39}"/>
          </ac:cxnSpMkLst>
        </pc:cxnChg>
        <pc:cxnChg chg="mod">
          <ac:chgData name="소 민환" userId="367441008b9a3a76" providerId="LiveId" clId="{37909021-81CB-4E7D-8640-C604A58D6CD0}" dt="2020-11-29T01:00:24.537" v="7" actId="164"/>
          <ac:cxnSpMkLst>
            <pc:docMk/>
            <pc:sldMk cId="349894050" sldId="508"/>
            <ac:cxnSpMk id="117" creationId="{F370FC0D-EF9F-41C2-A7F9-3FA40007F1D9}"/>
          </ac:cxnSpMkLst>
        </pc:cxnChg>
        <pc:cxnChg chg="mod">
          <ac:chgData name="소 민환" userId="367441008b9a3a76" providerId="LiveId" clId="{37909021-81CB-4E7D-8640-C604A58D6CD0}" dt="2020-11-29T01:00:24.537" v="7" actId="164"/>
          <ac:cxnSpMkLst>
            <pc:docMk/>
            <pc:sldMk cId="349894050" sldId="508"/>
            <ac:cxnSpMk id="132" creationId="{E22CBF93-2539-413F-AD4D-35436116214A}"/>
          </ac:cxnSpMkLst>
        </pc:cxnChg>
        <pc:cxnChg chg="mod">
          <ac:chgData name="소 민환" userId="367441008b9a3a76" providerId="LiveId" clId="{37909021-81CB-4E7D-8640-C604A58D6CD0}" dt="2020-11-29T01:00:24.537" v="7" actId="164"/>
          <ac:cxnSpMkLst>
            <pc:docMk/>
            <pc:sldMk cId="349894050" sldId="508"/>
            <ac:cxnSpMk id="133" creationId="{D4B5CA9C-2394-4C77-9539-5691DE3978C4}"/>
          </ac:cxnSpMkLst>
        </pc:cxnChg>
      </pc:sldChg>
      <pc:sldChg chg="addSp modSp add">
        <pc:chgData name="소 민환" userId="367441008b9a3a76" providerId="LiveId" clId="{37909021-81CB-4E7D-8640-C604A58D6CD0}" dt="2020-11-29T01:00:27.582" v="8" actId="164"/>
        <pc:sldMkLst>
          <pc:docMk/>
          <pc:sldMk cId="2540447528" sldId="510"/>
        </pc:sldMkLst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18" creationId="{011C7308-9FB1-4BD9-9A7B-21C3F09C7058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53" creationId="{AD9361FC-FB46-4503-A3CB-936E6AE9832E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54" creationId="{E015626A-18D1-48B7-915A-696FF99CCECF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55" creationId="{E9BE7F46-567D-46C0-AF48-F790CF45A3AE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56" creationId="{BA7D72C6-EABD-42FC-948B-0040B1913602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58" creationId="{9D492F35-08C1-4494-AC51-A1BD322A1DFC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59" creationId="{D3B23480-EE47-4E72-8EBF-80361DF89989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73" creationId="{92562D2F-67B4-4B0E-83AF-25FD8014B404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85" creationId="{FC796268-B88D-428A-9BD8-C133D16FA7D8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91" creationId="{04EFC846-387A-4565-A22A-092E954CFBEF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122" creationId="{B24893EE-156D-4AC7-8F1A-5F2F093F2AE1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123" creationId="{ED3BD18D-376E-4D0A-AE15-A4830BFCA5EB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124" creationId="{86A0FAE1-9134-4A79-8BC7-0FD99F39A4A2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125" creationId="{CF80F208-80E2-4D40-820E-C214572C3C99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127" creationId="{28ECAA17-0CBB-42EB-9D99-510B49435C58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128" creationId="{F25E39AD-E3FA-4B13-B3AC-C36AFA9F6A9F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136" creationId="{BEB1E453-E065-4EFE-B49D-A94547A11EEF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144" creationId="{8A56D5B2-4A7F-4A9F-9AEC-4BB5D07402BE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145" creationId="{8E9991A6-94C4-44B5-AE00-9508665ECBEE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146" creationId="{C9CDC3D9-50DC-471D-BAF7-0868003A4485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147" creationId="{BDBBB00C-0034-4412-91B5-421C968CF772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148" creationId="{A1C14330-1A5E-4333-99D4-00897EE0ADE2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149" creationId="{8D58D39A-8035-4E5E-96B0-C42ADF5E4383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150" creationId="{2AD37E36-9930-498B-B1A7-5F637A8397B0}"/>
          </ac:spMkLst>
        </pc:spChg>
        <pc:spChg chg="mod">
          <ac:chgData name="소 민환" userId="367441008b9a3a76" providerId="LiveId" clId="{37909021-81CB-4E7D-8640-C604A58D6CD0}" dt="2020-11-29T01:00:27.582" v="8" actId="164"/>
          <ac:spMkLst>
            <pc:docMk/>
            <pc:sldMk cId="2540447528" sldId="510"/>
            <ac:spMk id="151" creationId="{6E4A6ED4-39D6-4B80-B591-02E83BC37270}"/>
          </ac:spMkLst>
        </pc:spChg>
        <pc:grpChg chg="add mod">
          <ac:chgData name="소 민환" userId="367441008b9a3a76" providerId="LiveId" clId="{37909021-81CB-4E7D-8640-C604A58D6CD0}" dt="2020-11-29T01:00:27.582" v="8" actId="164"/>
          <ac:grpSpMkLst>
            <pc:docMk/>
            <pc:sldMk cId="2540447528" sldId="510"/>
            <ac:grpSpMk id="2" creationId="{B2FC71A6-C7E3-4E85-9A91-6F6E98A1E639}"/>
          </ac:grpSpMkLst>
        </pc:grpChg>
        <pc:grpChg chg="mod">
          <ac:chgData name="소 민환" userId="367441008b9a3a76" providerId="LiveId" clId="{37909021-81CB-4E7D-8640-C604A58D6CD0}" dt="2020-11-29T01:00:27.582" v="8" actId="164"/>
          <ac:grpSpMkLst>
            <pc:docMk/>
            <pc:sldMk cId="2540447528" sldId="510"/>
            <ac:grpSpMk id="3" creationId="{A79968A8-E5F9-4039-9711-8707F940524E}"/>
          </ac:grpSpMkLst>
        </pc:grpChg>
        <pc:grpChg chg="mod">
          <ac:chgData name="소 민환" userId="367441008b9a3a76" providerId="LiveId" clId="{37909021-81CB-4E7D-8640-C604A58D6CD0}" dt="2020-11-29T01:00:27.582" v="8" actId="164"/>
          <ac:grpSpMkLst>
            <pc:docMk/>
            <pc:sldMk cId="2540447528" sldId="510"/>
            <ac:grpSpMk id="74" creationId="{1F02FC14-394E-463D-A59E-7763411B9C1E}"/>
          </ac:grpSpMkLst>
        </pc:grpChg>
        <pc:grpChg chg="mod">
          <ac:chgData name="소 민환" userId="367441008b9a3a76" providerId="LiveId" clId="{37909021-81CB-4E7D-8640-C604A58D6CD0}" dt="2020-11-29T01:00:27.582" v="8" actId="164"/>
          <ac:grpSpMkLst>
            <pc:docMk/>
            <pc:sldMk cId="2540447528" sldId="510"/>
            <ac:grpSpMk id="79" creationId="{37C54CB4-543B-40DF-8ED1-9270589BB430}"/>
          </ac:grpSpMkLst>
        </pc:grp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60" creationId="{866B943F-1395-4C1B-8DA2-1FF7A48998A3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62" creationId="{5E1CAA27-5109-4E1F-AD8B-F58C547F0DFB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89" creationId="{AA3A5876-AD66-4AFF-BB2A-E5E482F6B505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90" creationId="{D1804497-7FD5-4EE2-BA87-46AE82AE17D5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92" creationId="{BC47F822-CBD4-4AB9-9C6E-EA554719C692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93" creationId="{B786BB16-26B8-4DF1-A53D-E1DD90ECE56F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95" creationId="{AAEFA357-37F2-4573-A30E-3A24634B6323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99" creationId="{63B96FFB-21F9-4922-9EA7-EDB73CEC404B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101" creationId="{C60B5A51-ED0D-4AAE-86F8-9EF915A3F9CB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102" creationId="{82A3451A-A438-497C-B536-9354577E45B7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103" creationId="{48EB0ADB-6FA5-45BB-BDE2-EC2A25958E4A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104" creationId="{BBDC4B7B-55B9-4F4E-B52D-1D4CDA9CBF5E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105" creationId="{7B2E74CF-097A-461F-B253-EF81C025D10B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118" creationId="{98026215-3DB8-4F28-A6F6-A3D093CBC7C7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119" creationId="{36A39E95-32B6-44E2-AB4D-5C7AB9BAAE53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120" creationId="{D9B57D2C-79AF-419A-9BB2-6FFDE2D8A6CA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121" creationId="{E5B60C45-01AA-4600-9D82-6B586E2C2256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137" creationId="{7FC3AEA3-F2A5-42AD-B688-12B82F711CD8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138" creationId="{6B2544B5-E1C9-4A5F-95D3-A60BFFFC49F1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139" creationId="{830A1696-5F38-438C-B754-F47BFA0A343D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141" creationId="{7AFC7E74-5D0B-4459-9F6D-C6A705A06451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142" creationId="{AC8169AD-FB95-4E52-9DBD-311E7E8A3499}"/>
          </ac:cxnSpMkLst>
        </pc:cxnChg>
        <pc:cxnChg chg="mod">
          <ac:chgData name="소 민환" userId="367441008b9a3a76" providerId="LiveId" clId="{37909021-81CB-4E7D-8640-C604A58D6CD0}" dt="2020-11-29T01:00:27.582" v="8" actId="164"/>
          <ac:cxnSpMkLst>
            <pc:docMk/>
            <pc:sldMk cId="2540447528" sldId="510"/>
            <ac:cxnSpMk id="143" creationId="{A6A0A5D4-46CA-472F-8088-52F8B411868B}"/>
          </ac:cxnSpMkLst>
        </pc:cxnChg>
      </pc:sldChg>
      <pc:sldChg chg="addSp delSp modSp new mod setBg">
        <pc:chgData name="소 민환" userId="367441008b9a3a76" providerId="LiveId" clId="{37909021-81CB-4E7D-8640-C604A58D6CD0}" dt="2020-11-29T09:25:11.339" v="433" actId="164"/>
        <pc:sldMkLst>
          <pc:docMk/>
          <pc:sldMk cId="838601404" sldId="511"/>
        </pc:sldMkLst>
        <pc:spChg chg="add del">
          <ac:chgData name="소 민환" userId="367441008b9a3a76" providerId="LiveId" clId="{37909021-81CB-4E7D-8640-C604A58D6CD0}" dt="2020-11-29T08:54:52.053" v="12" actId="26606"/>
          <ac:spMkLst>
            <pc:docMk/>
            <pc:sldMk cId="838601404" sldId="511"/>
            <ac:spMk id="8" creationId="{57845966-6EFC-468A-9CC7-BAB4B95854E7}"/>
          </ac:spMkLst>
        </pc:spChg>
        <pc:spChg chg="add del mod">
          <ac:chgData name="소 민환" userId="367441008b9a3a76" providerId="LiveId" clId="{37909021-81CB-4E7D-8640-C604A58D6CD0}" dt="2020-11-29T08:58:44.063" v="53" actId="478"/>
          <ac:spMkLst>
            <pc:docMk/>
            <pc:sldMk cId="838601404" sldId="511"/>
            <ac:spMk id="11" creationId="{9228851C-E326-47F6-AE83-1C7CD4CA5B8E}"/>
          </ac:spMkLst>
        </pc:spChg>
        <pc:spChg chg="add del">
          <ac:chgData name="소 민환" userId="367441008b9a3a76" providerId="LiveId" clId="{37909021-81CB-4E7D-8640-C604A58D6CD0}" dt="2020-11-29T08:54:52.053" v="12" actId="26606"/>
          <ac:spMkLst>
            <pc:docMk/>
            <pc:sldMk cId="838601404" sldId="511"/>
            <ac:spMk id="12" creationId="{ADAD1991-FFD1-4E94-ABAB-7560D33008E4}"/>
          </ac:spMkLst>
        </pc:spChg>
        <pc:spChg chg="add del">
          <ac:chgData name="소 민환" userId="367441008b9a3a76" providerId="LiveId" clId="{37909021-81CB-4E7D-8640-C604A58D6CD0}" dt="2020-11-29T09:12:38.509" v="82" actId="11529"/>
          <ac:spMkLst>
            <pc:docMk/>
            <pc:sldMk cId="838601404" sldId="511"/>
            <ac:spMk id="16" creationId="{FB159E1E-ABE0-4CEE-A9DF-5ADD40F15570}"/>
          </ac:spMkLst>
        </pc:spChg>
        <pc:spChg chg="add mod ord topLvl">
          <ac:chgData name="소 민환" userId="367441008b9a3a76" providerId="LiveId" clId="{37909021-81CB-4E7D-8640-C604A58D6CD0}" dt="2020-11-29T09:25:11.339" v="433" actId="164"/>
          <ac:spMkLst>
            <pc:docMk/>
            <pc:sldMk cId="838601404" sldId="511"/>
            <ac:spMk id="18" creationId="{E91C04C7-D1AC-48BF-B62C-0CD7EA5C50A4}"/>
          </ac:spMkLst>
        </pc:spChg>
        <pc:grpChg chg="add del mod">
          <ac:chgData name="소 민환" userId="367441008b9a3a76" providerId="LiveId" clId="{37909021-81CB-4E7D-8640-C604A58D6CD0}" dt="2020-11-29T09:23:18.618" v="412" actId="478"/>
          <ac:grpSpMkLst>
            <pc:docMk/>
            <pc:sldMk cId="838601404" sldId="511"/>
            <ac:grpSpMk id="9" creationId="{3C345E1C-C0DD-4768-B0DA-94D11745158E}"/>
          </ac:grpSpMkLst>
        </pc:grpChg>
        <pc:grpChg chg="add del mod">
          <ac:chgData name="소 민환" userId="367441008b9a3a76" providerId="LiveId" clId="{37909021-81CB-4E7D-8640-C604A58D6CD0}" dt="2020-11-29T09:14:56.349" v="99" actId="165"/>
          <ac:grpSpMkLst>
            <pc:docMk/>
            <pc:sldMk cId="838601404" sldId="511"/>
            <ac:grpSpMk id="17" creationId="{6A06FAC6-5DF4-418B-BFD2-6DD97E5B914F}"/>
          </ac:grpSpMkLst>
        </pc:grpChg>
        <pc:grpChg chg="add del mod">
          <ac:chgData name="소 민환" userId="367441008b9a3a76" providerId="LiveId" clId="{37909021-81CB-4E7D-8640-C604A58D6CD0}" dt="2020-11-29T09:17:37.539" v="116" actId="165"/>
          <ac:grpSpMkLst>
            <pc:docMk/>
            <pc:sldMk cId="838601404" sldId="511"/>
            <ac:grpSpMk id="21" creationId="{E2BF48B6-EB54-4762-97AC-06E103BD44DF}"/>
          </ac:grpSpMkLst>
        </pc:grpChg>
        <pc:grpChg chg="add del mod">
          <ac:chgData name="소 민환" userId="367441008b9a3a76" providerId="LiveId" clId="{37909021-81CB-4E7D-8640-C604A58D6CD0}" dt="2020-11-29T09:24:02.843" v="415" actId="165"/>
          <ac:grpSpMkLst>
            <pc:docMk/>
            <pc:sldMk cId="838601404" sldId="511"/>
            <ac:grpSpMk id="24" creationId="{2C692178-2264-4095-958C-0791386529F9}"/>
          </ac:grpSpMkLst>
        </pc:grpChg>
        <pc:grpChg chg="add del mod">
          <ac:chgData name="소 민환" userId="367441008b9a3a76" providerId="LiveId" clId="{37909021-81CB-4E7D-8640-C604A58D6CD0}" dt="2020-11-29T09:24:52.196" v="425" actId="164"/>
          <ac:grpSpMkLst>
            <pc:docMk/>
            <pc:sldMk cId="838601404" sldId="511"/>
            <ac:grpSpMk id="25" creationId="{85CA0450-0FD3-47F5-AA84-F3ABAE5BD16C}"/>
          </ac:grpSpMkLst>
        </pc:grpChg>
        <pc:grpChg chg="add mod">
          <ac:chgData name="소 민환" userId="367441008b9a3a76" providerId="LiveId" clId="{37909021-81CB-4E7D-8640-C604A58D6CD0}" dt="2020-11-29T09:25:11.339" v="433" actId="164"/>
          <ac:grpSpMkLst>
            <pc:docMk/>
            <pc:sldMk cId="838601404" sldId="511"/>
            <ac:grpSpMk id="26" creationId="{36C79DA0-A302-4077-8B21-295A39ECEF8E}"/>
          </ac:grpSpMkLst>
        </pc:grpChg>
        <pc:picChg chg="add mod">
          <ac:chgData name="소 민환" userId="367441008b9a3a76" providerId="LiveId" clId="{37909021-81CB-4E7D-8640-C604A58D6CD0}" dt="2020-11-29T08:55:46.183" v="21" actId="164"/>
          <ac:picMkLst>
            <pc:docMk/>
            <pc:sldMk cId="838601404" sldId="511"/>
            <ac:picMk id="3" creationId="{3BD80400-46CF-43D2-BAEC-7582BF4E8277}"/>
          </ac:picMkLst>
        </pc:picChg>
        <pc:picChg chg="add mod">
          <ac:chgData name="소 민환" userId="367441008b9a3a76" providerId="LiveId" clId="{37909021-81CB-4E7D-8640-C604A58D6CD0}" dt="2020-11-29T08:55:46.183" v="21" actId="164"/>
          <ac:picMkLst>
            <pc:docMk/>
            <pc:sldMk cId="838601404" sldId="511"/>
            <ac:picMk id="5" creationId="{50EA08C8-C369-48F7-8D03-841211DCA244}"/>
          </ac:picMkLst>
        </pc:picChg>
        <pc:picChg chg="add del mod">
          <ac:chgData name="소 민환" userId="367441008b9a3a76" providerId="LiveId" clId="{37909021-81CB-4E7D-8640-C604A58D6CD0}" dt="2020-11-29T08:58:45.798" v="54" actId="478"/>
          <ac:picMkLst>
            <pc:docMk/>
            <pc:sldMk cId="838601404" sldId="511"/>
            <ac:picMk id="7" creationId="{8963BA78-4E74-4EC8-9064-3827B9524331}"/>
          </ac:picMkLst>
        </pc:picChg>
        <pc:picChg chg="add del">
          <ac:chgData name="소 민환" userId="367441008b9a3a76" providerId="LiveId" clId="{37909021-81CB-4E7D-8640-C604A58D6CD0}" dt="2020-11-29T08:54:52.053" v="12" actId="26606"/>
          <ac:picMkLst>
            <pc:docMk/>
            <pc:sldMk cId="838601404" sldId="511"/>
            <ac:picMk id="10" creationId="{75554383-98AF-4A47-BB65-705FAAA4BE6A}"/>
          </ac:picMkLst>
        </pc:picChg>
        <pc:picChg chg="add del mod topLvl">
          <ac:chgData name="소 민환" userId="367441008b9a3a76" providerId="LiveId" clId="{37909021-81CB-4E7D-8640-C604A58D6CD0}" dt="2020-11-29T09:23:20.139" v="413" actId="478"/>
          <ac:picMkLst>
            <pc:docMk/>
            <pc:sldMk cId="838601404" sldId="511"/>
            <ac:picMk id="14" creationId="{71146FC7-A869-48D4-BFF3-FA749C88C057}"/>
          </ac:picMkLst>
        </pc:picChg>
        <pc:picChg chg="add del mod ord topLvl">
          <ac:chgData name="소 민환" userId="367441008b9a3a76" providerId="LiveId" clId="{37909021-81CB-4E7D-8640-C604A58D6CD0}" dt="2020-11-29T09:23:17.069" v="411" actId="478"/>
          <ac:picMkLst>
            <pc:docMk/>
            <pc:sldMk cId="838601404" sldId="511"/>
            <ac:picMk id="15" creationId="{44E002E0-2549-4F5F-AA85-910DC718FF0B}"/>
          </ac:picMkLst>
        </pc:picChg>
        <pc:picChg chg="add mod ord topLvl">
          <ac:chgData name="소 민환" userId="367441008b9a3a76" providerId="LiveId" clId="{37909021-81CB-4E7D-8640-C604A58D6CD0}" dt="2020-11-29T09:25:11.339" v="433" actId="164"/>
          <ac:picMkLst>
            <pc:docMk/>
            <pc:sldMk cId="838601404" sldId="511"/>
            <ac:picMk id="20" creationId="{50A17E72-690E-453E-8428-04896D0D7F30}"/>
          </ac:picMkLst>
        </pc:picChg>
        <pc:picChg chg="add mod ord topLvl">
          <ac:chgData name="소 민환" userId="367441008b9a3a76" providerId="LiveId" clId="{37909021-81CB-4E7D-8640-C604A58D6CD0}" dt="2020-11-29T09:25:11.339" v="433" actId="164"/>
          <ac:picMkLst>
            <pc:docMk/>
            <pc:sldMk cId="838601404" sldId="511"/>
            <ac:picMk id="23" creationId="{E59E97B2-07C7-4D0A-8834-ACF3AEEBBA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04714-6B4C-4C6F-95E0-6FABEAB3BF3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71BE5-DAF6-4B3B-9A19-7E0BCD1A4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2B671-0885-4B18-8532-9F114A6912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6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2B671-0885-4B18-8532-9F114A6912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7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70FD6-FAEB-4A8C-BDF6-11F0F214C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4730B2-1130-405D-8291-98F66351F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1F2CE-4D1C-4177-AA13-594E796F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C27-C82A-4B53-8D82-C2ABBD44905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39D9F-9347-43FA-9345-8BD2BCED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EE6C0-A0F1-4FFF-88A0-1EC095C3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FF18-FACD-442E-A50E-5802E63DE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2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F1AB7-EA5B-4FCF-8884-3ECE7501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16875F-05E3-47F3-8CFB-1EDD9F18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CEECE-28B9-4AA0-80E2-8B3DC1C3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C27-C82A-4B53-8D82-C2ABBD44905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1DD4B-F701-4005-9D3B-9951CEEE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A1A79-CA98-458A-9EC2-CEC440BF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FF18-FACD-442E-A50E-5802E63DE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0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D7A02C-FC59-4235-A0D0-C5798D5DD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66987C-92A4-4D78-870C-B885FFCFE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FC6BB-AA5D-4CC8-BC18-3FCF7361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C27-C82A-4B53-8D82-C2ABBD44905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00B9B-BCF5-48CA-8D44-7E05C5AE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611BC-FBF4-4306-A889-945E4BF8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FF18-FACD-442E-A50E-5802E63DE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76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B890-BF64-485D-A2A8-8D1A95E9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AA306-9B59-4457-8B24-A7DA28DC5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380F1-1552-4586-A0F0-7FABB7A8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C27-C82A-4B53-8D82-C2ABBD44905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7AE30-4F69-4481-BD3A-D98F1C57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EAC44-66F9-47CC-B9CD-00AFDE81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FF18-FACD-442E-A50E-5802E63DE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01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0211E-CD66-436D-8ED6-EE732E3A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65A67-C40F-45A2-8EED-78CAE341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6A4A3-9F9E-46B2-A0B0-797B0E65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C27-C82A-4B53-8D82-C2ABBD44905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4AC4C-22EB-4D2C-8A66-18DEDAB5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714E2-24D6-4260-8E87-45C88C73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FF18-FACD-442E-A50E-5802E63DE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7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6B5C0-07EF-4B45-BF29-77E935B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C816C-0832-4496-A416-479E93FB4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2B43D-32A3-433D-B4DC-9FA167F58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67968-3087-4523-8D27-C8878993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C27-C82A-4B53-8D82-C2ABBD44905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26DBF-797E-42A8-9DCB-6579C293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3E22C5-7F5C-43CF-AB6F-C6F7584F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FF18-FACD-442E-A50E-5802E63DE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3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B74EA-F71D-4B9B-AF5A-B45FF17A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2330C-8523-42DC-8E55-01E05E8FF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3F77E4-9046-4C10-82CF-63B70AAE2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820E7A-917F-472B-96E8-A7EDED575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ABD42C-55BF-4F91-A638-57772BE63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9CA6D2-E86F-4F59-A8AF-C911BEA8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C27-C82A-4B53-8D82-C2ABBD44905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2A3C92-BB6D-4CE0-A1FA-B0594BD5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49E680-7FCB-45D5-8967-842F26B7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FF18-FACD-442E-A50E-5802E63DE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0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0448A-871F-4874-9BC6-8407B34C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9E78EE-8C6E-4567-BA7E-AFDC9FBE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C27-C82A-4B53-8D82-C2ABBD44905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CA3883-3DFC-40BC-A3E9-B40BBA4E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B52CFD-80F2-4703-9927-E9FFA22D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FF18-FACD-442E-A50E-5802E63DE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7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25FA1D-9B0B-4A97-AAEF-8DEED390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C27-C82A-4B53-8D82-C2ABBD44905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DD8089-1EA5-45DE-8EC6-F5FDA4E5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F0962B-2240-4065-82BC-D72E5229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FF18-FACD-442E-A50E-5802E63DE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1EB92-7F06-4085-B170-0FC66F2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279F5-E669-479F-95C4-A13F35A03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315AD-2BAF-41F6-B944-B14CDBA6A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171628-3C97-4A79-B90D-80D5123A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C27-C82A-4B53-8D82-C2ABBD44905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A32810-301F-4768-AB9C-C7F29F5C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55E3B6-1565-492B-B74B-FC3F96C1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FF18-FACD-442E-A50E-5802E63DE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8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21656-0E28-48F8-B91C-68AE8B67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9CDC2-DA3F-49E4-933C-6CB7A96BA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4B7606-6B43-4264-B76D-4F2C8E27E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AFF56-E4B7-4CA8-9D9D-3D2066CD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C27-C82A-4B53-8D82-C2ABBD44905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8F47E-0424-446F-820B-4AC082B8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BDA50-60B2-427F-BDC5-32AADCD4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FF18-FACD-442E-A50E-5802E63DE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1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CE66E6-3FA6-4A4F-9169-8E253853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CFEB2-E617-4C4B-9C84-2DB432CB6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B578A-518C-4F51-AE3A-43C3D24A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EC27-C82A-4B53-8D82-C2ABBD44905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95D2E-F331-42DE-86EE-20D29E088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715C5-F4D2-4190-BE83-0D7795D9A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FF18-FACD-442E-A50E-5802E63DE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5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1FC64A1-405B-44ED-BFED-CC3A973A9A4B}"/>
              </a:ext>
            </a:extLst>
          </p:cNvPr>
          <p:cNvGrpSpPr/>
          <p:nvPr/>
        </p:nvGrpSpPr>
        <p:grpSpPr>
          <a:xfrm>
            <a:off x="1962830" y="591243"/>
            <a:ext cx="8606929" cy="5941856"/>
            <a:chOff x="1962830" y="591243"/>
            <a:chExt cx="8606929" cy="594185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C1F77F5-CD92-48ED-B134-8510CFAC3521}"/>
                </a:ext>
              </a:extLst>
            </p:cNvPr>
            <p:cNvGrpSpPr/>
            <p:nvPr/>
          </p:nvGrpSpPr>
          <p:grpSpPr>
            <a:xfrm>
              <a:off x="1962830" y="591243"/>
              <a:ext cx="8606929" cy="5941856"/>
              <a:chOff x="1959471" y="588253"/>
              <a:chExt cx="8606929" cy="594185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5A4A16D-87EE-473B-B30E-04979BE98944}"/>
                  </a:ext>
                </a:extLst>
              </p:cNvPr>
              <p:cNvGrpSpPr/>
              <p:nvPr/>
            </p:nvGrpSpPr>
            <p:grpSpPr>
              <a:xfrm>
                <a:off x="1959471" y="588253"/>
                <a:ext cx="8606929" cy="5941856"/>
                <a:chOff x="2236562" y="809926"/>
                <a:chExt cx="7857767" cy="5814024"/>
              </a:xfrm>
            </p:grpSpPr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0DA920C8-8800-4D2F-B3A9-8A822B9A4633}"/>
                    </a:ext>
                  </a:extLst>
                </p:cNvPr>
                <p:cNvSpPr/>
                <p:nvPr/>
              </p:nvSpPr>
              <p:spPr>
                <a:xfrm rot="5100000">
                  <a:off x="4456626" y="1732714"/>
                  <a:ext cx="4623680" cy="3392569"/>
                </a:xfrm>
                <a:custGeom>
                  <a:avLst/>
                  <a:gdLst>
                    <a:gd name="connsiteX0" fmla="*/ 401 w 4623680"/>
                    <a:gd name="connsiteY0" fmla="*/ 2974482 h 3392569"/>
                    <a:gd name="connsiteX1" fmla="*/ 90096 w 4623680"/>
                    <a:gd name="connsiteY1" fmla="*/ 1966856 h 3392569"/>
                    <a:gd name="connsiteX2" fmla="*/ 90808 w 4623680"/>
                    <a:gd name="connsiteY2" fmla="*/ 1964482 h 3392569"/>
                    <a:gd name="connsiteX3" fmla="*/ 90808 w 4623680"/>
                    <a:gd name="connsiteY3" fmla="*/ 1959065 h 3392569"/>
                    <a:gd name="connsiteX4" fmla="*/ 188888 w 4623680"/>
                    <a:gd name="connsiteY4" fmla="*/ 1862670 h 3392569"/>
                    <a:gd name="connsiteX5" fmla="*/ 556618 w 4623680"/>
                    <a:gd name="connsiteY5" fmla="*/ 1862669 h 3392569"/>
                    <a:gd name="connsiteX6" fmla="*/ 747580 w 4623680"/>
                    <a:gd name="connsiteY6" fmla="*/ 0 h 3392569"/>
                    <a:gd name="connsiteX7" fmla="*/ 4623680 w 4623680"/>
                    <a:gd name="connsiteY7" fmla="*/ 339115 h 3392569"/>
                    <a:gd name="connsiteX8" fmla="*/ 4321413 w 4623680"/>
                    <a:gd name="connsiteY8" fmla="*/ 3287461 h 3392569"/>
                    <a:gd name="connsiteX9" fmla="*/ 4175250 w 4623680"/>
                    <a:gd name="connsiteY9" fmla="*/ 3392124 h 3392569"/>
                    <a:gd name="connsiteX10" fmla="*/ 562901 w 4623680"/>
                    <a:gd name="connsiteY10" fmla="*/ 3122423 h 3392569"/>
                    <a:gd name="connsiteX11" fmla="*/ 540961 w 4623680"/>
                    <a:gd name="connsiteY11" fmla="*/ 3116908 h 3392569"/>
                    <a:gd name="connsiteX12" fmla="*/ 508219 w 4623680"/>
                    <a:gd name="connsiteY12" fmla="*/ 3120526 h 3392569"/>
                    <a:gd name="connsiteX13" fmla="*/ 94732 w 4623680"/>
                    <a:gd name="connsiteY13" fmla="*/ 3084971 h 3392569"/>
                    <a:gd name="connsiteX14" fmla="*/ 401 w 4623680"/>
                    <a:gd name="connsiteY14" fmla="*/ 2974482 h 3392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623680" h="3392569">
                      <a:moveTo>
                        <a:pt x="401" y="2974482"/>
                      </a:moveTo>
                      <a:lnTo>
                        <a:pt x="90096" y="1966856"/>
                      </a:lnTo>
                      <a:lnTo>
                        <a:pt x="90808" y="1964482"/>
                      </a:lnTo>
                      <a:lnTo>
                        <a:pt x="90808" y="1959065"/>
                      </a:lnTo>
                      <a:cubicBezTo>
                        <a:pt x="90808" y="1905827"/>
                        <a:pt x="134719" y="1862670"/>
                        <a:pt x="188888" y="1862670"/>
                      </a:cubicBezTo>
                      <a:lnTo>
                        <a:pt x="556618" y="1862669"/>
                      </a:lnTo>
                      <a:lnTo>
                        <a:pt x="747580" y="0"/>
                      </a:lnTo>
                      <a:lnTo>
                        <a:pt x="4623680" y="339115"/>
                      </a:lnTo>
                      <a:lnTo>
                        <a:pt x="4321413" y="3287461"/>
                      </a:lnTo>
                      <a:cubicBezTo>
                        <a:pt x="4314919" y="3350807"/>
                        <a:pt x="4249479" y="3397666"/>
                        <a:pt x="4175250" y="3392124"/>
                      </a:cubicBezTo>
                      <a:lnTo>
                        <a:pt x="562901" y="3122423"/>
                      </a:lnTo>
                      <a:lnTo>
                        <a:pt x="540961" y="3116908"/>
                      </a:lnTo>
                      <a:lnTo>
                        <a:pt x="508219" y="3120526"/>
                      </a:lnTo>
                      <a:lnTo>
                        <a:pt x="94732" y="3084971"/>
                      </a:lnTo>
                      <a:cubicBezTo>
                        <a:pt x="37639" y="3080061"/>
                        <a:pt x="-4594" y="3030593"/>
                        <a:pt x="401" y="297448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99A060AE-50C6-4EF9-A90B-BF30DB32E8DC}"/>
                    </a:ext>
                  </a:extLst>
                </p:cNvPr>
                <p:cNvSpPr/>
                <p:nvPr/>
              </p:nvSpPr>
              <p:spPr>
                <a:xfrm rot="5100000">
                  <a:off x="4533722" y="296912"/>
                  <a:ext cx="4843369" cy="6142988"/>
                </a:xfrm>
                <a:custGeom>
                  <a:avLst/>
                  <a:gdLst>
                    <a:gd name="connsiteX0" fmla="*/ 109007 w 5814024"/>
                    <a:gd name="connsiteY0" fmla="*/ 5841317 h 7857767"/>
                    <a:gd name="connsiteX1" fmla="*/ 226743 w 5814024"/>
                    <a:gd name="connsiteY1" fmla="*/ 5705721 h 7857767"/>
                    <a:gd name="connsiteX2" fmla="*/ 668169 w 5814024"/>
                    <a:gd name="connsiteY2" fmla="*/ 5705721 h 7857767"/>
                    <a:gd name="connsiteX3" fmla="*/ 1154420 w 5814024"/>
                    <a:gd name="connsiteY3" fmla="*/ 147851 h 7857767"/>
                    <a:gd name="connsiteX4" fmla="*/ 1329876 w 5814024"/>
                    <a:gd name="connsiteY4" fmla="*/ 626 h 7857767"/>
                    <a:gd name="connsiteX5" fmla="*/ 5666173 w 5814024"/>
                    <a:gd name="connsiteY5" fmla="*/ 380003 h 7857767"/>
                    <a:gd name="connsiteX6" fmla="*/ 5813398 w 5814024"/>
                    <a:gd name="connsiteY6" fmla="*/ 555459 h 7857767"/>
                    <a:gd name="connsiteX7" fmla="*/ 5187464 w 5814024"/>
                    <a:gd name="connsiteY7" fmla="*/ 7709916 h 7857767"/>
                    <a:gd name="connsiteX8" fmla="*/ 5012008 w 5814024"/>
                    <a:gd name="connsiteY8" fmla="*/ 7857141 h 7857767"/>
                    <a:gd name="connsiteX9" fmla="*/ 675711 w 5814024"/>
                    <a:gd name="connsiteY9" fmla="*/ 7477764 h 7857767"/>
                    <a:gd name="connsiteX10" fmla="*/ 649374 w 5814024"/>
                    <a:gd name="connsiteY10" fmla="*/ 7470006 h 7857767"/>
                    <a:gd name="connsiteX11" fmla="*/ 610071 w 5814024"/>
                    <a:gd name="connsiteY11" fmla="*/ 7475095 h 7857767"/>
                    <a:gd name="connsiteX12" fmla="*/ 113717 w 5814024"/>
                    <a:gd name="connsiteY12" fmla="*/ 7425081 h 7857767"/>
                    <a:gd name="connsiteX13" fmla="*/ 481 w 5814024"/>
                    <a:gd name="connsiteY13" fmla="*/ 7269661 h 7857767"/>
                    <a:gd name="connsiteX14" fmla="*/ 108152 w 5814024"/>
                    <a:gd name="connsiteY14" fmla="*/ 5852276 h 7857767"/>
                    <a:gd name="connsiteX15" fmla="*/ 109007 w 5814024"/>
                    <a:gd name="connsiteY15" fmla="*/ 5848936 h 7857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14024" h="7857767">
                      <a:moveTo>
                        <a:pt x="109007" y="5841317"/>
                      </a:moveTo>
                      <a:cubicBezTo>
                        <a:pt x="109007" y="5766429"/>
                        <a:pt x="161718" y="5705721"/>
                        <a:pt x="226743" y="5705721"/>
                      </a:cubicBezTo>
                      <a:lnTo>
                        <a:pt x="668169" y="5705721"/>
                      </a:lnTo>
                      <a:lnTo>
                        <a:pt x="1154420" y="147851"/>
                      </a:lnTo>
                      <a:cubicBezTo>
                        <a:pt x="1162215" y="58745"/>
                        <a:pt x="1240770" y="-7170"/>
                        <a:pt x="1329876" y="626"/>
                      </a:cubicBezTo>
                      <a:lnTo>
                        <a:pt x="5666173" y="380003"/>
                      </a:lnTo>
                      <a:cubicBezTo>
                        <a:pt x="5755278" y="387798"/>
                        <a:pt x="5821194" y="466353"/>
                        <a:pt x="5813398" y="555459"/>
                      </a:cubicBezTo>
                      <a:lnTo>
                        <a:pt x="5187464" y="7709916"/>
                      </a:lnTo>
                      <a:cubicBezTo>
                        <a:pt x="5179668" y="7799022"/>
                        <a:pt x="5101113" y="7864937"/>
                        <a:pt x="5012008" y="7857141"/>
                      </a:cubicBezTo>
                      <a:lnTo>
                        <a:pt x="675711" y="7477764"/>
                      </a:lnTo>
                      <a:lnTo>
                        <a:pt x="649374" y="7470006"/>
                      </a:lnTo>
                      <a:lnTo>
                        <a:pt x="610071" y="7475095"/>
                      </a:lnTo>
                      <a:lnTo>
                        <a:pt x="113717" y="7425081"/>
                      </a:lnTo>
                      <a:cubicBezTo>
                        <a:pt x="45182" y="7418176"/>
                        <a:pt x="-5515" y="7348591"/>
                        <a:pt x="481" y="7269661"/>
                      </a:cubicBezTo>
                      <a:lnTo>
                        <a:pt x="108152" y="5852276"/>
                      </a:lnTo>
                      <a:lnTo>
                        <a:pt x="109007" y="584893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0E4FD4B6-4D3A-4B36-9018-3D855378277F}"/>
                    </a:ext>
                  </a:extLst>
                </p:cNvPr>
                <p:cNvSpPr/>
                <p:nvPr/>
              </p:nvSpPr>
              <p:spPr>
                <a:xfrm rot="5100000">
                  <a:off x="3258434" y="-211946"/>
                  <a:ext cx="5814024" cy="7857767"/>
                </a:xfrm>
                <a:custGeom>
                  <a:avLst/>
                  <a:gdLst>
                    <a:gd name="connsiteX0" fmla="*/ 109007 w 5814024"/>
                    <a:gd name="connsiteY0" fmla="*/ 5841317 h 7857767"/>
                    <a:gd name="connsiteX1" fmla="*/ 226743 w 5814024"/>
                    <a:gd name="connsiteY1" fmla="*/ 5705721 h 7857767"/>
                    <a:gd name="connsiteX2" fmla="*/ 668169 w 5814024"/>
                    <a:gd name="connsiteY2" fmla="*/ 5705721 h 7857767"/>
                    <a:gd name="connsiteX3" fmla="*/ 1154420 w 5814024"/>
                    <a:gd name="connsiteY3" fmla="*/ 147851 h 7857767"/>
                    <a:gd name="connsiteX4" fmla="*/ 1329876 w 5814024"/>
                    <a:gd name="connsiteY4" fmla="*/ 626 h 7857767"/>
                    <a:gd name="connsiteX5" fmla="*/ 5666173 w 5814024"/>
                    <a:gd name="connsiteY5" fmla="*/ 380003 h 7857767"/>
                    <a:gd name="connsiteX6" fmla="*/ 5813398 w 5814024"/>
                    <a:gd name="connsiteY6" fmla="*/ 555459 h 7857767"/>
                    <a:gd name="connsiteX7" fmla="*/ 5187464 w 5814024"/>
                    <a:gd name="connsiteY7" fmla="*/ 7709916 h 7857767"/>
                    <a:gd name="connsiteX8" fmla="*/ 5012008 w 5814024"/>
                    <a:gd name="connsiteY8" fmla="*/ 7857141 h 7857767"/>
                    <a:gd name="connsiteX9" fmla="*/ 675711 w 5814024"/>
                    <a:gd name="connsiteY9" fmla="*/ 7477764 h 7857767"/>
                    <a:gd name="connsiteX10" fmla="*/ 649374 w 5814024"/>
                    <a:gd name="connsiteY10" fmla="*/ 7470006 h 7857767"/>
                    <a:gd name="connsiteX11" fmla="*/ 610071 w 5814024"/>
                    <a:gd name="connsiteY11" fmla="*/ 7475095 h 7857767"/>
                    <a:gd name="connsiteX12" fmla="*/ 113717 w 5814024"/>
                    <a:gd name="connsiteY12" fmla="*/ 7425081 h 7857767"/>
                    <a:gd name="connsiteX13" fmla="*/ 481 w 5814024"/>
                    <a:gd name="connsiteY13" fmla="*/ 7269661 h 7857767"/>
                    <a:gd name="connsiteX14" fmla="*/ 108152 w 5814024"/>
                    <a:gd name="connsiteY14" fmla="*/ 5852276 h 7857767"/>
                    <a:gd name="connsiteX15" fmla="*/ 109007 w 5814024"/>
                    <a:gd name="connsiteY15" fmla="*/ 5848936 h 7857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14024" h="7857767">
                      <a:moveTo>
                        <a:pt x="109007" y="5841317"/>
                      </a:moveTo>
                      <a:cubicBezTo>
                        <a:pt x="109007" y="5766429"/>
                        <a:pt x="161718" y="5705721"/>
                        <a:pt x="226743" y="5705721"/>
                      </a:cubicBezTo>
                      <a:lnTo>
                        <a:pt x="668169" y="5705721"/>
                      </a:lnTo>
                      <a:lnTo>
                        <a:pt x="1154420" y="147851"/>
                      </a:lnTo>
                      <a:cubicBezTo>
                        <a:pt x="1162215" y="58745"/>
                        <a:pt x="1240770" y="-7170"/>
                        <a:pt x="1329876" y="626"/>
                      </a:cubicBezTo>
                      <a:lnTo>
                        <a:pt x="5666173" y="380003"/>
                      </a:lnTo>
                      <a:cubicBezTo>
                        <a:pt x="5755278" y="387798"/>
                        <a:pt x="5821194" y="466353"/>
                        <a:pt x="5813398" y="555459"/>
                      </a:cubicBezTo>
                      <a:lnTo>
                        <a:pt x="5187464" y="7709916"/>
                      </a:lnTo>
                      <a:cubicBezTo>
                        <a:pt x="5179668" y="7799022"/>
                        <a:pt x="5101113" y="7864937"/>
                        <a:pt x="5012008" y="7857141"/>
                      </a:cubicBezTo>
                      <a:lnTo>
                        <a:pt x="675711" y="7477764"/>
                      </a:lnTo>
                      <a:lnTo>
                        <a:pt x="649374" y="7470006"/>
                      </a:lnTo>
                      <a:lnTo>
                        <a:pt x="610071" y="7475095"/>
                      </a:lnTo>
                      <a:lnTo>
                        <a:pt x="113717" y="7425081"/>
                      </a:lnTo>
                      <a:cubicBezTo>
                        <a:pt x="45182" y="7418176"/>
                        <a:pt x="-5515" y="7348591"/>
                        <a:pt x="481" y="7269661"/>
                      </a:cubicBezTo>
                      <a:lnTo>
                        <a:pt x="108152" y="5852276"/>
                      </a:lnTo>
                      <a:lnTo>
                        <a:pt x="109007" y="584893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4A8924C-63B2-4C68-80C0-7B53404C96CB}"/>
                  </a:ext>
                </a:extLst>
              </p:cNvPr>
              <p:cNvSpPr/>
              <p:nvPr/>
            </p:nvSpPr>
            <p:spPr>
              <a:xfrm>
                <a:off x="2336800" y="1579418"/>
                <a:ext cx="7878618" cy="45061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77048AA-1932-4FDE-AB2D-16C3795103C8}"/>
                </a:ext>
              </a:extLst>
            </p:cNvPr>
            <p:cNvSpPr/>
            <p:nvPr/>
          </p:nvSpPr>
          <p:spPr>
            <a:xfrm>
              <a:off x="2484582" y="1773382"/>
              <a:ext cx="7601527" cy="4188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9881972-F11C-41BF-BBC6-C6AB3C2881FF}"/>
                </a:ext>
              </a:extLst>
            </p:cNvPr>
            <p:cNvSpPr/>
            <p:nvPr/>
          </p:nvSpPr>
          <p:spPr>
            <a:xfrm>
              <a:off x="6926299" y="1773383"/>
              <a:ext cx="2781120" cy="1136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A4A58FC-37AB-4E07-9038-350836B37358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84" y="1769180"/>
              <a:ext cx="0" cy="114980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639CD08-7DC9-4E58-8E18-216328DD546D}"/>
                </a:ext>
              </a:extLst>
            </p:cNvPr>
            <p:cNvSpPr/>
            <p:nvPr/>
          </p:nvSpPr>
          <p:spPr>
            <a:xfrm>
              <a:off x="2484582" y="4541917"/>
              <a:ext cx="7601527" cy="14198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7BEC4BE-8F7C-44B1-87E5-D0207363BF87}"/>
                </a:ext>
              </a:extLst>
            </p:cNvPr>
            <p:cNvCxnSpPr>
              <a:cxnSpLocks/>
            </p:cNvCxnSpPr>
            <p:nvPr/>
          </p:nvCxnSpPr>
          <p:spPr>
            <a:xfrm>
              <a:off x="9699220" y="1909683"/>
              <a:ext cx="3868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AC4A643-ED24-4D06-BD85-8CBB6AA19D3B}"/>
                </a:ext>
              </a:extLst>
            </p:cNvPr>
            <p:cNvCxnSpPr>
              <a:cxnSpLocks/>
            </p:cNvCxnSpPr>
            <p:nvPr/>
          </p:nvCxnSpPr>
          <p:spPr>
            <a:xfrm>
              <a:off x="9699220" y="2027158"/>
              <a:ext cx="3868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8B390FB-4945-4EAD-9064-F19C3B408740}"/>
                </a:ext>
              </a:extLst>
            </p:cNvPr>
            <p:cNvCxnSpPr>
              <a:cxnSpLocks/>
            </p:cNvCxnSpPr>
            <p:nvPr/>
          </p:nvCxnSpPr>
          <p:spPr>
            <a:xfrm>
              <a:off x="9699220" y="2141458"/>
              <a:ext cx="3868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C8B428C-2843-4FE1-9473-92A530ADD3D9}"/>
                </a:ext>
              </a:extLst>
            </p:cNvPr>
            <p:cNvCxnSpPr>
              <a:cxnSpLocks/>
            </p:cNvCxnSpPr>
            <p:nvPr/>
          </p:nvCxnSpPr>
          <p:spPr>
            <a:xfrm>
              <a:off x="9699220" y="2255758"/>
              <a:ext cx="3868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54244C8-1E9A-4776-8471-E57998029563}"/>
                </a:ext>
              </a:extLst>
            </p:cNvPr>
            <p:cNvCxnSpPr>
              <a:cxnSpLocks/>
            </p:cNvCxnSpPr>
            <p:nvPr/>
          </p:nvCxnSpPr>
          <p:spPr>
            <a:xfrm>
              <a:off x="9707419" y="2373233"/>
              <a:ext cx="3868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E289FEF-022B-4703-88D2-593628824235}"/>
                </a:ext>
              </a:extLst>
            </p:cNvPr>
            <p:cNvCxnSpPr>
              <a:cxnSpLocks/>
            </p:cNvCxnSpPr>
            <p:nvPr/>
          </p:nvCxnSpPr>
          <p:spPr>
            <a:xfrm>
              <a:off x="9699219" y="2500233"/>
              <a:ext cx="3868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D936735-1554-48FE-9DC9-12024504983A}"/>
                </a:ext>
              </a:extLst>
            </p:cNvPr>
            <p:cNvCxnSpPr>
              <a:cxnSpLocks/>
            </p:cNvCxnSpPr>
            <p:nvPr/>
          </p:nvCxnSpPr>
          <p:spPr>
            <a:xfrm>
              <a:off x="9699219" y="2617708"/>
              <a:ext cx="3868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521AF7-1737-43B7-A92B-97DFB13A9412}"/>
                </a:ext>
              </a:extLst>
            </p:cNvPr>
            <p:cNvCxnSpPr>
              <a:cxnSpLocks/>
            </p:cNvCxnSpPr>
            <p:nvPr/>
          </p:nvCxnSpPr>
          <p:spPr>
            <a:xfrm>
              <a:off x="9707419" y="2751058"/>
              <a:ext cx="3868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0634D6E-B200-458E-A8D1-5D08F34FEA05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84" y="2030333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945D2D7-3868-40ED-B0F2-5FFF16322149}"/>
                </a:ext>
              </a:extLst>
            </p:cNvPr>
            <p:cNvCxnSpPr>
              <a:cxnSpLocks/>
            </p:cNvCxnSpPr>
            <p:nvPr/>
          </p:nvCxnSpPr>
          <p:spPr>
            <a:xfrm>
              <a:off x="6382327" y="1971597"/>
              <a:ext cx="541121" cy="324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FD0701E-F64A-498E-8AA6-8D5B95E80684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84" y="1909683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D0DD665-866D-48CA-AE52-682C7079CA8A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84" y="2142966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67066B6-49AC-4AE1-8824-25A785CDAA97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83" y="2255758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7C50434-98A4-48ED-9F99-62609CA4F9B1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82" y="2373233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11EE2FE-B84C-4EEE-B409-E8184CF9EA22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81" y="2500233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21A76FA-1BF3-4654-A636-1CBADD95EDF8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81" y="2617708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8591E08-1E27-427E-AAB3-B93B60286A28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81" y="2751058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B561338-248E-430C-A8C6-ED46345ADE0A}"/>
                </a:ext>
              </a:extLst>
            </p:cNvPr>
            <p:cNvCxnSpPr>
              <a:cxnSpLocks/>
            </p:cNvCxnSpPr>
            <p:nvPr/>
          </p:nvCxnSpPr>
          <p:spPr>
            <a:xfrm>
              <a:off x="6382324" y="2093833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0F48499-9D13-4487-861C-6BEA06525A45}"/>
                </a:ext>
              </a:extLst>
            </p:cNvPr>
            <p:cNvCxnSpPr>
              <a:cxnSpLocks/>
            </p:cNvCxnSpPr>
            <p:nvPr/>
          </p:nvCxnSpPr>
          <p:spPr>
            <a:xfrm>
              <a:off x="6382323" y="1855708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248E636-3D4A-4771-92B2-CCF30F846AAE}"/>
                </a:ext>
              </a:extLst>
            </p:cNvPr>
            <p:cNvCxnSpPr>
              <a:cxnSpLocks/>
            </p:cNvCxnSpPr>
            <p:nvPr/>
          </p:nvCxnSpPr>
          <p:spPr>
            <a:xfrm>
              <a:off x="6389256" y="2204958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F54C465-BDF7-481B-998D-E5CA7319A3E0}"/>
                </a:ext>
              </a:extLst>
            </p:cNvPr>
            <p:cNvCxnSpPr>
              <a:cxnSpLocks/>
            </p:cNvCxnSpPr>
            <p:nvPr/>
          </p:nvCxnSpPr>
          <p:spPr>
            <a:xfrm>
              <a:off x="6389256" y="2316083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FCF9859-15F4-4E64-BFC1-ED2ED1239DC6}"/>
                </a:ext>
              </a:extLst>
            </p:cNvPr>
            <p:cNvCxnSpPr>
              <a:cxnSpLocks/>
            </p:cNvCxnSpPr>
            <p:nvPr/>
          </p:nvCxnSpPr>
          <p:spPr>
            <a:xfrm>
              <a:off x="6389256" y="2436733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C86E542-7164-4FBB-AE29-832CABE835E9}"/>
                </a:ext>
              </a:extLst>
            </p:cNvPr>
            <p:cNvCxnSpPr>
              <a:cxnSpLocks/>
            </p:cNvCxnSpPr>
            <p:nvPr/>
          </p:nvCxnSpPr>
          <p:spPr>
            <a:xfrm>
              <a:off x="6389256" y="2557383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6F00EAE-650A-4942-A885-F5491A8CE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89255" y="2678033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965C5B8-0F1A-4E79-A02B-D0670B8389BF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81" y="2880598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760A144-A4CC-40B4-9634-D7EB8FA379D9}"/>
                </a:ext>
              </a:extLst>
            </p:cNvPr>
            <p:cNvCxnSpPr>
              <a:cxnSpLocks/>
            </p:cNvCxnSpPr>
            <p:nvPr/>
          </p:nvCxnSpPr>
          <p:spPr>
            <a:xfrm>
              <a:off x="6389255" y="2812018"/>
              <a:ext cx="537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5B12EEEA-48DA-47C0-A911-3334420F5476}"/>
                </a:ext>
              </a:extLst>
            </p:cNvPr>
            <p:cNvSpPr/>
            <p:nvPr/>
          </p:nvSpPr>
          <p:spPr>
            <a:xfrm>
              <a:off x="2626749" y="2967169"/>
              <a:ext cx="483637" cy="46863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1532353-6A03-4CC5-A5D7-0B5ACEE6811B}"/>
                </a:ext>
              </a:extLst>
            </p:cNvPr>
            <p:cNvSpPr txBox="1"/>
            <p:nvPr/>
          </p:nvSpPr>
          <p:spPr>
            <a:xfrm>
              <a:off x="2520193" y="2178116"/>
              <a:ext cx="723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소화전</a:t>
              </a: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5DBF2479-CB26-4749-8C0B-89425E923617}"/>
                </a:ext>
              </a:extLst>
            </p:cNvPr>
            <p:cNvCxnSpPr>
              <a:cxnSpLocks/>
            </p:cNvCxnSpPr>
            <p:nvPr/>
          </p:nvCxnSpPr>
          <p:spPr>
            <a:xfrm>
              <a:off x="7623284" y="1765105"/>
              <a:ext cx="0" cy="114980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F99761BE-9FA7-4B9E-96E1-908406D47E47}"/>
                </a:ext>
              </a:extLst>
            </p:cNvPr>
            <p:cNvSpPr/>
            <p:nvPr/>
          </p:nvSpPr>
          <p:spPr>
            <a:xfrm rot="16200000" flipV="1">
              <a:off x="4470399" y="2149267"/>
              <a:ext cx="186303" cy="45721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B1CED1E-963E-4EFC-B837-1F5A43BBBBEE}"/>
                </a:ext>
              </a:extLst>
            </p:cNvPr>
            <p:cNvSpPr/>
            <p:nvPr/>
          </p:nvSpPr>
          <p:spPr>
            <a:xfrm rot="16200000" flipV="1">
              <a:off x="4470426" y="1942420"/>
              <a:ext cx="186303" cy="45721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773CB47-E176-4330-B59F-3CE16A72716C}"/>
                </a:ext>
              </a:extLst>
            </p:cNvPr>
            <p:cNvSpPr/>
            <p:nvPr/>
          </p:nvSpPr>
          <p:spPr>
            <a:xfrm>
              <a:off x="4104126" y="1773381"/>
              <a:ext cx="422725" cy="5998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6F861F-7CB8-432F-9355-A023E8DB478E}"/>
                </a:ext>
              </a:extLst>
            </p:cNvPr>
            <p:cNvSpPr txBox="1"/>
            <p:nvPr/>
          </p:nvSpPr>
          <p:spPr>
            <a:xfrm>
              <a:off x="4075939" y="1989444"/>
              <a:ext cx="51047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/>
                <a:t>엘리베이터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350C872-1FC2-4173-8E24-13C086461E84}"/>
                </a:ext>
              </a:extLst>
            </p:cNvPr>
            <p:cNvCxnSpPr>
              <a:cxnSpLocks/>
            </p:cNvCxnSpPr>
            <p:nvPr/>
          </p:nvCxnSpPr>
          <p:spPr>
            <a:xfrm>
              <a:off x="8356709" y="1763434"/>
              <a:ext cx="0" cy="114980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5D322CE-DF04-41E1-8C58-E3A09177646B}"/>
                </a:ext>
              </a:extLst>
            </p:cNvPr>
            <p:cNvCxnSpPr>
              <a:cxnSpLocks/>
            </p:cNvCxnSpPr>
            <p:nvPr/>
          </p:nvCxnSpPr>
          <p:spPr>
            <a:xfrm>
              <a:off x="9031216" y="1763856"/>
              <a:ext cx="0" cy="114980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13412AE-2D52-44C4-9291-8D6486C10743}"/>
                </a:ext>
              </a:extLst>
            </p:cNvPr>
            <p:cNvSpPr txBox="1"/>
            <p:nvPr/>
          </p:nvSpPr>
          <p:spPr>
            <a:xfrm>
              <a:off x="8362911" y="2172127"/>
              <a:ext cx="732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811</a:t>
              </a:r>
              <a:r>
                <a:rPr lang="ko-KR" altLang="en-US" sz="1400" dirty="0"/>
                <a:t>호</a:t>
              </a: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9771CBDF-B37A-4A92-B38E-69BDA45FAABC}"/>
                </a:ext>
              </a:extLst>
            </p:cNvPr>
            <p:cNvSpPr/>
            <p:nvPr/>
          </p:nvSpPr>
          <p:spPr>
            <a:xfrm>
              <a:off x="8566399" y="2682913"/>
              <a:ext cx="248624" cy="226543"/>
            </a:xfrm>
            <a:custGeom>
              <a:avLst/>
              <a:gdLst>
                <a:gd name="connsiteX0" fmla="*/ 758434 w 758434"/>
                <a:gd name="connsiteY0" fmla="*/ 0 h 686147"/>
                <a:gd name="connsiteX1" fmla="*/ 758434 w 758434"/>
                <a:gd name="connsiteY1" fmla="*/ 686147 h 686147"/>
                <a:gd name="connsiteX2" fmla="*/ 0 w 758434"/>
                <a:gd name="connsiteY2" fmla="*/ 686147 h 686147"/>
                <a:gd name="connsiteX3" fmla="*/ 3199 w 758434"/>
                <a:gd name="connsiteY3" fmla="*/ 627796 h 686147"/>
                <a:gd name="connsiteX4" fmla="*/ 758434 w 758434"/>
                <a:gd name="connsiteY4" fmla="*/ 0 h 68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434" h="686147">
                  <a:moveTo>
                    <a:pt x="758434" y="0"/>
                  </a:moveTo>
                  <a:lnTo>
                    <a:pt x="758434" y="686147"/>
                  </a:lnTo>
                  <a:lnTo>
                    <a:pt x="0" y="686147"/>
                  </a:lnTo>
                  <a:lnTo>
                    <a:pt x="3199" y="627796"/>
                  </a:lnTo>
                  <a:cubicBezTo>
                    <a:pt x="42075" y="275172"/>
                    <a:pt x="365369" y="0"/>
                    <a:pt x="758434" y="0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6D875E6-E3C5-4FDD-9224-A2A0C1DA38F6}"/>
                </a:ext>
              </a:extLst>
            </p:cNvPr>
            <p:cNvCxnSpPr>
              <a:cxnSpLocks/>
            </p:cNvCxnSpPr>
            <p:nvPr/>
          </p:nvCxnSpPr>
          <p:spPr>
            <a:xfrm>
              <a:off x="9452084" y="4541917"/>
              <a:ext cx="0" cy="141980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AF39C93-5BDA-4F31-BECC-560E4DB92CBF}"/>
                </a:ext>
              </a:extLst>
            </p:cNvPr>
            <p:cNvCxnSpPr>
              <a:cxnSpLocks/>
            </p:cNvCxnSpPr>
            <p:nvPr/>
          </p:nvCxnSpPr>
          <p:spPr>
            <a:xfrm>
              <a:off x="8316859" y="4541917"/>
              <a:ext cx="0" cy="141980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B927C9A-EDF5-41B2-B27F-B4161EDF953A}"/>
                </a:ext>
              </a:extLst>
            </p:cNvPr>
            <p:cNvCxnSpPr>
              <a:cxnSpLocks/>
            </p:cNvCxnSpPr>
            <p:nvPr/>
          </p:nvCxnSpPr>
          <p:spPr>
            <a:xfrm>
              <a:off x="7112445" y="4541917"/>
              <a:ext cx="0" cy="141980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F09C26C-59E0-4404-97C1-77A79F18220C}"/>
                </a:ext>
              </a:extLst>
            </p:cNvPr>
            <p:cNvCxnSpPr>
              <a:cxnSpLocks/>
            </p:cNvCxnSpPr>
            <p:nvPr/>
          </p:nvCxnSpPr>
          <p:spPr>
            <a:xfrm>
              <a:off x="5946884" y="4541917"/>
              <a:ext cx="0" cy="141980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6AF7EBE-AA58-4548-A226-9E80B49A629E}"/>
                </a:ext>
              </a:extLst>
            </p:cNvPr>
            <p:cNvCxnSpPr>
              <a:cxnSpLocks/>
            </p:cNvCxnSpPr>
            <p:nvPr/>
          </p:nvCxnSpPr>
          <p:spPr>
            <a:xfrm>
              <a:off x="4866589" y="4541917"/>
              <a:ext cx="0" cy="141980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DEDC28C2-4039-4C5C-8EDF-D2835E9CEF86}"/>
                </a:ext>
              </a:extLst>
            </p:cNvPr>
            <p:cNvCxnSpPr>
              <a:cxnSpLocks/>
            </p:cNvCxnSpPr>
            <p:nvPr/>
          </p:nvCxnSpPr>
          <p:spPr>
            <a:xfrm>
              <a:off x="3775184" y="4541917"/>
              <a:ext cx="0" cy="141980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BFFDE7E-D113-4055-BDFA-D705196769C1}"/>
                </a:ext>
              </a:extLst>
            </p:cNvPr>
            <p:cNvSpPr txBox="1"/>
            <p:nvPr/>
          </p:nvSpPr>
          <p:spPr>
            <a:xfrm>
              <a:off x="6223398" y="5114880"/>
              <a:ext cx="732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817</a:t>
              </a:r>
              <a:r>
                <a:rPr lang="ko-KR" altLang="en-US" sz="1400" dirty="0"/>
                <a:t>호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B2DF7CE-6886-409F-B3E4-8F56279B3DA8}"/>
                </a:ext>
              </a:extLst>
            </p:cNvPr>
            <p:cNvSpPr txBox="1"/>
            <p:nvPr/>
          </p:nvSpPr>
          <p:spPr>
            <a:xfrm>
              <a:off x="2911195" y="992553"/>
              <a:ext cx="63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층 </a:t>
              </a: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B06C9855-DC8C-49A2-AA37-570A47210A2E}"/>
                </a:ext>
              </a:extLst>
            </p:cNvPr>
            <p:cNvSpPr/>
            <p:nvPr/>
          </p:nvSpPr>
          <p:spPr>
            <a:xfrm rot="16200000">
              <a:off x="6437728" y="4557416"/>
              <a:ext cx="248624" cy="226543"/>
            </a:xfrm>
            <a:custGeom>
              <a:avLst/>
              <a:gdLst>
                <a:gd name="connsiteX0" fmla="*/ 758434 w 758434"/>
                <a:gd name="connsiteY0" fmla="*/ 0 h 686147"/>
                <a:gd name="connsiteX1" fmla="*/ 758434 w 758434"/>
                <a:gd name="connsiteY1" fmla="*/ 686147 h 686147"/>
                <a:gd name="connsiteX2" fmla="*/ 0 w 758434"/>
                <a:gd name="connsiteY2" fmla="*/ 686147 h 686147"/>
                <a:gd name="connsiteX3" fmla="*/ 3199 w 758434"/>
                <a:gd name="connsiteY3" fmla="*/ 627796 h 686147"/>
                <a:gd name="connsiteX4" fmla="*/ 758434 w 758434"/>
                <a:gd name="connsiteY4" fmla="*/ 0 h 68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434" h="686147">
                  <a:moveTo>
                    <a:pt x="758434" y="0"/>
                  </a:moveTo>
                  <a:lnTo>
                    <a:pt x="758434" y="686147"/>
                  </a:lnTo>
                  <a:lnTo>
                    <a:pt x="0" y="686147"/>
                  </a:lnTo>
                  <a:lnTo>
                    <a:pt x="3199" y="627796"/>
                  </a:lnTo>
                  <a:cubicBezTo>
                    <a:pt x="42075" y="275172"/>
                    <a:pt x="365369" y="0"/>
                    <a:pt x="758434" y="0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6A7719C-C6DD-47BD-B257-7359ACD316DA}"/>
                </a:ext>
              </a:extLst>
            </p:cNvPr>
            <p:cNvSpPr/>
            <p:nvPr/>
          </p:nvSpPr>
          <p:spPr>
            <a:xfrm>
              <a:off x="2482780" y="1776101"/>
              <a:ext cx="745453" cy="1184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A06EF3EE-420B-4A8E-9F1F-0B0F4C856331}"/>
                </a:ext>
              </a:extLst>
            </p:cNvPr>
            <p:cNvSpPr/>
            <p:nvPr/>
          </p:nvSpPr>
          <p:spPr>
            <a:xfrm>
              <a:off x="3233219" y="1772586"/>
              <a:ext cx="1284726" cy="1188178"/>
            </a:xfrm>
            <a:custGeom>
              <a:avLst/>
              <a:gdLst>
                <a:gd name="connsiteX0" fmla="*/ 0 w 1284726"/>
                <a:gd name="connsiteY0" fmla="*/ 0 h 1188178"/>
                <a:gd name="connsiteX1" fmla="*/ 870879 w 1284726"/>
                <a:gd name="connsiteY1" fmla="*/ 0 h 1188178"/>
                <a:gd name="connsiteX2" fmla="*/ 870879 w 1284726"/>
                <a:gd name="connsiteY2" fmla="*/ 595752 h 1188178"/>
                <a:gd name="connsiteX3" fmla="*/ 1284726 w 1284726"/>
                <a:gd name="connsiteY3" fmla="*/ 595752 h 1188178"/>
                <a:gd name="connsiteX4" fmla="*/ 1284726 w 1284726"/>
                <a:gd name="connsiteY4" fmla="*/ 1176827 h 1188178"/>
                <a:gd name="connsiteX5" fmla="*/ 870420 w 1284726"/>
                <a:gd name="connsiteY5" fmla="*/ 1176827 h 1188178"/>
                <a:gd name="connsiteX6" fmla="*/ 862001 w 1284726"/>
                <a:gd name="connsiteY6" fmla="*/ 1176827 h 1188178"/>
                <a:gd name="connsiteX7" fmla="*/ 810841 w 1284726"/>
                <a:gd name="connsiteY7" fmla="*/ 1176827 h 1188178"/>
                <a:gd name="connsiteX8" fmla="*/ 810841 w 1284726"/>
                <a:gd name="connsiteY8" fmla="*/ 754055 h 1188178"/>
                <a:gd name="connsiteX9" fmla="*/ 502524 w 1284726"/>
                <a:gd name="connsiteY9" fmla="*/ 754055 h 1188178"/>
                <a:gd name="connsiteX10" fmla="*/ 502524 w 1284726"/>
                <a:gd name="connsiteY10" fmla="*/ 1188178 h 1188178"/>
                <a:gd name="connsiteX11" fmla="*/ 448188 w 1284726"/>
                <a:gd name="connsiteY11" fmla="*/ 1188178 h 1188178"/>
                <a:gd name="connsiteX12" fmla="*/ 448188 w 1284726"/>
                <a:gd name="connsiteY12" fmla="*/ 754055 h 1188178"/>
                <a:gd name="connsiteX13" fmla="*/ 54430 w 1284726"/>
                <a:gd name="connsiteY13" fmla="*/ 754055 h 1188178"/>
                <a:gd name="connsiteX14" fmla="*/ 54430 w 1284726"/>
                <a:gd name="connsiteY14" fmla="*/ 1180115 h 1188178"/>
                <a:gd name="connsiteX15" fmla="*/ 95 w 1284726"/>
                <a:gd name="connsiteY15" fmla="*/ 1180115 h 1188178"/>
                <a:gd name="connsiteX16" fmla="*/ 95 w 1284726"/>
                <a:gd name="connsiteY16" fmla="*/ 754055 h 1188178"/>
                <a:gd name="connsiteX17" fmla="*/ 0 w 1284726"/>
                <a:gd name="connsiteY17" fmla="*/ 754055 h 11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84726" h="1188178">
                  <a:moveTo>
                    <a:pt x="0" y="0"/>
                  </a:moveTo>
                  <a:lnTo>
                    <a:pt x="870879" y="0"/>
                  </a:lnTo>
                  <a:lnTo>
                    <a:pt x="870879" y="595752"/>
                  </a:lnTo>
                  <a:lnTo>
                    <a:pt x="1284726" y="595752"/>
                  </a:lnTo>
                  <a:lnTo>
                    <a:pt x="1284726" y="1176827"/>
                  </a:lnTo>
                  <a:lnTo>
                    <a:pt x="870420" y="1176827"/>
                  </a:lnTo>
                  <a:lnTo>
                    <a:pt x="862001" y="1176827"/>
                  </a:lnTo>
                  <a:lnTo>
                    <a:pt x="810841" y="1176827"/>
                  </a:lnTo>
                  <a:lnTo>
                    <a:pt x="810841" y="754055"/>
                  </a:lnTo>
                  <a:lnTo>
                    <a:pt x="502524" y="754055"/>
                  </a:lnTo>
                  <a:lnTo>
                    <a:pt x="502524" y="1188178"/>
                  </a:lnTo>
                  <a:lnTo>
                    <a:pt x="448188" y="1188178"/>
                  </a:lnTo>
                  <a:lnTo>
                    <a:pt x="448188" y="754055"/>
                  </a:lnTo>
                  <a:lnTo>
                    <a:pt x="54430" y="754055"/>
                  </a:lnTo>
                  <a:lnTo>
                    <a:pt x="54430" y="1180115"/>
                  </a:lnTo>
                  <a:lnTo>
                    <a:pt x="95" y="1180115"/>
                  </a:lnTo>
                  <a:lnTo>
                    <a:pt x="95" y="754055"/>
                  </a:lnTo>
                  <a:lnTo>
                    <a:pt x="0" y="75405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DCC2E4E-43B5-469A-A82A-E93136E8790A}"/>
                </a:ext>
              </a:extLst>
            </p:cNvPr>
            <p:cNvSpPr txBox="1"/>
            <p:nvPr/>
          </p:nvSpPr>
          <p:spPr>
            <a:xfrm>
              <a:off x="5766847" y="3543121"/>
              <a:ext cx="115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층 복도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FACCBE-6401-4895-B555-88440438AA59}"/>
                </a:ext>
              </a:extLst>
            </p:cNvPr>
            <p:cNvSpPr txBox="1"/>
            <p:nvPr/>
          </p:nvSpPr>
          <p:spPr>
            <a:xfrm>
              <a:off x="4498642" y="1033943"/>
              <a:ext cx="63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층 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3B4BD4-6556-4818-BBAE-00AB4AFC37DF}"/>
                </a:ext>
              </a:extLst>
            </p:cNvPr>
            <p:cNvSpPr txBox="1"/>
            <p:nvPr/>
          </p:nvSpPr>
          <p:spPr>
            <a:xfrm>
              <a:off x="5709031" y="1068587"/>
              <a:ext cx="63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층 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DAFEBE-685E-472D-A076-56C640E6EEC7}"/>
                </a:ext>
              </a:extLst>
            </p:cNvPr>
            <p:cNvSpPr/>
            <p:nvPr/>
          </p:nvSpPr>
          <p:spPr>
            <a:xfrm>
              <a:off x="7441249" y="4351217"/>
              <a:ext cx="788214" cy="1852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D5817E0-9A8F-4EB4-9953-E6B86368409C}"/>
                </a:ext>
              </a:extLst>
            </p:cNvPr>
            <p:cNvSpPr/>
            <p:nvPr/>
          </p:nvSpPr>
          <p:spPr>
            <a:xfrm>
              <a:off x="7748919" y="2925000"/>
              <a:ext cx="747012" cy="17332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50CD57E-B62A-481B-9D32-4C5EB062ACB2}"/>
                </a:ext>
              </a:extLst>
            </p:cNvPr>
            <p:cNvSpPr/>
            <p:nvPr/>
          </p:nvSpPr>
          <p:spPr>
            <a:xfrm>
              <a:off x="8903571" y="2918493"/>
              <a:ext cx="747012" cy="17332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22073FA-C826-41C2-9783-DF8815F90D37}"/>
                </a:ext>
              </a:extLst>
            </p:cNvPr>
            <p:cNvSpPr/>
            <p:nvPr/>
          </p:nvSpPr>
          <p:spPr>
            <a:xfrm>
              <a:off x="8524838" y="4353593"/>
              <a:ext cx="788214" cy="1852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92A5A53-FE34-4CB3-8D8B-A4BC9C49540A}"/>
                </a:ext>
              </a:extLst>
            </p:cNvPr>
            <p:cNvGrpSpPr/>
            <p:nvPr/>
          </p:nvGrpSpPr>
          <p:grpSpPr>
            <a:xfrm>
              <a:off x="6282554" y="5395257"/>
              <a:ext cx="317736" cy="454412"/>
              <a:chOff x="863021" y="3969950"/>
              <a:chExt cx="317736" cy="454412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C00063A5-8FC9-4F54-8150-2D2C77DA4A6D}"/>
                  </a:ext>
                </a:extLst>
              </p:cNvPr>
              <p:cNvSpPr/>
              <p:nvPr/>
            </p:nvSpPr>
            <p:spPr>
              <a:xfrm>
                <a:off x="895741" y="4315822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A0D5B47F-883C-491E-8DDE-8EBFF57DDF5D}"/>
                  </a:ext>
                </a:extLst>
              </p:cNvPr>
              <p:cNvSpPr/>
              <p:nvPr/>
            </p:nvSpPr>
            <p:spPr>
              <a:xfrm>
                <a:off x="943558" y="4346455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D822DC6-6235-4D94-9289-E615E8A89E94}"/>
                  </a:ext>
                </a:extLst>
              </p:cNvPr>
              <p:cNvSpPr/>
              <p:nvPr/>
            </p:nvSpPr>
            <p:spPr>
              <a:xfrm flipH="1">
                <a:off x="996520" y="4357492"/>
                <a:ext cx="63081" cy="252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눈물 방울 116">
                <a:extLst>
                  <a:ext uri="{FF2B5EF4-FFF2-40B4-BE49-F238E27FC236}">
                    <a16:creationId xmlns:a16="http://schemas.microsoft.com/office/drawing/2014/main" id="{8856E963-7025-4AC4-96A2-5C72AC5F1FA5}"/>
                  </a:ext>
                </a:extLst>
              </p:cNvPr>
              <p:cNvSpPr/>
              <p:nvPr/>
            </p:nvSpPr>
            <p:spPr>
              <a:xfrm rot="8100000">
                <a:off x="863021" y="3969950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EEA3CDA4-9060-4CED-A893-8C8C7EB5646A}"/>
                </a:ext>
              </a:extLst>
            </p:cNvPr>
            <p:cNvGrpSpPr/>
            <p:nvPr/>
          </p:nvGrpSpPr>
          <p:grpSpPr>
            <a:xfrm>
              <a:off x="8537077" y="1660919"/>
              <a:ext cx="317736" cy="454412"/>
              <a:chOff x="863021" y="3969950"/>
              <a:chExt cx="317736" cy="454412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A390AA94-7EBE-4CF8-88B6-714C6998ECB4}"/>
                  </a:ext>
                </a:extLst>
              </p:cNvPr>
              <p:cNvSpPr/>
              <p:nvPr/>
            </p:nvSpPr>
            <p:spPr>
              <a:xfrm>
                <a:off x="895741" y="4315822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58C3AAD5-DD41-4D1B-B3CF-E268B9865C40}"/>
                  </a:ext>
                </a:extLst>
              </p:cNvPr>
              <p:cNvSpPr/>
              <p:nvPr/>
            </p:nvSpPr>
            <p:spPr>
              <a:xfrm>
                <a:off x="943558" y="4346455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D044AA5F-F7AE-4776-809E-F6A9A7AC218E}"/>
                  </a:ext>
                </a:extLst>
              </p:cNvPr>
              <p:cNvSpPr/>
              <p:nvPr/>
            </p:nvSpPr>
            <p:spPr>
              <a:xfrm flipH="1">
                <a:off x="996520" y="4357492"/>
                <a:ext cx="63081" cy="252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4" name="눈물 방울 123">
                <a:extLst>
                  <a:ext uri="{FF2B5EF4-FFF2-40B4-BE49-F238E27FC236}">
                    <a16:creationId xmlns:a16="http://schemas.microsoft.com/office/drawing/2014/main" id="{2D6DC511-77FD-4828-83FA-F12B2ED2C52C}"/>
                  </a:ext>
                </a:extLst>
              </p:cNvPr>
              <p:cNvSpPr/>
              <p:nvPr/>
            </p:nvSpPr>
            <p:spPr>
              <a:xfrm rot="8100000">
                <a:off x="863021" y="3969950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77F0703-4273-492F-A3FB-BFEC0622BE16}"/>
                </a:ext>
              </a:extLst>
            </p:cNvPr>
            <p:cNvGrpSpPr/>
            <p:nvPr/>
          </p:nvGrpSpPr>
          <p:grpSpPr>
            <a:xfrm>
              <a:off x="2722348" y="2449661"/>
              <a:ext cx="317736" cy="454412"/>
              <a:chOff x="755354" y="3986487"/>
              <a:chExt cx="317736" cy="454412"/>
            </a:xfrm>
          </p:grpSpPr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A04AE282-61E5-4061-93CF-5EB62A802E7F}"/>
                  </a:ext>
                </a:extLst>
              </p:cNvPr>
              <p:cNvSpPr/>
              <p:nvPr/>
            </p:nvSpPr>
            <p:spPr>
              <a:xfrm>
                <a:off x="788074" y="4332359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C97952A3-70A7-4D7D-B8B4-9A230A2E5DB5}"/>
                  </a:ext>
                </a:extLst>
              </p:cNvPr>
              <p:cNvSpPr/>
              <p:nvPr/>
            </p:nvSpPr>
            <p:spPr>
              <a:xfrm>
                <a:off x="835891" y="4362992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36119192-066D-4B2A-B775-244B170905E5}"/>
                  </a:ext>
                </a:extLst>
              </p:cNvPr>
              <p:cNvSpPr/>
              <p:nvPr/>
            </p:nvSpPr>
            <p:spPr>
              <a:xfrm flipH="1">
                <a:off x="888853" y="4374029"/>
                <a:ext cx="63081" cy="252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눈물 방울 128">
                <a:extLst>
                  <a:ext uri="{FF2B5EF4-FFF2-40B4-BE49-F238E27FC236}">
                    <a16:creationId xmlns:a16="http://schemas.microsoft.com/office/drawing/2014/main" id="{D352D709-765A-478B-A510-E23087C65C33}"/>
                  </a:ext>
                </a:extLst>
              </p:cNvPr>
              <p:cNvSpPr/>
              <p:nvPr/>
            </p:nvSpPr>
            <p:spPr>
              <a:xfrm rot="8100000">
                <a:off x="755354" y="3986487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48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0654B48-1243-4859-BDE4-24766ECC31F7}"/>
                </a:ext>
              </a:extLst>
            </p:cNvPr>
            <p:cNvGrpSpPr/>
            <p:nvPr/>
          </p:nvGrpSpPr>
          <p:grpSpPr>
            <a:xfrm>
              <a:off x="8186546" y="2584812"/>
              <a:ext cx="317736" cy="454412"/>
              <a:chOff x="755354" y="3986487"/>
              <a:chExt cx="317736" cy="454412"/>
            </a:xfrm>
          </p:grpSpPr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71F62418-DF4E-4921-A0C2-8C1DDD71DA57}"/>
                  </a:ext>
                </a:extLst>
              </p:cNvPr>
              <p:cNvSpPr/>
              <p:nvPr/>
            </p:nvSpPr>
            <p:spPr>
              <a:xfrm>
                <a:off x="788074" y="4332359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9248F63A-DB47-44EE-B907-CB19B8FB8591}"/>
                  </a:ext>
                </a:extLst>
              </p:cNvPr>
              <p:cNvSpPr/>
              <p:nvPr/>
            </p:nvSpPr>
            <p:spPr>
              <a:xfrm>
                <a:off x="835891" y="4362992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D2356EF5-3394-4FB1-9658-E5B799E2F85A}"/>
                  </a:ext>
                </a:extLst>
              </p:cNvPr>
              <p:cNvSpPr/>
              <p:nvPr/>
            </p:nvSpPr>
            <p:spPr>
              <a:xfrm flipH="1">
                <a:off x="888853" y="4374029"/>
                <a:ext cx="63081" cy="252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눈물 방울 133">
                <a:extLst>
                  <a:ext uri="{FF2B5EF4-FFF2-40B4-BE49-F238E27FC236}">
                    <a16:creationId xmlns:a16="http://schemas.microsoft.com/office/drawing/2014/main" id="{487BB4A9-2E26-4FF3-BEA5-5D092ABAB1D2}"/>
                  </a:ext>
                </a:extLst>
              </p:cNvPr>
              <p:cNvSpPr/>
              <p:nvPr/>
            </p:nvSpPr>
            <p:spPr>
              <a:xfrm rot="8100000">
                <a:off x="755354" y="3986487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48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A9EFC5-E473-47A4-A672-08F4F4A296F2}"/>
                </a:ext>
              </a:extLst>
            </p:cNvPr>
            <p:cNvSpPr txBox="1"/>
            <p:nvPr/>
          </p:nvSpPr>
          <p:spPr>
            <a:xfrm>
              <a:off x="7811337" y="2886001"/>
              <a:ext cx="6077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사물함</a:t>
              </a: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2A03A40C-9A24-47C8-ABB7-1D19B0328E12}"/>
                </a:ext>
              </a:extLst>
            </p:cNvPr>
            <p:cNvGrpSpPr/>
            <p:nvPr/>
          </p:nvGrpSpPr>
          <p:grpSpPr>
            <a:xfrm>
              <a:off x="6720522" y="5384667"/>
              <a:ext cx="317736" cy="454412"/>
              <a:chOff x="863021" y="3969950"/>
              <a:chExt cx="317736" cy="454412"/>
            </a:xfrm>
          </p:grpSpPr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89408CC3-95A7-4B3F-A24B-94653DACE50F}"/>
                  </a:ext>
                </a:extLst>
              </p:cNvPr>
              <p:cNvSpPr/>
              <p:nvPr/>
            </p:nvSpPr>
            <p:spPr>
              <a:xfrm>
                <a:off x="895741" y="4315822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92FBAF02-11D6-42A6-AD01-426D75F11D84}"/>
                  </a:ext>
                </a:extLst>
              </p:cNvPr>
              <p:cNvSpPr/>
              <p:nvPr/>
            </p:nvSpPr>
            <p:spPr>
              <a:xfrm>
                <a:off x="943558" y="4346455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61EA0FF2-01BD-4218-AB0B-86836C986071}"/>
                  </a:ext>
                </a:extLst>
              </p:cNvPr>
              <p:cNvSpPr/>
              <p:nvPr/>
            </p:nvSpPr>
            <p:spPr>
              <a:xfrm flipH="1">
                <a:off x="996520" y="4357492"/>
                <a:ext cx="63081" cy="252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눈물 방울 138">
                <a:extLst>
                  <a:ext uri="{FF2B5EF4-FFF2-40B4-BE49-F238E27FC236}">
                    <a16:creationId xmlns:a16="http://schemas.microsoft.com/office/drawing/2014/main" id="{425FB874-D7FB-4657-A1BA-E5C47AD2FFD0}"/>
                  </a:ext>
                </a:extLst>
              </p:cNvPr>
              <p:cNvSpPr/>
              <p:nvPr/>
            </p:nvSpPr>
            <p:spPr>
              <a:xfrm rot="8100000">
                <a:off x="863021" y="3969950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3B39A619-C1B6-4ADA-804A-38586C0C1A4C}"/>
              </a:ext>
            </a:extLst>
          </p:cNvPr>
          <p:cNvGrpSpPr/>
          <p:nvPr/>
        </p:nvGrpSpPr>
        <p:grpSpPr>
          <a:xfrm>
            <a:off x="10461062" y="5563849"/>
            <a:ext cx="1658920" cy="1135693"/>
            <a:chOff x="10362572" y="5756409"/>
            <a:chExt cx="1658920" cy="1135693"/>
          </a:xfrm>
        </p:grpSpPr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F297948D-4238-4EF8-A3D5-F01735C13538}"/>
                </a:ext>
              </a:extLst>
            </p:cNvPr>
            <p:cNvSpPr/>
            <p:nvPr/>
          </p:nvSpPr>
          <p:spPr>
            <a:xfrm>
              <a:off x="10362572" y="5756409"/>
              <a:ext cx="1658920" cy="11356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E0EF1A22-4B24-47CB-BB2C-65A489A2AF8D}"/>
                </a:ext>
              </a:extLst>
            </p:cNvPr>
            <p:cNvSpPr/>
            <p:nvPr/>
          </p:nvSpPr>
          <p:spPr>
            <a:xfrm>
              <a:off x="10474847" y="5849669"/>
              <a:ext cx="1428370" cy="9292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EB7A88CB-97DF-47C9-9F06-309CFD4669BF}"/>
                </a:ext>
              </a:extLst>
            </p:cNvPr>
            <p:cNvGrpSpPr/>
            <p:nvPr/>
          </p:nvGrpSpPr>
          <p:grpSpPr>
            <a:xfrm>
              <a:off x="10678127" y="6349451"/>
              <a:ext cx="260393" cy="373561"/>
              <a:chOff x="755354" y="3986487"/>
              <a:chExt cx="317736" cy="454412"/>
            </a:xfrm>
          </p:grpSpPr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79967A96-7C10-49C6-8B15-145F2EAF6D1F}"/>
                  </a:ext>
                </a:extLst>
              </p:cNvPr>
              <p:cNvSpPr/>
              <p:nvPr/>
            </p:nvSpPr>
            <p:spPr>
              <a:xfrm>
                <a:off x="788074" y="4332359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B33D48E8-6B23-4D57-AFD6-74AA6830752D}"/>
                  </a:ext>
                </a:extLst>
              </p:cNvPr>
              <p:cNvSpPr/>
              <p:nvPr/>
            </p:nvSpPr>
            <p:spPr>
              <a:xfrm>
                <a:off x="835891" y="4362992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F6629F64-D9B3-49CA-BF06-106C076FF245}"/>
                  </a:ext>
                </a:extLst>
              </p:cNvPr>
              <p:cNvSpPr/>
              <p:nvPr/>
            </p:nvSpPr>
            <p:spPr>
              <a:xfrm flipH="1">
                <a:off x="888853" y="4374029"/>
                <a:ext cx="63081" cy="252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4" name="눈물 방울 143">
                <a:extLst>
                  <a:ext uri="{FF2B5EF4-FFF2-40B4-BE49-F238E27FC236}">
                    <a16:creationId xmlns:a16="http://schemas.microsoft.com/office/drawing/2014/main" id="{92F2EAC8-A924-4249-8021-6CC5D2094ABE}"/>
                  </a:ext>
                </a:extLst>
              </p:cNvPr>
              <p:cNvSpPr/>
              <p:nvPr/>
            </p:nvSpPr>
            <p:spPr>
              <a:xfrm rot="8100000">
                <a:off x="755354" y="3986487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48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CA8E172-A7B3-46C5-9D8C-F212053DE7AD}"/>
                </a:ext>
              </a:extLst>
            </p:cNvPr>
            <p:cNvGrpSpPr/>
            <p:nvPr/>
          </p:nvGrpSpPr>
          <p:grpSpPr>
            <a:xfrm>
              <a:off x="10649258" y="5892448"/>
              <a:ext cx="260393" cy="373561"/>
              <a:chOff x="863021" y="3969950"/>
              <a:chExt cx="317736" cy="454412"/>
            </a:xfrm>
          </p:grpSpPr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314AB645-9D50-4802-8D39-E91B1E76B4CE}"/>
                  </a:ext>
                </a:extLst>
              </p:cNvPr>
              <p:cNvSpPr/>
              <p:nvPr/>
            </p:nvSpPr>
            <p:spPr>
              <a:xfrm>
                <a:off x="895741" y="4315822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D25B1660-AEF9-49E9-8A8A-59AAE5B21A20}"/>
                  </a:ext>
                </a:extLst>
              </p:cNvPr>
              <p:cNvSpPr/>
              <p:nvPr/>
            </p:nvSpPr>
            <p:spPr>
              <a:xfrm>
                <a:off x="943558" y="4346455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1C9F37D4-DAEE-44C6-9BCF-BD86EF884D61}"/>
                  </a:ext>
                </a:extLst>
              </p:cNvPr>
              <p:cNvSpPr/>
              <p:nvPr/>
            </p:nvSpPr>
            <p:spPr>
              <a:xfrm flipH="1">
                <a:off x="996520" y="4357492"/>
                <a:ext cx="63081" cy="252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눈물 방울 148">
                <a:extLst>
                  <a:ext uri="{FF2B5EF4-FFF2-40B4-BE49-F238E27FC236}">
                    <a16:creationId xmlns:a16="http://schemas.microsoft.com/office/drawing/2014/main" id="{9C054927-2D8A-4932-B689-B54B00529709}"/>
                  </a:ext>
                </a:extLst>
              </p:cNvPr>
              <p:cNvSpPr/>
              <p:nvPr/>
            </p:nvSpPr>
            <p:spPr>
              <a:xfrm rot="8100000">
                <a:off x="863021" y="3969950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865FEA4-D34F-4FA8-8962-C7405F7830AB}"/>
                </a:ext>
              </a:extLst>
            </p:cNvPr>
            <p:cNvSpPr txBox="1"/>
            <p:nvPr/>
          </p:nvSpPr>
          <p:spPr>
            <a:xfrm>
              <a:off x="10998388" y="5943442"/>
              <a:ext cx="924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아이템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1937176-A4E3-4335-B63B-7D612238A345}"/>
                </a:ext>
              </a:extLst>
            </p:cNvPr>
            <p:cNvSpPr txBox="1"/>
            <p:nvPr/>
          </p:nvSpPr>
          <p:spPr>
            <a:xfrm>
              <a:off x="10998388" y="6365413"/>
              <a:ext cx="924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열쇠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0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ADC9B9B-CBE6-4171-B4F8-324845FDA72A}"/>
              </a:ext>
            </a:extLst>
          </p:cNvPr>
          <p:cNvGrpSpPr/>
          <p:nvPr/>
        </p:nvGrpSpPr>
        <p:grpSpPr>
          <a:xfrm>
            <a:off x="1959471" y="588253"/>
            <a:ext cx="8628539" cy="5941856"/>
            <a:chOff x="1959471" y="588253"/>
            <a:chExt cx="8628539" cy="594185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FD0FF7C-07E1-4CF7-83BC-CC93204EBF22}"/>
                </a:ext>
              </a:extLst>
            </p:cNvPr>
            <p:cNvGrpSpPr/>
            <p:nvPr/>
          </p:nvGrpSpPr>
          <p:grpSpPr>
            <a:xfrm>
              <a:off x="1959471" y="588253"/>
              <a:ext cx="8628539" cy="5941856"/>
              <a:chOff x="1959471" y="588253"/>
              <a:chExt cx="8628539" cy="5941856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BE7E4A9-F42D-40A8-970D-C6961FDE5142}"/>
                  </a:ext>
                </a:extLst>
              </p:cNvPr>
              <p:cNvGrpSpPr/>
              <p:nvPr/>
            </p:nvGrpSpPr>
            <p:grpSpPr>
              <a:xfrm>
                <a:off x="1959471" y="588253"/>
                <a:ext cx="8628539" cy="5941856"/>
                <a:chOff x="1959471" y="588253"/>
                <a:chExt cx="8628539" cy="5941856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51E24C4D-51B9-442B-A472-DAF7723DF881}"/>
                    </a:ext>
                  </a:extLst>
                </p:cNvPr>
                <p:cNvGrpSpPr/>
                <p:nvPr/>
              </p:nvGrpSpPr>
              <p:grpSpPr>
                <a:xfrm>
                  <a:off x="1959471" y="588253"/>
                  <a:ext cx="8628539" cy="5941856"/>
                  <a:chOff x="1959471" y="588253"/>
                  <a:chExt cx="8628539" cy="5941856"/>
                </a:xfrm>
              </p:grpSpPr>
              <p:grpSp>
                <p:nvGrpSpPr>
                  <p:cNvPr id="20" name="그룹 19">
                    <a:extLst>
                      <a:ext uri="{FF2B5EF4-FFF2-40B4-BE49-F238E27FC236}">
                        <a16:creationId xmlns:a16="http://schemas.microsoft.com/office/drawing/2014/main" id="{05A4A16D-87EE-473B-B30E-04979BE98944}"/>
                      </a:ext>
                    </a:extLst>
                  </p:cNvPr>
                  <p:cNvGrpSpPr/>
                  <p:nvPr/>
                </p:nvGrpSpPr>
                <p:grpSpPr>
                  <a:xfrm>
                    <a:off x="1959471" y="588253"/>
                    <a:ext cx="8606929" cy="5941856"/>
                    <a:chOff x="2236562" y="809926"/>
                    <a:chExt cx="7857767" cy="5814024"/>
                  </a:xfrm>
                </p:grpSpPr>
                <p:sp>
                  <p:nvSpPr>
                    <p:cNvPr id="19" name="자유형: 도형 18">
                      <a:extLst>
                        <a:ext uri="{FF2B5EF4-FFF2-40B4-BE49-F238E27FC236}">
                          <a16:creationId xmlns:a16="http://schemas.microsoft.com/office/drawing/2014/main" id="{0DA920C8-8800-4D2F-B3A9-8A822B9A4633}"/>
                        </a:ext>
                      </a:extLst>
                    </p:cNvPr>
                    <p:cNvSpPr/>
                    <p:nvPr/>
                  </p:nvSpPr>
                  <p:spPr>
                    <a:xfrm rot="5100000">
                      <a:off x="4456626" y="1732714"/>
                      <a:ext cx="4623680" cy="3392569"/>
                    </a:xfrm>
                    <a:custGeom>
                      <a:avLst/>
                      <a:gdLst>
                        <a:gd name="connsiteX0" fmla="*/ 401 w 4623680"/>
                        <a:gd name="connsiteY0" fmla="*/ 2974482 h 3392569"/>
                        <a:gd name="connsiteX1" fmla="*/ 90096 w 4623680"/>
                        <a:gd name="connsiteY1" fmla="*/ 1966856 h 3392569"/>
                        <a:gd name="connsiteX2" fmla="*/ 90808 w 4623680"/>
                        <a:gd name="connsiteY2" fmla="*/ 1964482 h 3392569"/>
                        <a:gd name="connsiteX3" fmla="*/ 90808 w 4623680"/>
                        <a:gd name="connsiteY3" fmla="*/ 1959065 h 3392569"/>
                        <a:gd name="connsiteX4" fmla="*/ 188888 w 4623680"/>
                        <a:gd name="connsiteY4" fmla="*/ 1862670 h 3392569"/>
                        <a:gd name="connsiteX5" fmla="*/ 556618 w 4623680"/>
                        <a:gd name="connsiteY5" fmla="*/ 1862669 h 3392569"/>
                        <a:gd name="connsiteX6" fmla="*/ 747580 w 4623680"/>
                        <a:gd name="connsiteY6" fmla="*/ 0 h 3392569"/>
                        <a:gd name="connsiteX7" fmla="*/ 4623680 w 4623680"/>
                        <a:gd name="connsiteY7" fmla="*/ 339115 h 3392569"/>
                        <a:gd name="connsiteX8" fmla="*/ 4321413 w 4623680"/>
                        <a:gd name="connsiteY8" fmla="*/ 3287461 h 3392569"/>
                        <a:gd name="connsiteX9" fmla="*/ 4175250 w 4623680"/>
                        <a:gd name="connsiteY9" fmla="*/ 3392124 h 3392569"/>
                        <a:gd name="connsiteX10" fmla="*/ 562901 w 4623680"/>
                        <a:gd name="connsiteY10" fmla="*/ 3122423 h 3392569"/>
                        <a:gd name="connsiteX11" fmla="*/ 540961 w 4623680"/>
                        <a:gd name="connsiteY11" fmla="*/ 3116908 h 3392569"/>
                        <a:gd name="connsiteX12" fmla="*/ 508219 w 4623680"/>
                        <a:gd name="connsiteY12" fmla="*/ 3120526 h 3392569"/>
                        <a:gd name="connsiteX13" fmla="*/ 94732 w 4623680"/>
                        <a:gd name="connsiteY13" fmla="*/ 3084971 h 3392569"/>
                        <a:gd name="connsiteX14" fmla="*/ 401 w 4623680"/>
                        <a:gd name="connsiteY14" fmla="*/ 2974482 h 33925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4623680" h="3392569">
                          <a:moveTo>
                            <a:pt x="401" y="2974482"/>
                          </a:moveTo>
                          <a:lnTo>
                            <a:pt x="90096" y="1966856"/>
                          </a:lnTo>
                          <a:lnTo>
                            <a:pt x="90808" y="1964482"/>
                          </a:lnTo>
                          <a:lnTo>
                            <a:pt x="90808" y="1959065"/>
                          </a:lnTo>
                          <a:cubicBezTo>
                            <a:pt x="90808" y="1905827"/>
                            <a:pt x="134719" y="1862670"/>
                            <a:pt x="188888" y="1862670"/>
                          </a:cubicBezTo>
                          <a:lnTo>
                            <a:pt x="556618" y="1862669"/>
                          </a:lnTo>
                          <a:lnTo>
                            <a:pt x="747580" y="0"/>
                          </a:lnTo>
                          <a:lnTo>
                            <a:pt x="4623680" y="339115"/>
                          </a:lnTo>
                          <a:lnTo>
                            <a:pt x="4321413" y="3287461"/>
                          </a:lnTo>
                          <a:cubicBezTo>
                            <a:pt x="4314919" y="3350807"/>
                            <a:pt x="4249479" y="3397666"/>
                            <a:pt x="4175250" y="3392124"/>
                          </a:cubicBezTo>
                          <a:lnTo>
                            <a:pt x="562901" y="3122423"/>
                          </a:lnTo>
                          <a:lnTo>
                            <a:pt x="540961" y="3116908"/>
                          </a:lnTo>
                          <a:lnTo>
                            <a:pt x="508219" y="3120526"/>
                          </a:lnTo>
                          <a:lnTo>
                            <a:pt x="94732" y="3084971"/>
                          </a:lnTo>
                          <a:cubicBezTo>
                            <a:pt x="37639" y="3080061"/>
                            <a:pt x="-4594" y="3030593"/>
                            <a:pt x="401" y="2974482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5" name="자유형: 도형 14">
                      <a:extLst>
                        <a:ext uri="{FF2B5EF4-FFF2-40B4-BE49-F238E27FC236}">
                          <a16:creationId xmlns:a16="http://schemas.microsoft.com/office/drawing/2014/main" id="{0E4FD4B6-4D3A-4B36-9018-3D855378277F}"/>
                        </a:ext>
                      </a:extLst>
                    </p:cNvPr>
                    <p:cNvSpPr/>
                    <p:nvPr/>
                  </p:nvSpPr>
                  <p:spPr>
                    <a:xfrm rot="5100000">
                      <a:off x="3258434" y="-211946"/>
                      <a:ext cx="5814024" cy="7857767"/>
                    </a:xfrm>
                    <a:custGeom>
                      <a:avLst/>
                      <a:gdLst>
                        <a:gd name="connsiteX0" fmla="*/ 109007 w 5814024"/>
                        <a:gd name="connsiteY0" fmla="*/ 5841317 h 7857767"/>
                        <a:gd name="connsiteX1" fmla="*/ 226743 w 5814024"/>
                        <a:gd name="connsiteY1" fmla="*/ 5705721 h 7857767"/>
                        <a:gd name="connsiteX2" fmla="*/ 668169 w 5814024"/>
                        <a:gd name="connsiteY2" fmla="*/ 5705721 h 7857767"/>
                        <a:gd name="connsiteX3" fmla="*/ 1154420 w 5814024"/>
                        <a:gd name="connsiteY3" fmla="*/ 147851 h 7857767"/>
                        <a:gd name="connsiteX4" fmla="*/ 1329876 w 5814024"/>
                        <a:gd name="connsiteY4" fmla="*/ 626 h 7857767"/>
                        <a:gd name="connsiteX5" fmla="*/ 5666173 w 5814024"/>
                        <a:gd name="connsiteY5" fmla="*/ 380003 h 7857767"/>
                        <a:gd name="connsiteX6" fmla="*/ 5813398 w 5814024"/>
                        <a:gd name="connsiteY6" fmla="*/ 555459 h 7857767"/>
                        <a:gd name="connsiteX7" fmla="*/ 5187464 w 5814024"/>
                        <a:gd name="connsiteY7" fmla="*/ 7709916 h 7857767"/>
                        <a:gd name="connsiteX8" fmla="*/ 5012008 w 5814024"/>
                        <a:gd name="connsiteY8" fmla="*/ 7857141 h 7857767"/>
                        <a:gd name="connsiteX9" fmla="*/ 675711 w 5814024"/>
                        <a:gd name="connsiteY9" fmla="*/ 7477764 h 7857767"/>
                        <a:gd name="connsiteX10" fmla="*/ 649374 w 5814024"/>
                        <a:gd name="connsiteY10" fmla="*/ 7470006 h 7857767"/>
                        <a:gd name="connsiteX11" fmla="*/ 610071 w 5814024"/>
                        <a:gd name="connsiteY11" fmla="*/ 7475095 h 7857767"/>
                        <a:gd name="connsiteX12" fmla="*/ 113717 w 5814024"/>
                        <a:gd name="connsiteY12" fmla="*/ 7425081 h 7857767"/>
                        <a:gd name="connsiteX13" fmla="*/ 481 w 5814024"/>
                        <a:gd name="connsiteY13" fmla="*/ 7269661 h 7857767"/>
                        <a:gd name="connsiteX14" fmla="*/ 108152 w 5814024"/>
                        <a:gd name="connsiteY14" fmla="*/ 5852276 h 7857767"/>
                        <a:gd name="connsiteX15" fmla="*/ 109007 w 5814024"/>
                        <a:gd name="connsiteY15" fmla="*/ 5848936 h 78577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4024" h="7857767">
                          <a:moveTo>
                            <a:pt x="109007" y="5841317"/>
                          </a:moveTo>
                          <a:cubicBezTo>
                            <a:pt x="109007" y="5766429"/>
                            <a:pt x="161718" y="5705721"/>
                            <a:pt x="226743" y="5705721"/>
                          </a:cubicBezTo>
                          <a:lnTo>
                            <a:pt x="668169" y="5705721"/>
                          </a:lnTo>
                          <a:lnTo>
                            <a:pt x="1154420" y="147851"/>
                          </a:lnTo>
                          <a:cubicBezTo>
                            <a:pt x="1162215" y="58745"/>
                            <a:pt x="1240770" y="-7170"/>
                            <a:pt x="1329876" y="626"/>
                          </a:cubicBezTo>
                          <a:lnTo>
                            <a:pt x="5666173" y="380003"/>
                          </a:lnTo>
                          <a:cubicBezTo>
                            <a:pt x="5755278" y="387798"/>
                            <a:pt x="5821194" y="466353"/>
                            <a:pt x="5813398" y="555459"/>
                          </a:cubicBezTo>
                          <a:lnTo>
                            <a:pt x="5187464" y="7709916"/>
                          </a:lnTo>
                          <a:cubicBezTo>
                            <a:pt x="5179668" y="7799022"/>
                            <a:pt x="5101113" y="7864937"/>
                            <a:pt x="5012008" y="7857141"/>
                          </a:cubicBezTo>
                          <a:lnTo>
                            <a:pt x="675711" y="7477764"/>
                          </a:lnTo>
                          <a:lnTo>
                            <a:pt x="649374" y="7470006"/>
                          </a:lnTo>
                          <a:lnTo>
                            <a:pt x="610071" y="7475095"/>
                          </a:lnTo>
                          <a:lnTo>
                            <a:pt x="113717" y="7425081"/>
                          </a:lnTo>
                          <a:cubicBezTo>
                            <a:pt x="45182" y="7418176"/>
                            <a:pt x="-5515" y="7348591"/>
                            <a:pt x="481" y="7269661"/>
                          </a:cubicBezTo>
                          <a:lnTo>
                            <a:pt x="108152" y="5852276"/>
                          </a:lnTo>
                          <a:lnTo>
                            <a:pt x="109007" y="5848936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6" name="자유형: 도형 15">
                      <a:extLst>
                        <a:ext uri="{FF2B5EF4-FFF2-40B4-BE49-F238E27FC236}">
                          <a16:creationId xmlns:a16="http://schemas.microsoft.com/office/drawing/2014/main" id="{99A060AE-50C6-4EF9-A90B-BF30DB32E8DC}"/>
                        </a:ext>
                      </a:extLst>
                    </p:cNvPr>
                    <p:cNvSpPr/>
                    <p:nvPr/>
                  </p:nvSpPr>
                  <p:spPr>
                    <a:xfrm rot="5100000">
                      <a:off x="4533722" y="296912"/>
                      <a:ext cx="4843369" cy="6142988"/>
                    </a:xfrm>
                    <a:custGeom>
                      <a:avLst/>
                      <a:gdLst>
                        <a:gd name="connsiteX0" fmla="*/ 109007 w 5814024"/>
                        <a:gd name="connsiteY0" fmla="*/ 5841317 h 7857767"/>
                        <a:gd name="connsiteX1" fmla="*/ 226743 w 5814024"/>
                        <a:gd name="connsiteY1" fmla="*/ 5705721 h 7857767"/>
                        <a:gd name="connsiteX2" fmla="*/ 668169 w 5814024"/>
                        <a:gd name="connsiteY2" fmla="*/ 5705721 h 7857767"/>
                        <a:gd name="connsiteX3" fmla="*/ 1154420 w 5814024"/>
                        <a:gd name="connsiteY3" fmla="*/ 147851 h 7857767"/>
                        <a:gd name="connsiteX4" fmla="*/ 1329876 w 5814024"/>
                        <a:gd name="connsiteY4" fmla="*/ 626 h 7857767"/>
                        <a:gd name="connsiteX5" fmla="*/ 5666173 w 5814024"/>
                        <a:gd name="connsiteY5" fmla="*/ 380003 h 7857767"/>
                        <a:gd name="connsiteX6" fmla="*/ 5813398 w 5814024"/>
                        <a:gd name="connsiteY6" fmla="*/ 555459 h 7857767"/>
                        <a:gd name="connsiteX7" fmla="*/ 5187464 w 5814024"/>
                        <a:gd name="connsiteY7" fmla="*/ 7709916 h 7857767"/>
                        <a:gd name="connsiteX8" fmla="*/ 5012008 w 5814024"/>
                        <a:gd name="connsiteY8" fmla="*/ 7857141 h 7857767"/>
                        <a:gd name="connsiteX9" fmla="*/ 675711 w 5814024"/>
                        <a:gd name="connsiteY9" fmla="*/ 7477764 h 7857767"/>
                        <a:gd name="connsiteX10" fmla="*/ 649374 w 5814024"/>
                        <a:gd name="connsiteY10" fmla="*/ 7470006 h 7857767"/>
                        <a:gd name="connsiteX11" fmla="*/ 610071 w 5814024"/>
                        <a:gd name="connsiteY11" fmla="*/ 7475095 h 7857767"/>
                        <a:gd name="connsiteX12" fmla="*/ 113717 w 5814024"/>
                        <a:gd name="connsiteY12" fmla="*/ 7425081 h 7857767"/>
                        <a:gd name="connsiteX13" fmla="*/ 481 w 5814024"/>
                        <a:gd name="connsiteY13" fmla="*/ 7269661 h 7857767"/>
                        <a:gd name="connsiteX14" fmla="*/ 108152 w 5814024"/>
                        <a:gd name="connsiteY14" fmla="*/ 5852276 h 7857767"/>
                        <a:gd name="connsiteX15" fmla="*/ 109007 w 5814024"/>
                        <a:gd name="connsiteY15" fmla="*/ 5848936 h 78577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4024" h="7857767">
                          <a:moveTo>
                            <a:pt x="109007" y="5841317"/>
                          </a:moveTo>
                          <a:cubicBezTo>
                            <a:pt x="109007" y="5766429"/>
                            <a:pt x="161718" y="5705721"/>
                            <a:pt x="226743" y="5705721"/>
                          </a:cubicBezTo>
                          <a:lnTo>
                            <a:pt x="668169" y="5705721"/>
                          </a:lnTo>
                          <a:lnTo>
                            <a:pt x="1154420" y="147851"/>
                          </a:lnTo>
                          <a:cubicBezTo>
                            <a:pt x="1162215" y="58745"/>
                            <a:pt x="1240770" y="-7170"/>
                            <a:pt x="1329876" y="626"/>
                          </a:cubicBezTo>
                          <a:lnTo>
                            <a:pt x="5666173" y="380003"/>
                          </a:lnTo>
                          <a:cubicBezTo>
                            <a:pt x="5755278" y="387798"/>
                            <a:pt x="5821194" y="466353"/>
                            <a:pt x="5813398" y="555459"/>
                          </a:cubicBezTo>
                          <a:lnTo>
                            <a:pt x="5187464" y="7709916"/>
                          </a:lnTo>
                          <a:cubicBezTo>
                            <a:pt x="5179668" y="7799022"/>
                            <a:pt x="5101113" y="7864937"/>
                            <a:pt x="5012008" y="7857141"/>
                          </a:cubicBezTo>
                          <a:lnTo>
                            <a:pt x="675711" y="7477764"/>
                          </a:lnTo>
                          <a:lnTo>
                            <a:pt x="649374" y="7470006"/>
                          </a:lnTo>
                          <a:lnTo>
                            <a:pt x="610071" y="7475095"/>
                          </a:lnTo>
                          <a:lnTo>
                            <a:pt x="113717" y="7425081"/>
                          </a:lnTo>
                          <a:cubicBezTo>
                            <a:pt x="45182" y="7418176"/>
                            <a:pt x="-5515" y="7348591"/>
                            <a:pt x="481" y="7269661"/>
                          </a:cubicBezTo>
                          <a:lnTo>
                            <a:pt x="108152" y="5852276"/>
                          </a:lnTo>
                          <a:lnTo>
                            <a:pt x="109007" y="5848936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sp>
                <p:nvSpPr>
                  <p:cNvPr id="69" name="자유형: 도형 68">
                    <a:extLst>
                      <a:ext uri="{FF2B5EF4-FFF2-40B4-BE49-F238E27FC236}">
                        <a16:creationId xmlns:a16="http://schemas.microsoft.com/office/drawing/2014/main" id="{E3F0C8EA-FC34-4E81-82A1-52CB36F2D1C2}"/>
                      </a:ext>
                    </a:extLst>
                  </p:cNvPr>
                  <p:cNvSpPr/>
                  <p:nvPr/>
                </p:nvSpPr>
                <p:spPr>
                  <a:xfrm rot="5100000">
                    <a:off x="3561534" y="-497312"/>
                    <a:ext cx="5446023" cy="8606928"/>
                  </a:xfrm>
                  <a:custGeom>
                    <a:avLst/>
                    <a:gdLst>
                      <a:gd name="connsiteX0" fmla="*/ 683970 w 5446023"/>
                      <a:gd name="connsiteY0" fmla="*/ 161947 h 8606928"/>
                      <a:gd name="connsiteX1" fmla="*/ 863284 w 5446023"/>
                      <a:gd name="connsiteY1" fmla="*/ 685 h 8606928"/>
                      <a:gd name="connsiteX2" fmla="*/ 5294922 w 5446023"/>
                      <a:gd name="connsiteY2" fmla="*/ 416232 h 8606928"/>
                      <a:gd name="connsiteX3" fmla="*/ 5445384 w 5446023"/>
                      <a:gd name="connsiteY3" fmla="*/ 608416 h 8606928"/>
                      <a:gd name="connsiteX4" fmla="*/ 4805688 w 5446023"/>
                      <a:gd name="connsiteY4" fmla="*/ 8444982 h 8606928"/>
                      <a:gd name="connsiteX5" fmla="*/ 4626374 w 5446023"/>
                      <a:gd name="connsiteY5" fmla="*/ 8606243 h 8606928"/>
                      <a:gd name="connsiteX6" fmla="*/ 194736 w 5446023"/>
                      <a:gd name="connsiteY6" fmla="*/ 8190696 h 8606928"/>
                      <a:gd name="connsiteX7" fmla="*/ 167820 w 5446023"/>
                      <a:gd name="connsiteY7" fmla="*/ 8182199 h 8606928"/>
                      <a:gd name="connsiteX8" fmla="*/ 127653 w 5446023"/>
                      <a:gd name="connsiteY8" fmla="*/ 8187773 h 8606928"/>
                      <a:gd name="connsiteX9" fmla="*/ 0 w 5446023"/>
                      <a:gd name="connsiteY9" fmla="*/ 8173987 h 8606928"/>
                      <a:gd name="connsiteX10" fmla="*/ 168352 w 5446023"/>
                      <a:gd name="connsiteY10" fmla="*/ 6249706 h 8606928"/>
                      <a:gd name="connsiteX11" fmla="*/ 187028 w 5446023"/>
                      <a:gd name="connsiteY11" fmla="*/ 6249706 h 8606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46023" h="8606928">
                        <a:moveTo>
                          <a:pt x="683970" y="161947"/>
                        </a:moveTo>
                        <a:cubicBezTo>
                          <a:pt x="691936" y="64346"/>
                          <a:pt x="772219" y="-7854"/>
                          <a:pt x="863284" y="685"/>
                        </a:cubicBezTo>
                        <a:lnTo>
                          <a:pt x="5294922" y="416232"/>
                        </a:lnTo>
                        <a:cubicBezTo>
                          <a:pt x="5385987" y="424770"/>
                          <a:pt x="5453351" y="510815"/>
                          <a:pt x="5445384" y="608416"/>
                        </a:cubicBezTo>
                        <a:lnTo>
                          <a:pt x="4805688" y="8444982"/>
                        </a:lnTo>
                        <a:cubicBezTo>
                          <a:pt x="4797720" y="8542583"/>
                          <a:pt x="4717439" y="8614783"/>
                          <a:pt x="4626374" y="8606243"/>
                        </a:cubicBezTo>
                        <a:lnTo>
                          <a:pt x="194736" y="8190696"/>
                        </a:lnTo>
                        <a:lnTo>
                          <a:pt x="167820" y="8182199"/>
                        </a:lnTo>
                        <a:lnTo>
                          <a:pt x="127653" y="8187773"/>
                        </a:lnTo>
                        <a:lnTo>
                          <a:pt x="0" y="8173987"/>
                        </a:lnTo>
                        <a:lnTo>
                          <a:pt x="168352" y="6249706"/>
                        </a:lnTo>
                        <a:lnTo>
                          <a:pt x="187028" y="624970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45D705D6-75D6-4B29-B8AF-EADFBC22DA2F}"/>
                    </a:ext>
                  </a:extLst>
                </p:cNvPr>
                <p:cNvSpPr/>
                <p:nvPr/>
              </p:nvSpPr>
              <p:spPr>
                <a:xfrm>
                  <a:off x="2336800" y="1579418"/>
                  <a:ext cx="7878618" cy="45061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EA0E3924-132D-4529-8E56-1EFBCCF427A0}"/>
                  </a:ext>
                </a:extLst>
              </p:cNvPr>
              <p:cNvSpPr/>
              <p:nvPr/>
            </p:nvSpPr>
            <p:spPr>
              <a:xfrm>
                <a:off x="2484582" y="1773382"/>
                <a:ext cx="7601527" cy="41883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1A4CDE-61E2-433A-9C04-BB484694E959}"/>
                </a:ext>
              </a:extLst>
            </p:cNvPr>
            <p:cNvSpPr/>
            <p:nvPr/>
          </p:nvSpPr>
          <p:spPr>
            <a:xfrm>
              <a:off x="7572652" y="4640612"/>
              <a:ext cx="1214937" cy="1321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7EA5B7-9160-4BD4-A71D-386D80D9B696}"/>
                </a:ext>
              </a:extLst>
            </p:cNvPr>
            <p:cNvSpPr/>
            <p:nvPr/>
          </p:nvSpPr>
          <p:spPr>
            <a:xfrm>
              <a:off x="2488814" y="4643027"/>
              <a:ext cx="2770550" cy="13211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40DE787-F4A6-441E-85CB-9EC9ACBC5C0C}"/>
                </a:ext>
              </a:extLst>
            </p:cNvPr>
            <p:cNvSpPr/>
            <p:nvPr/>
          </p:nvSpPr>
          <p:spPr>
            <a:xfrm>
              <a:off x="2484580" y="1773381"/>
              <a:ext cx="2770550" cy="1245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57C47CB-F9EE-4EDE-A38F-086495917620}"/>
                </a:ext>
              </a:extLst>
            </p:cNvPr>
            <p:cNvSpPr/>
            <p:nvPr/>
          </p:nvSpPr>
          <p:spPr>
            <a:xfrm>
              <a:off x="7164280" y="1773381"/>
              <a:ext cx="2912592" cy="1245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F1302CB-801F-4B28-B1E1-2E91B6090A42}"/>
                </a:ext>
              </a:extLst>
            </p:cNvPr>
            <p:cNvSpPr/>
            <p:nvPr/>
          </p:nvSpPr>
          <p:spPr>
            <a:xfrm>
              <a:off x="5737397" y="2259436"/>
              <a:ext cx="383544" cy="667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06F63AD-2AB5-45E6-9EE8-2357084DF08C}"/>
                </a:ext>
              </a:extLst>
            </p:cNvPr>
            <p:cNvSpPr/>
            <p:nvPr/>
          </p:nvSpPr>
          <p:spPr>
            <a:xfrm>
              <a:off x="6246384" y="2260744"/>
              <a:ext cx="383544" cy="667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ED3BEA6-B354-4095-AD41-A9E49A830890}"/>
                </a:ext>
              </a:extLst>
            </p:cNvPr>
            <p:cNvSpPr/>
            <p:nvPr/>
          </p:nvSpPr>
          <p:spPr>
            <a:xfrm rot="5400000">
              <a:off x="7445075" y="5585656"/>
              <a:ext cx="190960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6436982-D9BC-4249-A3AD-037DCEA38D0D}"/>
                </a:ext>
              </a:extLst>
            </p:cNvPr>
            <p:cNvSpPr/>
            <p:nvPr/>
          </p:nvSpPr>
          <p:spPr>
            <a:xfrm rot="5400000">
              <a:off x="7445075" y="5351202"/>
              <a:ext cx="190960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845F1CA-035A-4BF7-85E2-700E954E9BAA}"/>
                </a:ext>
              </a:extLst>
            </p:cNvPr>
            <p:cNvSpPr/>
            <p:nvPr/>
          </p:nvSpPr>
          <p:spPr>
            <a:xfrm>
              <a:off x="6553122" y="5011444"/>
              <a:ext cx="94561" cy="941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F644B361-11BA-42B0-A497-FFFD501E1009}"/>
                </a:ext>
              </a:extLst>
            </p:cNvPr>
            <p:cNvCxnSpPr>
              <a:cxnSpLocks/>
            </p:cNvCxnSpPr>
            <p:nvPr/>
          </p:nvCxnSpPr>
          <p:spPr>
            <a:xfrm>
              <a:off x="5255130" y="5813886"/>
              <a:ext cx="7017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CCE1B7C3-5B22-442C-8CC6-6BCBFE8A6A3C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46" y="5664444"/>
              <a:ext cx="7017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6244853-DB61-4E2A-8712-1AA324B1D3D4}"/>
                </a:ext>
              </a:extLst>
            </p:cNvPr>
            <p:cNvCxnSpPr>
              <a:cxnSpLocks/>
            </p:cNvCxnSpPr>
            <p:nvPr/>
          </p:nvCxnSpPr>
          <p:spPr>
            <a:xfrm>
              <a:off x="5253325" y="5506124"/>
              <a:ext cx="7017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4AC456E-238F-4D48-819D-5E6D53599F20}"/>
                </a:ext>
              </a:extLst>
            </p:cNvPr>
            <p:cNvCxnSpPr>
              <a:cxnSpLocks/>
            </p:cNvCxnSpPr>
            <p:nvPr/>
          </p:nvCxnSpPr>
          <p:spPr>
            <a:xfrm>
              <a:off x="5250688" y="5347804"/>
              <a:ext cx="7017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BDE76148-29EE-4D2E-A6F9-787934788E7E}"/>
                </a:ext>
              </a:extLst>
            </p:cNvPr>
            <p:cNvCxnSpPr>
              <a:cxnSpLocks/>
            </p:cNvCxnSpPr>
            <p:nvPr/>
          </p:nvCxnSpPr>
          <p:spPr>
            <a:xfrm>
              <a:off x="5250149" y="5196557"/>
              <a:ext cx="7017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76CC1B7D-204A-44E3-A35B-B28AB7A78A53}"/>
                </a:ext>
              </a:extLst>
            </p:cNvPr>
            <p:cNvCxnSpPr>
              <a:cxnSpLocks/>
            </p:cNvCxnSpPr>
            <p:nvPr/>
          </p:nvCxnSpPr>
          <p:spPr>
            <a:xfrm>
              <a:off x="5248557" y="5048918"/>
              <a:ext cx="7017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AB7B78F-A733-42C2-8AD4-E25B5CF9BB42}"/>
                </a:ext>
              </a:extLst>
            </p:cNvPr>
            <p:cNvCxnSpPr>
              <a:cxnSpLocks/>
            </p:cNvCxnSpPr>
            <p:nvPr/>
          </p:nvCxnSpPr>
          <p:spPr>
            <a:xfrm>
              <a:off x="5956917" y="5880561"/>
              <a:ext cx="5962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052098BA-D528-4B71-9E9F-E96EE104144A}"/>
                </a:ext>
              </a:extLst>
            </p:cNvPr>
            <p:cNvCxnSpPr>
              <a:cxnSpLocks/>
            </p:cNvCxnSpPr>
            <p:nvPr/>
          </p:nvCxnSpPr>
          <p:spPr>
            <a:xfrm>
              <a:off x="5956911" y="5732919"/>
              <a:ext cx="5962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A421A5E2-EDF2-49F1-A303-A03664DD6F0F}"/>
                </a:ext>
              </a:extLst>
            </p:cNvPr>
            <p:cNvCxnSpPr>
              <a:cxnSpLocks/>
            </p:cNvCxnSpPr>
            <p:nvPr/>
          </p:nvCxnSpPr>
          <p:spPr>
            <a:xfrm>
              <a:off x="5956905" y="5585273"/>
              <a:ext cx="5962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A56BEFE-C7FD-43A6-8FD1-61FF1DF6CE9C}"/>
                </a:ext>
              </a:extLst>
            </p:cNvPr>
            <p:cNvCxnSpPr>
              <a:cxnSpLocks/>
            </p:cNvCxnSpPr>
            <p:nvPr/>
          </p:nvCxnSpPr>
          <p:spPr>
            <a:xfrm>
              <a:off x="5952140" y="5432866"/>
              <a:ext cx="5962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810EA1AE-E919-445E-AAD9-15082AA76B38}"/>
                </a:ext>
              </a:extLst>
            </p:cNvPr>
            <p:cNvCxnSpPr>
              <a:cxnSpLocks/>
            </p:cNvCxnSpPr>
            <p:nvPr/>
          </p:nvCxnSpPr>
          <p:spPr>
            <a:xfrm>
              <a:off x="5956891" y="5280459"/>
              <a:ext cx="5962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1E4958B5-6F9B-4BA7-A75D-0D4CC22C1B39}"/>
                </a:ext>
              </a:extLst>
            </p:cNvPr>
            <p:cNvCxnSpPr>
              <a:cxnSpLocks/>
            </p:cNvCxnSpPr>
            <p:nvPr/>
          </p:nvCxnSpPr>
          <p:spPr>
            <a:xfrm>
              <a:off x="5956893" y="5118529"/>
              <a:ext cx="5962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370FC0D-EF9F-41C2-A7F9-3FA40007F1D9}"/>
                </a:ext>
              </a:extLst>
            </p:cNvPr>
            <p:cNvCxnSpPr>
              <a:cxnSpLocks/>
            </p:cNvCxnSpPr>
            <p:nvPr/>
          </p:nvCxnSpPr>
          <p:spPr>
            <a:xfrm>
              <a:off x="8608706" y="1765105"/>
              <a:ext cx="0" cy="1253303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1BAC299D-F28F-46CE-9FAF-CAA33321E03B}"/>
                </a:ext>
              </a:extLst>
            </p:cNvPr>
            <p:cNvSpPr/>
            <p:nvPr/>
          </p:nvSpPr>
          <p:spPr>
            <a:xfrm>
              <a:off x="8795358" y="4649489"/>
              <a:ext cx="1290392" cy="1308040"/>
            </a:xfrm>
            <a:custGeom>
              <a:avLst/>
              <a:gdLst>
                <a:gd name="connsiteX0" fmla="*/ 545797 w 1290392"/>
                <a:gd name="connsiteY0" fmla="*/ 0 h 1308040"/>
                <a:gd name="connsiteX1" fmla="*/ 626307 w 1290392"/>
                <a:gd name="connsiteY1" fmla="*/ 0 h 1308040"/>
                <a:gd name="connsiteX2" fmla="*/ 626307 w 1290392"/>
                <a:gd name="connsiteY2" fmla="*/ 477917 h 1308040"/>
                <a:gd name="connsiteX3" fmla="*/ 1209742 w 1290392"/>
                <a:gd name="connsiteY3" fmla="*/ 477917 h 1308040"/>
                <a:gd name="connsiteX4" fmla="*/ 1209742 w 1290392"/>
                <a:gd name="connsiteY4" fmla="*/ 8877 h 1308040"/>
                <a:gd name="connsiteX5" fmla="*/ 1290252 w 1290392"/>
                <a:gd name="connsiteY5" fmla="*/ 8877 h 1308040"/>
                <a:gd name="connsiteX6" fmla="*/ 1290252 w 1290392"/>
                <a:gd name="connsiteY6" fmla="*/ 477917 h 1308040"/>
                <a:gd name="connsiteX7" fmla="*/ 1290392 w 1290392"/>
                <a:gd name="connsiteY7" fmla="*/ 477917 h 1308040"/>
                <a:gd name="connsiteX8" fmla="*/ 1290392 w 1290392"/>
                <a:gd name="connsiteY8" fmla="*/ 1308040 h 1308040"/>
                <a:gd name="connsiteX9" fmla="*/ 0 w 1290392"/>
                <a:gd name="connsiteY9" fmla="*/ 1308040 h 1308040"/>
                <a:gd name="connsiteX10" fmla="*/ 0 w 1290392"/>
                <a:gd name="connsiteY10" fmla="*/ 477917 h 1308040"/>
                <a:gd name="connsiteX11" fmla="*/ 545797 w 1290392"/>
                <a:gd name="connsiteY11" fmla="*/ 477917 h 130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0392" h="1308040">
                  <a:moveTo>
                    <a:pt x="545797" y="0"/>
                  </a:moveTo>
                  <a:lnTo>
                    <a:pt x="626307" y="0"/>
                  </a:lnTo>
                  <a:lnTo>
                    <a:pt x="626307" y="477917"/>
                  </a:lnTo>
                  <a:lnTo>
                    <a:pt x="1209742" y="477917"/>
                  </a:lnTo>
                  <a:lnTo>
                    <a:pt x="1209742" y="8877"/>
                  </a:lnTo>
                  <a:lnTo>
                    <a:pt x="1290252" y="8877"/>
                  </a:lnTo>
                  <a:lnTo>
                    <a:pt x="1290252" y="477917"/>
                  </a:lnTo>
                  <a:lnTo>
                    <a:pt x="1290392" y="477917"/>
                  </a:lnTo>
                  <a:lnTo>
                    <a:pt x="1290392" y="1308040"/>
                  </a:lnTo>
                  <a:lnTo>
                    <a:pt x="0" y="1308040"/>
                  </a:lnTo>
                  <a:lnTo>
                    <a:pt x="0" y="477917"/>
                  </a:lnTo>
                  <a:lnTo>
                    <a:pt x="545797" y="47791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71BFD100-85D6-43D7-8A35-125A37C2074E}"/>
                </a:ext>
              </a:extLst>
            </p:cNvPr>
            <p:cNvSpPr/>
            <p:nvPr/>
          </p:nvSpPr>
          <p:spPr>
            <a:xfrm rot="10800000">
              <a:off x="8974771" y="5133155"/>
              <a:ext cx="248624" cy="226542"/>
            </a:xfrm>
            <a:custGeom>
              <a:avLst/>
              <a:gdLst>
                <a:gd name="connsiteX0" fmla="*/ 758434 w 758434"/>
                <a:gd name="connsiteY0" fmla="*/ 0 h 686147"/>
                <a:gd name="connsiteX1" fmla="*/ 758434 w 758434"/>
                <a:gd name="connsiteY1" fmla="*/ 686147 h 686147"/>
                <a:gd name="connsiteX2" fmla="*/ 0 w 758434"/>
                <a:gd name="connsiteY2" fmla="*/ 686147 h 686147"/>
                <a:gd name="connsiteX3" fmla="*/ 3199 w 758434"/>
                <a:gd name="connsiteY3" fmla="*/ 627796 h 686147"/>
                <a:gd name="connsiteX4" fmla="*/ 758434 w 758434"/>
                <a:gd name="connsiteY4" fmla="*/ 0 h 68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434" h="686147">
                  <a:moveTo>
                    <a:pt x="758434" y="0"/>
                  </a:moveTo>
                  <a:lnTo>
                    <a:pt x="758434" y="686147"/>
                  </a:lnTo>
                  <a:lnTo>
                    <a:pt x="0" y="686147"/>
                  </a:lnTo>
                  <a:lnTo>
                    <a:pt x="3199" y="627796"/>
                  </a:lnTo>
                  <a:cubicBezTo>
                    <a:pt x="42075" y="275172"/>
                    <a:pt x="365369" y="0"/>
                    <a:pt x="758434" y="0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EEE61CD7-056C-4D96-9C61-0638F4EB8A25}"/>
                </a:ext>
              </a:extLst>
            </p:cNvPr>
            <p:cNvSpPr/>
            <p:nvPr/>
          </p:nvSpPr>
          <p:spPr>
            <a:xfrm rot="10800000">
              <a:off x="9624321" y="5134634"/>
              <a:ext cx="248624" cy="226542"/>
            </a:xfrm>
            <a:custGeom>
              <a:avLst/>
              <a:gdLst>
                <a:gd name="connsiteX0" fmla="*/ 758434 w 758434"/>
                <a:gd name="connsiteY0" fmla="*/ 0 h 686147"/>
                <a:gd name="connsiteX1" fmla="*/ 758434 w 758434"/>
                <a:gd name="connsiteY1" fmla="*/ 686147 h 686147"/>
                <a:gd name="connsiteX2" fmla="*/ 0 w 758434"/>
                <a:gd name="connsiteY2" fmla="*/ 686147 h 686147"/>
                <a:gd name="connsiteX3" fmla="*/ 3199 w 758434"/>
                <a:gd name="connsiteY3" fmla="*/ 627796 h 686147"/>
                <a:gd name="connsiteX4" fmla="*/ 758434 w 758434"/>
                <a:gd name="connsiteY4" fmla="*/ 0 h 68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434" h="686147">
                  <a:moveTo>
                    <a:pt x="758434" y="0"/>
                  </a:moveTo>
                  <a:lnTo>
                    <a:pt x="758434" y="686147"/>
                  </a:lnTo>
                  <a:lnTo>
                    <a:pt x="0" y="686147"/>
                  </a:lnTo>
                  <a:lnTo>
                    <a:pt x="3199" y="627796"/>
                  </a:lnTo>
                  <a:cubicBezTo>
                    <a:pt x="42075" y="275172"/>
                    <a:pt x="365369" y="0"/>
                    <a:pt x="758434" y="0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91AD9AA-76A3-4D50-9667-EEFEE6A34B24}"/>
                </a:ext>
              </a:extLst>
            </p:cNvPr>
            <p:cNvSpPr/>
            <p:nvPr/>
          </p:nvSpPr>
          <p:spPr>
            <a:xfrm>
              <a:off x="5262408" y="1781090"/>
              <a:ext cx="1892635" cy="4772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83FAB5-B1A3-4F0D-83D5-CC3823081B4D}"/>
                </a:ext>
              </a:extLst>
            </p:cNvPr>
            <p:cNvSpPr txBox="1"/>
            <p:nvPr/>
          </p:nvSpPr>
          <p:spPr>
            <a:xfrm>
              <a:off x="5869159" y="1841399"/>
              <a:ext cx="647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정문</a:t>
              </a: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E22CBF93-2539-413F-AD4D-35436116214A}"/>
                </a:ext>
              </a:extLst>
            </p:cNvPr>
            <p:cNvCxnSpPr>
              <a:cxnSpLocks/>
            </p:cNvCxnSpPr>
            <p:nvPr/>
          </p:nvCxnSpPr>
          <p:spPr>
            <a:xfrm>
              <a:off x="3979556" y="1781090"/>
              <a:ext cx="0" cy="123731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D4B5CA9C-2394-4C77-9539-5691DE3978C4}"/>
                </a:ext>
              </a:extLst>
            </p:cNvPr>
            <p:cNvCxnSpPr>
              <a:cxnSpLocks/>
              <a:stCxn id="81" idx="0"/>
              <a:endCxn id="81" idx="2"/>
            </p:cNvCxnSpPr>
            <p:nvPr/>
          </p:nvCxnSpPr>
          <p:spPr>
            <a:xfrm>
              <a:off x="3874089" y="4643027"/>
              <a:ext cx="0" cy="132110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F20A629-F99D-4FEC-92A8-A8E4D02ED877}"/>
                </a:ext>
              </a:extLst>
            </p:cNvPr>
            <p:cNvSpPr/>
            <p:nvPr/>
          </p:nvSpPr>
          <p:spPr>
            <a:xfrm>
              <a:off x="7571184" y="5048918"/>
              <a:ext cx="393157" cy="9128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EB46D4-EE98-4901-ADB2-AE36F502369F}"/>
                </a:ext>
              </a:extLst>
            </p:cNvPr>
            <p:cNvSpPr txBox="1"/>
            <p:nvPr/>
          </p:nvSpPr>
          <p:spPr>
            <a:xfrm>
              <a:off x="5766847" y="3543121"/>
              <a:ext cx="115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층 복도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9F4B26-7984-4B42-BFEC-14C6C648A1B4}"/>
                </a:ext>
              </a:extLst>
            </p:cNvPr>
            <p:cNvSpPr txBox="1"/>
            <p:nvPr/>
          </p:nvSpPr>
          <p:spPr>
            <a:xfrm>
              <a:off x="2911195" y="992553"/>
              <a:ext cx="63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층 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058BF97-C3AC-4DA1-93E0-E73B4DD842B0}"/>
                </a:ext>
              </a:extLst>
            </p:cNvPr>
            <p:cNvSpPr txBox="1"/>
            <p:nvPr/>
          </p:nvSpPr>
          <p:spPr>
            <a:xfrm>
              <a:off x="4498642" y="1033943"/>
              <a:ext cx="63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층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731A8AD-363E-48AF-A1F1-61BA60927BA6}"/>
                </a:ext>
              </a:extLst>
            </p:cNvPr>
            <p:cNvSpPr txBox="1"/>
            <p:nvPr/>
          </p:nvSpPr>
          <p:spPr>
            <a:xfrm>
              <a:off x="5709031" y="1068587"/>
              <a:ext cx="63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층 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0DC2CB-28B5-443C-A9CB-48CB641C2CB1}"/>
                </a:ext>
              </a:extLst>
            </p:cNvPr>
            <p:cNvGrpSpPr/>
            <p:nvPr/>
          </p:nvGrpSpPr>
          <p:grpSpPr>
            <a:xfrm>
              <a:off x="9139863" y="5027671"/>
              <a:ext cx="317736" cy="454412"/>
              <a:chOff x="755354" y="3986487"/>
              <a:chExt cx="317736" cy="454412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8B88766B-DE0D-46E3-A5C3-FF14F40DE3AC}"/>
                  </a:ext>
                </a:extLst>
              </p:cNvPr>
              <p:cNvSpPr/>
              <p:nvPr/>
            </p:nvSpPr>
            <p:spPr>
              <a:xfrm>
                <a:off x="788074" y="4332359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DD280F0-0B0C-4C5B-B103-9990489D9EB6}"/>
                  </a:ext>
                </a:extLst>
              </p:cNvPr>
              <p:cNvSpPr/>
              <p:nvPr/>
            </p:nvSpPr>
            <p:spPr>
              <a:xfrm>
                <a:off x="835891" y="4362992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71B27805-5D0B-4C05-A962-9B4114C774F0}"/>
                  </a:ext>
                </a:extLst>
              </p:cNvPr>
              <p:cNvSpPr/>
              <p:nvPr/>
            </p:nvSpPr>
            <p:spPr>
              <a:xfrm flipH="1">
                <a:off x="888853" y="4374029"/>
                <a:ext cx="63081" cy="252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눈물 방울 55">
                <a:extLst>
                  <a:ext uri="{FF2B5EF4-FFF2-40B4-BE49-F238E27FC236}">
                    <a16:creationId xmlns:a16="http://schemas.microsoft.com/office/drawing/2014/main" id="{2BAAD173-1E41-46C3-B75D-77703A243D2C}"/>
                  </a:ext>
                </a:extLst>
              </p:cNvPr>
              <p:cNvSpPr/>
              <p:nvPr/>
            </p:nvSpPr>
            <p:spPr>
              <a:xfrm rot="8100000">
                <a:off x="755354" y="3986487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48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902136-0FB4-4BBF-AEE4-522A3029A61F}"/>
                </a:ext>
              </a:extLst>
            </p:cNvPr>
            <p:cNvSpPr txBox="1"/>
            <p:nvPr/>
          </p:nvSpPr>
          <p:spPr>
            <a:xfrm>
              <a:off x="9012638" y="5432868"/>
              <a:ext cx="892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화장실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62B4EF8-01C9-40C4-A82F-487AC5403D83}"/>
                </a:ext>
              </a:extLst>
            </p:cNvPr>
            <p:cNvGrpSpPr/>
            <p:nvPr/>
          </p:nvGrpSpPr>
          <p:grpSpPr>
            <a:xfrm>
              <a:off x="8796810" y="5035327"/>
              <a:ext cx="317736" cy="454412"/>
              <a:chOff x="863021" y="3969950"/>
              <a:chExt cx="317736" cy="454412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8BAED3B-CA24-48EE-B951-BC3019048F03}"/>
                  </a:ext>
                </a:extLst>
              </p:cNvPr>
              <p:cNvSpPr/>
              <p:nvPr/>
            </p:nvSpPr>
            <p:spPr>
              <a:xfrm>
                <a:off x="895741" y="4315822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48129FE-B2D9-4BC9-B93D-51AACC943ABA}"/>
                  </a:ext>
                </a:extLst>
              </p:cNvPr>
              <p:cNvSpPr/>
              <p:nvPr/>
            </p:nvSpPr>
            <p:spPr>
              <a:xfrm>
                <a:off x="943558" y="4346455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C3D50A4B-04E1-459B-B0EE-1BA6CCAEBEFF}"/>
                  </a:ext>
                </a:extLst>
              </p:cNvPr>
              <p:cNvSpPr/>
              <p:nvPr/>
            </p:nvSpPr>
            <p:spPr>
              <a:xfrm flipH="1">
                <a:off x="996520" y="4357492"/>
                <a:ext cx="63081" cy="252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눈물 방울 50">
                <a:extLst>
                  <a:ext uri="{FF2B5EF4-FFF2-40B4-BE49-F238E27FC236}">
                    <a16:creationId xmlns:a16="http://schemas.microsoft.com/office/drawing/2014/main" id="{DA888280-B798-4881-B809-9C73C8429EDA}"/>
                  </a:ext>
                </a:extLst>
              </p:cNvPr>
              <p:cNvSpPr/>
              <p:nvPr/>
            </p:nvSpPr>
            <p:spPr>
              <a:xfrm rot="8100000">
                <a:off x="863021" y="3969950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9883828-EAE6-4EA0-88B9-D0C2AFD2D41D}"/>
                </a:ext>
              </a:extLst>
            </p:cNvPr>
            <p:cNvSpPr/>
            <p:nvPr/>
          </p:nvSpPr>
          <p:spPr>
            <a:xfrm>
              <a:off x="9167862" y="4650695"/>
              <a:ext cx="126530" cy="2319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54AB6731-F770-4250-87D2-B9841C8E87AD}"/>
                </a:ext>
              </a:extLst>
            </p:cNvPr>
            <p:cNvGrpSpPr/>
            <p:nvPr/>
          </p:nvGrpSpPr>
          <p:grpSpPr>
            <a:xfrm>
              <a:off x="9061844" y="4340335"/>
              <a:ext cx="317736" cy="454412"/>
              <a:chOff x="863021" y="3969950"/>
              <a:chExt cx="317736" cy="454412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B4BF8836-C993-45FA-B31A-A320C1043665}"/>
                  </a:ext>
                </a:extLst>
              </p:cNvPr>
              <p:cNvSpPr/>
              <p:nvPr/>
            </p:nvSpPr>
            <p:spPr>
              <a:xfrm>
                <a:off x="895741" y="4315822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A6EB56BA-60F5-45B2-9E1E-A9E4193FB28F}"/>
                  </a:ext>
                </a:extLst>
              </p:cNvPr>
              <p:cNvSpPr/>
              <p:nvPr/>
            </p:nvSpPr>
            <p:spPr>
              <a:xfrm>
                <a:off x="943558" y="4346455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85C420C-DBFD-4DAD-810F-6F187BC94E70}"/>
                  </a:ext>
                </a:extLst>
              </p:cNvPr>
              <p:cNvSpPr/>
              <p:nvPr/>
            </p:nvSpPr>
            <p:spPr>
              <a:xfrm flipH="1">
                <a:off x="996520" y="4357492"/>
                <a:ext cx="63081" cy="252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눈물 방울 61">
                <a:extLst>
                  <a:ext uri="{FF2B5EF4-FFF2-40B4-BE49-F238E27FC236}">
                    <a16:creationId xmlns:a16="http://schemas.microsoft.com/office/drawing/2014/main" id="{7C0C8391-A4F6-44CB-B29B-A1B5C9A5AC9F}"/>
                  </a:ext>
                </a:extLst>
              </p:cNvPr>
              <p:cNvSpPr/>
              <p:nvPr/>
            </p:nvSpPr>
            <p:spPr>
              <a:xfrm rot="8100000">
                <a:off x="863021" y="3969950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86DD98D-C6E3-4391-B4EB-7629E441738C}"/>
              </a:ext>
            </a:extLst>
          </p:cNvPr>
          <p:cNvGrpSpPr/>
          <p:nvPr/>
        </p:nvGrpSpPr>
        <p:grpSpPr>
          <a:xfrm>
            <a:off x="10461062" y="5563849"/>
            <a:ext cx="1658920" cy="1135693"/>
            <a:chOff x="10362572" y="5756409"/>
            <a:chExt cx="1658920" cy="1135693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80C895D4-44B1-45CC-8979-398430D83D38}"/>
                </a:ext>
              </a:extLst>
            </p:cNvPr>
            <p:cNvSpPr/>
            <p:nvPr/>
          </p:nvSpPr>
          <p:spPr>
            <a:xfrm>
              <a:off x="10362572" y="5756409"/>
              <a:ext cx="1658920" cy="11356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085D4A5A-D5F9-4634-8282-2D5BD207FA97}"/>
                </a:ext>
              </a:extLst>
            </p:cNvPr>
            <p:cNvSpPr/>
            <p:nvPr/>
          </p:nvSpPr>
          <p:spPr>
            <a:xfrm>
              <a:off x="10474847" y="5849669"/>
              <a:ext cx="1428370" cy="9292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AC33E55E-82D9-4886-935A-C0686BDE8A5F}"/>
                </a:ext>
              </a:extLst>
            </p:cNvPr>
            <p:cNvGrpSpPr/>
            <p:nvPr/>
          </p:nvGrpSpPr>
          <p:grpSpPr>
            <a:xfrm>
              <a:off x="10678127" y="6349451"/>
              <a:ext cx="260393" cy="373561"/>
              <a:chOff x="755354" y="3986487"/>
              <a:chExt cx="317736" cy="454412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FFFE42FA-0632-4A6A-9969-1347418374CF}"/>
                  </a:ext>
                </a:extLst>
              </p:cNvPr>
              <p:cNvSpPr/>
              <p:nvPr/>
            </p:nvSpPr>
            <p:spPr>
              <a:xfrm>
                <a:off x="788074" y="4332359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A38E348F-BA19-48AA-9E9E-BE71F13089D6}"/>
                  </a:ext>
                </a:extLst>
              </p:cNvPr>
              <p:cNvSpPr/>
              <p:nvPr/>
            </p:nvSpPr>
            <p:spPr>
              <a:xfrm>
                <a:off x="835891" y="4362992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332B91B0-72B9-42E1-B601-9EA0150DAF33}"/>
                  </a:ext>
                </a:extLst>
              </p:cNvPr>
              <p:cNvSpPr/>
              <p:nvPr/>
            </p:nvSpPr>
            <p:spPr>
              <a:xfrm flipH="1">
                <a:off x="888853" y="4374029"/>
                <a:ext cx="63081" cy="252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눈물 방울 104">
                <a:extLst>
                  <a:ext uri="{FF2B5EF4-FFF2-40B4-BE49-F238E27FC236}">
                    <a16:creationId xmlns:a16="http://schemas.microsoft.com/office/drawing/2014/main" id="{8DBB41A9-1725-43FD-89F2-EDF040BBD345}"/>
                  </a:ext>
                </a:extLst>
              </p:cNvPr>
              <p:cNvSpPr/>
              <p:nvPr/>
            </p:nvSpPr>
            <p:spPr>
              <a:xfrm rot="8100000">
                <a:off x="755354" y="3986487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48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C68DB4F8-5676-484F-A7B0-915C6AC88A18}"/>
                </a:ext>
              </a:extLst>
            </p:cNvPr>
            <p:cNvGrpSpPr/>
            <p:nvPr/>
          </p:nvGrpSpPr>
          <p:grpSpPr>
            <a:xfrm>
              <a:off x="10649258" y="5892448"/>
              <a:ext cx="260393" cy="373561"/>
              <a:chOff x="863021" y="3969950"/>
              <a:chExt cx="317736" cy="454412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62AA69FD-DFDC-49CC-ABCC-AAF467E072D9}"/>
                  </a:ext>
                </a:extLst>
              </p:cNvPr>
              <p:cNvSpPr/>
              <p:nvPr/>
            </p:nvSpPr>
            <p:spPr>
              <a:xfrm>
                <a:off x="895741" y="4315822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05A36DA6-5325-4E6D-A8D3-7CA533999376}"/>
                  </a:ext>
                </a:extLst>
              </p:cNvPr>
              <p:cNvSpPr/>
              <p:nvPr/>
            </p:nvSpPr>
            <p:spPr>
              <a:xfrm>
                <a:off x="943558" y="4346455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296A7411-907C-4579-A242-48DBF7A152A0}"/>
                  </a:ext>
                </a:extLst>
              </p:cNvPr>
              <p:cNvSpPr/>
              <p:nvPr/>
            </p:nvSpPr>
            <p:spPr>
              <a:xfrm flipH="1">
                <a:off x="996520" y="4357492"/>
                <a:ext cx="63081" cy="252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눈물 방울 100">
                <a:extLst>
                  <a:ext uri="{FF2B5EF4-FFF2-40B4-BE49-F238E27FC236}">
                    <a16:creationId xmlns:a16="http://schemas.microsoft.com/office/drawing/2014/main" id="{E2DA3C32-9507-4809-B644-943413E1B147}"/>
                  </a:ext>
                </a:extLst>
              </p:cNvPr>
              <p:cNvSpPr/>
              <p:nvPr/>
            </p:nvSpPr>
            <p:spPr>
              <a:xfrm rot="8100000">
                <a:off x="863021" y="3969950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04C6EE-82BF-4519-ABF4-35DC1196015F}"/>
                </a:ext>
              </a:extLst>
            </p:cNvPr>
            <p:cNvSpPr txBox="1"/>
            <p:nvPr/>
          </p:nvSpPr>
          <p:spPr>
            <a:xfrm>
              <a:off x="10998388" y="5943442"/>
              <a:ext cx="924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아이템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BAB5238-EE8A-45FB-AFF5-8FC2C0DBFA8D}"/>
                </a:ext>
              </a:extLst>
            </p:cNvPr>
            <p:cNvSpPr txBox="1"/>
            <p:nvPr/>
          </p:nvSpPr>
          <p:spPr>
            <a:xfrm>
              <a:off x="10998388" y="6365413"/>
              <a:ext cx="924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열쇠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9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2FC71A6-C7E3-4E85-9A91-6F6E98A1E639}"/>
              </a:ext>
            </a:extLst>
          </p:cNvPr>
          <p:cNvGrpSpPr/>
          <p:nvPr/>
        </p:nvGrpSpPr>
        <p:grpSpPr>
          <a:xfrm>
            <a:off x="1959471" y="588253"/>
            <a:ext cx="8629364" cy="5941856"/>
            <a:chOff x="1959471" y="588253"/>
            <a:chExt cx="8629364" cy="594185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79968A8-E5F9-4039-9711-8707F940524E}"/>
                </a:ext>
              </a:extLst>
            </p:cNvPr>
            <p:cNvGrpSpPr/>
            <p:nvPr/>
          </p:nvGrpSpPr>
          <p:grpSpPr>
            <a:xfrm>
              <a:off x="1959471" y="588253"/>
              <a:ext cx="8629364" cy="5941856"/>
              <a:chOff x="1959471" y="588253"/>
              <a:chExt cx="8629364" cy="594185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5A4A16D-87EE-473B-B30E-04979BE98944}"/>
                  </a:ext>
                </a:extLst>
              </p:cNvPr>
              <p:cNvGrpSpPr/>
              <p:nvPr/>
            </p:nvGrpSpPr>
            <p:grpSpPr>
              <a:xfrm>
                <a:off x="1959471" y="588253"/>
                <a:ext cx="8606929" cy="5941856"/>
                <a:chOff x="2236562" y="809926"/>
                <a:chExt cx="7857767" cy="5814024"/>
              </a:xfrm>
            </p:grpSpPr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0E4FD4B6-4D3A-4B36-9018-3D855378277F}"/>
                    </a:ext>
                  </a:extLst>
                </p:cNvPr>
                <p:cNvSpPr/>
                <p:nvPr/>
              </p:nvSpPr>
              <p:spPr>
                <a:xfrm rot="5100000">
                  <a:off x="3258434" y="-211946"/>
                  <a:ext cx="5814024" cy="7857767"/>
                </a:xfrm>
                <a:custGeom>
                  <a:avLst/>
                  <a:gdLst>
                    <a:gd name="connsiteX0" fmla="*/ 109007 w 5814024"/>
                    <a:gd name="connsiteY0" fmla="*/ 5841317 h 7857767"/>
                    <a:gd name="connsiteX1" fmla="*/ 226743 w 5814024"/>
                    <a:gd name="connsiteY1" fmla="*/ 5705721 h 7857767"/>
                    <a:gd name="connsiteX2" fmla="*/ 668169 w 5814024"/>
                    <a:gd name="connsiteY2" fmla="*/ 5705721 h 7857767"/>
                    <a:gd name="connsiteX3" fmla="*/ 1154420 w 5814024"/>
                    <a:gd name="connsiteY3" fmla="*/ 147851 h 7857767"/>
                    <a:gd name="connsiteX4" fmla="*/ 1329876 w 5814024"/>
                    <a:gd name="connsiteY4" fmla="*/ 626 h 7857767"/>
                    <a:gd name="connsiteX5" fmla="*/ 5666173 w 5814024"/>
                    <a:gd name="connsiteY5" fmla="*/ 380003 h 7857767"/>
                    <a:gd name="connsiteX6" fmla="*/ 5813398 w 5814024"/>
                    <a:gd name="connsiteY6" fmla="*/ 555459 h 7857767"/>
                    <a:gd name="connsiteX7" fmla="*/ 5187464 w 5814024"/>
                    <a:gd name="connsiteY7" fmla="*/ 7709916 h 7857767"/>
                    <a:gd name="connsiteX8" fmla="*/ 5012008 w 5814024"/>
                    <a:gd name="connsiteY8" fmla="*/ 7857141 h 7857767"/>
                    <a:gd name="connsiteX9" fmla="*/ 675711 w 5814024"/>
                    <a:gd name="connsiteY9" fmla="*/ 7477764 h 7857767"/>
                    <a:gd name="connsiteX10" fmla="*/ 649374 w 5814024"/>
                    <a:gd name="connsiteY10" fmla="*/ 7470006 h 7857767"/>
                    <a:gd name="connsiteX11" fmla="*/ 610071 w 5814024"/>
                    <a:gd name="connsiteY11" fmla="*/ 7475095 h 7857767"/>
                    <a:gd name="connsiteX12" fmla="*/ 113717 w 5814024"/>
                    <a:gd name="connsiteY12" fmla="*/ 7425081 h 7857767"/>
                    <a:gd name="connsiteX13" fmla="*/ 481 w 5814024"/>
                    <a:gd name="connsiteY13" fmla="*/ 7269661 h 7857767"/>
                    <a:gd name="connsiteX14" fmla="*/ 108152 w 5814024"/>
                    <a:gd name="connsiteY14" fmla="*/ 5852276 h 7857767"/>
                    <a:gd name="connsiteX15" fmla="*/ 109007 w 5814024"/>
                    <a:gd name="connsiteY15" fmla="*/ 5848936 h 7857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14024" h="7857767">
                      <a:moveTo>
                        <a:pt x="109007" y="5841317"/>
                      </a:moveTo>
                      <a:cubicBezTo>
                        <a:pt x="109007" y="5766429"/>
                        <a:pt x="161718" y="5705721"/>
                        <a:pt x="226743" y="5705721"/>
                      </a:cubicBezTo>
                      <a:lnTo>
                        <a:pt x="668169" y="5705721"/>
                      </a:lnTo>
                      <a:lnTo>
                        <a:pt x="1154420" y="147851"/>
                      </a:lnTo>
                      <a:cubicBezTo>
                        <a:pt x="1162215" y="58745"/>
                        <a:pt x="1240770" y="-7170"/>
                        <a:pt x="1329876" y="626"/>
                      </a:cubicBezTo>
                      <a:lnTo>
                        <a:pt x="5666173" y="380003"/>
                      </a:lnTo>
                      <a:cubicBezTo>
                        <a:pt x="5755278" y="387798"/>
                        <a:pt x="5821194" y="466353"/>
                        <a:pt x="5813398" y="555459"/>
                      </a:cubicBezTo>
                      <a:lnTo>
                        <a:pt x="5187464" y="7709916"/>
                      </a:lnTo>
                      <a:cubicBezTo>
                        <a:pt x="5179668" y="7799022"/>
                        <a:pt x="5101113" y="7864937"/>
                        <a:pt x="5012008" y="7857141"/>
                      </a:cubicBezTo>
                      <a:lnTo>
                        <a:pt x="675711" y="7477764"/>
                      </a:lnTo>
                      <a:lnTo>
                        <a:pt x="649374" y="7470006"/>
                      </a:lnTo>
                      <a:lnTo>
                        <a:pt x="610071" y="7475095"/>
                      </a:lnTo>
                      <a:lnTo>
                        <a:pt x="113717" y="7425081"/>
                      </a:lnTo>
                      <a:cubicBezTo>
                        <a:pt x="45182" y="7418176"/>
                        <a:pt x="-5515" y="7348591"/>
                        <a:pt x="481" y="7269661"/>
                      </a:cubicBezTo>
                      <a:lnTo>
                        <a:pt x="108152" y="5852276"/>
                      </a:lnTo>
                      <a:lnTo>
                        <a:pt x="109007" y="584893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99A060AE-50C6-4EF9-A90B-BF30DB32E8DC}"/>
                    </a:ext>
                  </a:extLst>
                </p:cNvPr>
                <p:cNvSpPr/>
                <p:nvPr/>
              </p:nvSpPr>
              <p:spPr>
                <a:xfrm rot="5100000">
                  <a:off x="4533722" y="296912"/>
                  <a:ext cx="4843369" cy="6142988"/>
                </a:xfrm>
                <a:custGeom>
                  <a:avLst/>
                  <a:gdLst>
                    <a:gd name="connsiteX0" fmla="*/ 109007 w 5814024"/>
                    <a:gd name="connsiteY0" fmla="*/ 5841317 h 7857767"/>
                    <a:gd name="connsiteX1" fmla="*/ 226743 w 5814024"/>
                    <a:gd name="connsiteY1" fmla="*/ 5705721 h 7857767"/>
                    <a:gd name="connsiteX2" fmla="*/ 668169 w 5814024"/>
                    <a:gd name="connsiteY2" fmla="*/ 5705721 h 7857767"/>
                    <a:gd name="connsiteX3" fmla="*/ 1154420 w 5814024"/>
                    <a:gd name="connsiteY3" fmla="*/ 147851 h 7857767"/>
                    <a:gd name="connsiteX4" fmla="*/ 1329876 w 5814024"/>
                    <a:gd name="connsiteY4" fmla="*/ 626 h 7857767"/>
                    <a:gd name="connsiteX5" fmla="*/ 5666173 w 5814024"/>
                    <a:gd name="connsiteY5" fmla="*/ 380003 h 7857767"/>
                    <a:gd name="connsiteX6" fmla="*/ 5813398 w 5814024"/>
                    <a:gd name="connsiteY6" fmla="*/ 555459 h 7857767"/>
                    <a:gd name="connsiteX7" fmla="*/ 5187464 w 5814024"/>
                    <a:gd name="connsiteY7" fmla="*/ 7709916 h 7857767"/>
                    <a:gd name="connsiteX8" fmla="*/ 5012008 w 5814024"/>
                    <a:gd name="connsiteY8" fmla="*/ 7857141 h 7857767"/>
                    <a:gd name="connsiteX9" fmla="*/ 675711 w 5814024"/>
                    <a:gd name="connsiteY9" fmla="*/ 7477764 h 7857767"/>
                    <a:gd name="connsiteX10" fmla="*/ 649374 w 5814024"/>
                    <a:gd name="connsiteY10" fmla="*/ 7470006 h 7857767"/>
                    <a:gd name="connsiteX11" fmla="*/ 610071 w 5814024"/>
                    <a:gd name="connsiteY11" fmla="*/ 7475095 h 7857767"/>
                    <a:gd name="connsiteX12" fmla="*/ 113717 w 5814024"/>
                    <a:gd name="connsiteY12" fmla="*/ 7425081 h 7857767"/>
                    <a:gd name="connsiteX13" fmla="*/ 481 w 5814024"/>
                    <a:gd name="connsiteY13" fmla="*/ 7269661 h 7857767"/>
                    <a:gd name="connsiteX14" fmla="*/ 108152 w 5814024"/>
                    <a:gd name="connsiteY14" fmla="*/ 5852276 h 7857767"/>
                    <a:gd name="connsiteX15" fmla="*/ 109007 w 5814024"/>
                    <a:gd name="connsiteY15" fmla="*/ 5848936 h 7857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14024" h="7857767">
                      <a:moveTo>
                        <a:pt x="109007" y="5841317"/>
                      </a:moveTo>
                      <a:cubicBezTo>
                        <a:pt x="109007" y="5766429"/>
                        <a:pt x="161718" y="5705721"/>
                        <a:pt x="226743" y="5705721"/>
                      </a:cubicBezTo>
                      <a:lnTo>
                        <a:pt x="668169" y="5705721"/>
                      </a:lnTo>
                      <a:lnTo>
                        <a:pt x="1154420" y="147851"/>
                      </a:lnTo>
                      <a:cubicBezTo>
                        <a:pt x="1162215" y="58745"/>
                        <a:pt x="1240770" y="-7170"/>
                        <a:pt x="1329876" y="626"/>
                      </a:cubicBezTo>
                      <a:lnTo>
                        <a:pt x="5666173" y="380003"/>
                      </a:lnTo>
                      <a:cubicBezTo>
                        <a:pt x="5755278" y="387798"/>
                        <a:pt x="5821194" y="466353"/>
                        <a:pt x="5813398" y="555459"/>
                      </a:cubicBezTo>
                      <a:lnTo>
                        <a:pt x="5187464" y="7709916"/>
                      </a:lnTo>
                      <a:cubicBezTo>
                        <a:pt x="5179668" y="7799022"/>
                        <a:pt x="5101113" y="7864937"/>
                        <a:pt x="5012008" y="7857141"/>
                      </a:cubicBezTo>
                      <a:lnTo>
                        <a:pt x="675711" y="7477764"/>
                      </a:lnTo>
                      <a:lnTo>
                        <a:pt x="649374" y="7470006"/>
                      </a:lnTo>
                      <a:lnTo>
                        <a:pt x="610071" y="7475095"/>
                      </a:lnTo>
                      <a:lnTo>
                        <a:pt x="113717" y="7425081"/>
                      </a:lnTo>
                      <a:cubicBezTo>
                        <a:pt x="45182" y="7418176"/>
                        <a:pt x="-5515" y="7348591"/>
                        <a:pt x="481" y="7269661"/>
                      </a:cubicBezTo>
                      <a:lnTo>
                        <a:pt x="108152" y="5852276"/>
                      </a:lnTo>
                      <a:lnTo>
                        <a:pt x="109007" y="584893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0DA920C8-8800-4D2F-B3A9-8A822B9A4633}"/>
                    </a:ext>
                  </a:extLst>
                </p:cNvPr>
                <p:cNvSpPr/>
                <p:nvPr/>
              </p:nvSpPr>
              <p:spPr>
                <a:xfrm rot="5100000">
                  <a:off x="4456626" y="1732714"/>
                  <a:ext cx="4623680" cy="3392569"/>
                </a:xfrm>
                <a:custGeom>
                  <a:avLst/>
                  <a:gdLst>
                    <a:gd name="connsiteX0" fmla="*/ 401 w 4623680"/>
                    <a:gd name="connsiteY0" fmla="*/ 2974482 h 3392569"/>
                    <a:gd name="connsiteX1" fmla="*/ 90096 w 4623680"/>
                    <a:gd name="connsiteY1" fmla="*/ 1966856 h 3392569"/>
                    <a:gd name="connsiteX2" fmla="*/ 90808 w 4623680"/>
                    <a:gd name="connsiteY2" fmla="*/ 1964482 h 3392569"/>
                    <a:gd name="connsiteX3" fmla="*/ 90808 w 4623680"/>
                    <a:gd name="connsiteY3" fmla="*/ 1959065 h 3392569"/>
                    <a:gd name="connsiteX4" fmla="*/ 188888 w 4623680"/>
                    <a:gd name="connsiteY4" fmla="*/ 1862670 h 3392569"/>
                    <a:gd name="connsiteX5" fmla="*/ 556618 w 4623680"/>
                    <a:gd name="connsiteY5" fmla="*/ 1862669 h 3392569"/>
                    <a:gd name="connsiteX6" fmla="*/ 747580 w 4623680"/>
                    <a:gd name="connsiteY6" fmla="*/ 0 h 3392569"/>
                    <a:gd name="connsiteX7" fmla="*/ 4623680 w 4623680"/>
                    <a:gd name="connsiteY7" fmla="*/ 339115 h 3392569"/>
                    <a:gd name="connsiteX8" fmla="*/ 4321413 w 4623680"/>
                    <a:gd name="connsiteY8" fmla="*/ 3287461 h 3392569"/>
                    <a:gd name="connsiteX9" fmla="*/ 4175250 w 4623680"/>
                    <a:gd name="connsiteY9" fmla="*/ 3392124 h 3392569"/>
                    <a:gd name="connsiteX10" fmla="*/ 562901 w 4623680"/>
                    <a:gd name="connsiteY10" fmla="*/ 3122423 h 3392569"/>
                    <a:gd name="connsiteX11" fmla="*/ 540961 w 4623680"/>
                    <a:gd name="connsiteY11" fmla="*/ 3116908 h 3392569"/>
                    <a:gd name="connsiteX12" fmla="*/ 508219 w 4623680"/>
                    <a:gd name="connsiteY12" fmla="*/ 3120526 h 3392569"/>
                    <a:gd name="connsiteX13" fmla="*/ 94732 w 4623680"/>
                    <a:gd name="connsiteY13" fmla="*/ 3084971 h 3392569"/>
                    <a:gd name="connsiteX14" fmla="*/ 401 w 4623680"/>
                    <a:gd name="connsiteY14" fmla="*/ 2974482 h 3392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623680" h="3392569">
                      <a:moveTo>
                        <a:pt x="401" y="2974482"/>
                      </a:moveTo>
                      <a:lnTo>
                        <a:pt x="90096" y="1966856"/>
                      </a:lnTo>
                      <a:lnTo>
                        <a:pt x="90808" y="1964482"/>
                      </a:lnTo>
                      <a:lnTo>
                        <a:pt x="90808" y="1959065"/>
                      </a:lnTo>
                      <a:cubicBezTo>
                        <a:pt x="90808" y="1905827"/>
                        <a:pt x="134719" y="1862670"/>
                        <a:pt x="188888" y="1862670"/>
                      </a:cubicBezTo>
                      <a:lnTo>
                        <a:pt x="556618" y="1862669"/>
                      </a:lnTo>
                      <a:lnTo>
                        <a:pt x="747580" y="0"/>
                      </a:lnTo>
                      <a:lnTo>
                        <a:pt x="4623680" y="339115"/>
                      </a:lnTo>
                      <a:lnTo>
                        <a:pt x="4321413" y="3287461"/>
                      </a:lnTo>
                      <a:cubicBezTo>
                        <a:pt x="4314919" y="3350807"/>
                        <a:pt x="4249479" y="3397666"/>
                        <a:pt x="4175250" y="3392124"/>
                      </a:cubicBezTo>
                      <a:lnTo>
                        <a:pt x="562901" y="3122423"/>
                      </a:lnTo>
                      <a:lnTo>
                        <a:pt x="540961" y="3116908"/>
                      </a:lnTo>
                      <a:lnTo>
                        <a:pt x="508219" y="3120526"/>
                      </a:lnTo>
                      <a:lnTo>
                        <a:pt x="94732" y="3084971"/>
                      </a:lnTo>
                      <a:cubicBezTo>
                        <a:pt x="37639" y="3080061"/>
                        <a:pt x="-4594" y="3030593"/>
                        <a:pt x="401" y="297448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E3F0C8EA-FC34-4E81-82A1-52CB36F2D1C2}"/>
                  </a:ext>
                </a:extLst>
              </p:cNvPr>
              <p:cNvSpPr/>
              <p:nvPr/>
            </p:nvSpPr>
            <p:spPr>
              <a:xfrm rot="5100000">
                <a:off x="3561534" y="-497312"/>
                <a:ext cx="5446023" cy="8606928"/>
              </a:xfrm>
              <a:custGeom>
                <a:avLst/>
                <a:gdLst>
                  <a:gd name="connsiteX0" fmla="*/ 683970 w 5446023"/>
                  <a:gd name="connsiteY0" fmla="*/ 161947 h 8606928"/>
                  <a:gd name="connsiteX1" fmla="*/ 863284 w 5446023"/>
                  <a:gd name="connsiteY1" fmla="*/ 685 h 8606928"/>
                  <a:gd name="connsiteX2" fmla="*/ 5294922 w 5446023"/>
                  <a:gd name="connsiteY2" fmla="*/ 416232 h 8606928"/>
                  <a:gd name="connsiteX3" fmla="*/ 5445384 w 5446023"/>
                  <a:gd name="connsiteY3" fmla="*/ 608416 h 8606928"/>
                  <a:gd name="connsiteX4" fmla="*/ 4805688 w 5446023"/>
                  <a:gd name="connsiteY4" fmla="*/ 8444982 h 8606928"/>
                  <a:gd name="connsiteX5" fmla="*/ 4626374 w 5446023"/>
                  <a:gd name="connsiteY5" fmla="*/ 8606243 h 8606928"/>
                  <a:gd name="connsiteX6" fmla="*/ 194736 w 5446023"/>
                  <a:gd name="connsiteY6" fmla="*/ 8190696 h 8606928"/>
                  <a:gd name="connsiteX7" fmla="*/ 167820 w 5446023"/>
                  <a:gd name="connsiteY7" fmla="*/ 8182199 h 8606928"/>
                  <a:gd name="connsiteX8" fmla="*/ 127653 w 5446023"/>
                  <a:gd name="connsiteY8" fmla="*/ 8187773 h 8606928"/>
                  <a:gd name="connsiteX9" fmla="*/ 0 w 5446023"/>
                  <a:gd name="connsiteY9" fmla="*/ 8173987 h 8606928"/>
                  <a:gd name="connsiteX10" fmla="*/ 168352 w 5446023"/>
                  <a:gd name="connsiteY10" fmla="*/ 6249706 h 8606928"/>
                  <a:gd name="connsiteX11" fmla="*/ 187028 w 5446023"/>
                  <a:gd name="connsiteY11" fmla="*/ 6249706 h 860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46023" h="8606928">
                    <a:moveTo>
                      <a:pt x="683970" y="161947"/>
                    </a:moveTo>
                    <a:cubicBezTo>
                      <a:pt x="691936" y="64346"/>
                      <a:pt x="772219" y="-7854"/>
                      <a:pt x="863284" y="685"/>
                    </a:cubicBezTo>
                    <a:lnTo>
                      <a:pt x="5294922" y="416232"/>
                    </a:lnTo>
                    <a:cubicBezTo>
                      <a:pt x="5385987" y="424770"/>
                      <a:pt x="5453351" y="510815"/>
                      <a:pt x="5445384" y="608416"/>
                    </a:cubicBezTo>
                    <a:lnTo>
                      <a:pt x="4805688" y="8444982"/>
                    </a:lnTo>
                    <a:cubicBezTo>
                      <a:pt x="4797720" y="8542583"/>
                      <a:pt x="4717439" y="8614783"/>
                      <a:pt x="4626374" y="8606243"/>
                    </a:cubicBezTo>
                    <a:lnTo>
                      <a:pt x="194736" y="8190696"/>
                    </a:lnTo>
                    <a:lnTo>
                      <a:pt x="167820" y="8182199"/>
                    </a:lnTo>
                    <a:lnTo>
                      <a:pt x="127653" y="8187773"/>
                    </a:lnTo>
                    <a:lnTo>
                      <a:pt x="0" y="8173987"/>
                    </a:lnTo>
                    <a:lnTo>
                      <a:pt x="168352" y="6249706"/>
                    </a:lnTo>
                    <a:lnTo>
                      <a:pt x="187028" y="62497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BA2FAE31-8B91-44F1-B024-C32843BEAECE}"/>
                  </a:ext>
                </a:extLst>
              </p:cNvPr>
              <p:cNvSpPr/>
              <p:nvPr/>
            </p:nvSpPr>
            <p:spPr>
              <a:xfrm rot="5100000">
                <a:off x="3571831" y="-515521"/>
                <a:ext cx="5427079" cy="8606928"/>
              </a:xfrm>
              <a:custGeom>
                <a:avLst/>
                <a:gdLst>
                  <a:gd name="connsiteX0" fmla="*/ 665026 w 5427079"/>
                  <a:gd name="connsiteY0" fmla="*/ 161947 h 8606928"/>
                  <a:gd name="connsiteX1" fmla="*/ 844340 w 5427079"/>
                  <a:gd name="connsiteY1" fmla="*/ 685 h 8606928"/>
                  <a:gd name="connsiteX2" fmla="*/ 5275978 w 5427079"/>
                  <a:gd name="connsiteY2" fmla="*/ 416232 h 8606928"/>
                  <a:gd name="connsiteX3" fmla="*/ 5426440 w 5427079"/>
                  <a:gd name="connsiteY3" fmla="*/ 608416 h 8606928"/>
                  <a:gd name="connsiteX4" fmla="*/ 4786744 w 5427079"/>
                  <a:gd name="connsiteY4" fmla="*/ 8444982 h 8606928"/>
                  <a:gd name="connsiteX5" fmla="*/ 4607430 w 5427079"/>
                  <a:gd name="connsiteY5" fmla="*/ 8606243 h 8606928"/>
                  <a:gd name="connsiteX6" fmla="*/ 175792 w 5427079"/>
                  <a:gd name="connsiteY6" fmla="*/ 8190696 h 8606928"/>
                  <a:gd name="connsiteX7" fmla="*/ 148876 w 5427079"/>
                  <a:gd name="connsiteY7" fmla="*/ 8182199 h 8606928"/>
                  <a:gd name="connsiteX8" fmla="*/ 108709 w 5427079"/>
                  <a:gd name="connsiteY8" fmla="*/ 8187773 h 8606928"/>
                  <a:gd name="connsiteX9" fmla="*/ 0 w 5427079"/>
                  <a:gd name="connsiteY9" fmla="*/ 8176033 h 8606928"/>
                  <a:gd name="connsiteX10" fmla="*/ 179289 w 5427079"/>
                  <a:gd name="connsiteY10" fmla="*/ 6126749 h 8606928"/>
                  <a:gd name="connsiteX11" fmla="*/ 178129 w 5427079"/>
                  <a:gd name="connsiteY11" fmla="*/ 6126647 h 860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7079" h="8606928">
                    <a:moveTo>
                      <a:pt x="665026" y="161947"/>
                    </a:moveTo>
                    <a:cubicBezTo>
                      <a:pt x="672992" y="64346"/>
                      <a:pt x="753275" y="-7854"/>
                      <a:pt x="844340" y="685"/>
                    </a:cubicBezTo>
                    <a:lnTo>
                      <a:pt x="5275978" y="416232"/>
                    </a:lnTo>
                    <a:cubicBezTo>
                      <a:pt x="5367043" y="424769"/>
                      <a:pt x="5434407" y="510815"/>
                      <a:pt x="5426440" y="608416"/>
                    </a:cubicBezTo>
                    <a:lnTo>
                      <a:pt x="4786744" y="8444982"/>
                    </a:lnTo>
                    <a:cubicBezTo>
                      <a:pt x="4778776" y="8542583"/>
                      <a:pt x="4698495" y="8614783"/>
                      <a:pt x="4607430" y="8606243"/>
                    </a:cubicBezTo>
                    <a:lnTo>
                      <a:pt x="175792" y="8190696"/>
                    </a:lnTo>
                    <a:lnTo>
                      <a:pt x="148876" y="8182199"/>
                    </a:lnTo>
                    <a:lnTo>
                      <a:pt x="108709" y="8187773"/>
                    </a:lnTo>
                    <a:lnTo>
                      <a:pt x="0" y="8176033"/>
                    </a:lnTo>
                    <a:lnTo>
                      <a:pt x="179289" y="6126749"/>
                    </a:lnTo>
                    <a:lnTo>
                      <a:pt x="178129" y="612664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D9361FC-FB46-4503-A3CB-936E6AE9832E}"/>
                </a:ext>
              </a:extLst>
            </p:cNvPr>
            <p:cNvSpPr/>
            <p:nvPr/>
          </p:nvSpPr>
          <p:spPr>
            <a:xfrm>
              <a:off x="2336800" y="1579418"/>
              <a:ext cx="7878618" cy="4506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015626A-18D1-48B7-915A-696FF99CCECF}"/>
                </a:ext>
              </a:extLst>
            </p:cNvPr>
            <p:cNvSpPr/>
            <p:nvPr/>
          </p:nvSpPr>
          <p:spPr>
            <a:xfrm>
              <a:off x="2484582" y="1773382"/>
              <a:ext cx="7601527" cy="4188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BE7F46-567D-46C0-AF48-F790CF45A3AE}"/>
                </a:ext>
              </a:extLst>
            </p:cNvPr>
            <p:cNvSpPr/>
            <p:nvPr/>
          </p:nvSpPr>
          <p:spPr>
            <a:xfrm>
              <a:off x="8816340" y="4807527"/>
              <a:ext cx="1269770" cy="11412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A7D72C6-EABD-42FC-948B-0040B1913602}"/>
                </a:ext>
              </a:extLst>
            </p:cNvPr>
            <p:cNvSpPr/>
            <p:nvPr/>
          </p:nvSpPr>
          <p:spPr>
            <a:xfrm>
              <a:off x="8816340" y="4465320"/>
              <a:ext cx="1266374" cy="3422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D492F35-08C1-4494-AC51-A1BD322A1DFC}"/>
                </a:ext>
              </a:extLst>
            </p:cNvPr>
            <p:cNvSpPr/>
            <p:nvPr/>
          </p:nvSpPr>
          <p:spPr>
            <a:xfrm rot="5400000">
              <a:off x="8591413" y="5177040"/>
              <a:ext cx="365089" cy="698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3B23480-EE47-4E72-8EBF-80361DF89989}"/>
                </a:ext>
              </a:extLst>
            </p:cNvPr>
            <p:cNvSpPr/>
            <p:nvPr/>
          </p:nvSpPr>
          <p:spPr>
            <a:xfrm rot="5400000">
              <a:off x="8591412" y="5588967"/>
              <a:ext cx="365089" cy="698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66B943F-1395-4C1B-8DA2-1FF7A48998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10733" y="4465320"/>
              <a:ext cx="2081312" cy="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E1CAA27-5109-4E1F-AD8B-F58C547F0D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11936" y="4160917"/>
              <a:ext cx="0" cy="608807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C796268-B88D-428A-9BD8-C133D16FA7D8}"/>
                </a:ext>
              </a:extLst>
            </p:cNvPr>
            <p:cNvSpPr/>
            <p:nvPr/>
          </p:nvSpPr>
          <p:spPr>
            <a:xfrm>
              <a:off x="7171086" y="4950492"/>
              <a:ext cx="316600" cy="998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A3A5876-AD66-4AFF-BB2A-E5E482F6B5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0259" y="4465322"/>
              <a:ext cx="2" cy="1496397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1804497-7FD5-4EE2-BA87-46AE82AE17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9880" y="5196841"/>
              <a:ext cx="511206" cy="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4EFC846-387A-4565-A22A-092E954CFBEF}"/>
                </a:ext>
              </a:extLst>
            </p:cNvPr>
            <p:cNvSpPr/>
            <p:nvPr/>
          </p:nvSpPr>
          <p:spPr>
            <a:xfrm>
              <a:off x="7171086" y="4470238"/>
              <a:ext cx="316600" cy="78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C47F822-CBD4-4AB9-9C6E-EA554719C6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9878" y="5331379"/>
              <a:ext cx="511206" cy="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786BB16-26B8-4DF1-A53D-E1DD90ECE5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2767" y="5449644"/>
              <a:ext cx="511206" cy="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AEFA357-37F2-4573-A30E-3A24634B63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6449" y="5565629"/>
              <a:ext cx="511206" cy="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63B96FFB-21F9-4922-9EA7-EDB73CEC40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6449" y="5687517"/>
              <a:ext cx="511206" cy="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C60B5A51-ED0D-4AAE-86F8-9EF915A3F9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5942" y="5816991"/>
              <a:ext cx="511206" cy="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82A3451A-A438-497C-B536-9354577E4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2592" y="5893354"/>
              <a:ext cx="632382" cy="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48EB0ADB-6FA5-45BB-BDE2-EC2A25958E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6158" y="5070880"/>
              <a:ext cx="511206" cy="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BDC4B7B-55B9-4F4E-B52D-1D4CDA9CB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0259" y="5760651"/>
              <a:ext cx="632382" cy="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7B2E74CF-097A-461F-B253-EF81C025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0259" y="5621262"/>
              <a:ext cx="632382" cy="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98026215-3DB8-4F28-A6F6-A3D093CBC7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0259" y="5488560"/>
              <a:ext cx="632382" cy="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36A39E95-32B6-44E2-AB4D-5C7AB9BAA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0259" y="5374290"/>
              <a:ext cx="632382" cy="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D9B57D2C-79AF-419A-9BB2-6FFDE2D8A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0257" y="5251297"/>
              <a:ext cx="632382" cy="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5B60C45-01AA-4600-9D82-6B586E2C22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0257" y="5138694"/>
              <a:ext cx="632382" cy="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24893EE-156D-4AC7-8F1A-5F2F093F2AE1}"/>
                </a:ext>
              </a:extLst>
            </p:cNvPr>
            <p:cNvSpPr/>
            <p:nvPr/>
          </p:nvSpPr>
          <p:spPr>
            <a:xfrm>
              <a:off x="2484580" y="4100172"/>
              <a:ext cx="3524292" cy="18541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3BD18D-376E-4D0A-AE15-A4830BFCA5EB}"/>
                </a:ext>
              </a:extLst>
            </p:cNvPr>
            <p:cNvSpPr/>
            <p:nvPr/>
          </p:nvSpPr>
          <p:spPr>
            <a:xfrm rot="5400000">
              <a:off x="9269689" y="3629243"/>
              <a:ext cx="367472" cy="12738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6A0FAE1-9134-4A79-8BC7-0FD99F39A4A2}"/>
                </a:ext>
              </a:extLst>
            </p:cNvPr>
            <p:cNvSpPr/>
            <p:nvPr/>
          </p:nvSpPr>
          <p:spPr>
            <a:xfrm rot="5400000">
              <a:off x="3606115" y="663294"/>
              <a:ext cx="1281222" cy="35186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CF80F208-80E2-4D40-820E-C214572C3C99}"/>
                </a:ext>
              </a:extLst>
            </p:cNvPr>
            <p:cNvSpPr/>
            <p:nvPr/>
          </p:nvSpPr>
          <p:spPr>
            <a:xfrm rot="5400000">
              <a:off x="8805194" y="1777083"/>
              <a:ext cx="1281222" cy="12738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8ECAA17-0CBB-42EB-9D99-510B49435C58}"/>
                </a:ext>
              </a:extLst>
            </p:cNvPr>
            <p:cNvSpPr/>
            <p:nvPr/>
          </p:nvSpPr>
          <p:spPr>
            <a:xfrm rot="5400000">
              <a:off x="7689145" y="1108542"/>
              <a:ext cx="436680" cy="180282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25E39AD-E3FA-4B13-B3AC-C36AFA9F6A9F}"/>
                </a:ext>
              </a:extLst>
            </p:cNvPr>
            <p:cNvSpPr/>
            <p:nvPr/>
          </p:nvSpPr>
          <p:spPr>
            <a:xfrm rot="5400000">
              <a:off x="7455582" y="2065173"/>
              <a:ext cx="45719" cy="40842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EB1E453-E065-4EFE-B49D-A94547A11EEF}"/>
                </a:ext>
              </a:extLst>
            </p:cNvPr>
            <p:cNvSpPr/>
            <p:nvPr/>
          </p:nvSpPr>
          <p:spPr>
            <a:xfrm rot="5400000">
              <a:off x="7956563" y="2066661"/>
              <a:ext cx="45719" cy="40842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11C7308-9FB1-4BD9-9A7B-21C3F09C7058}"/>
                </a:ext>
              </a:extLst>
            </p:cNvPr>
            <p:cNvSpPr/>
            <p:nvPr/>
          </p:nvSpPr>
          <p:spPr>
            <a:xfrm>
              <a:off x="8504807" y="2266253"/>
              <a:ext cx="305231" cy="7659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7FC3AEA3-F2A5-42AD-B688-12B82F711C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2224" y="1791614"/>
              <a:ext cx="0" cy="127162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6B2544B5-E1C9-4A5F-95D3-A60BFFFC4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9226" y="1782977"/>
              <a:ext cx="0" cy="127162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830A1696-5F38-438C-B754-F47BFA0A3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3626" y="1791614"/>
              <a:ext cx="0" cy="127162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AFC7E74-5D0B-4459-9F6D-C6A705A06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4725" y="4100172"/>
              <a:ext cx="0" cy="184862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AC8169AD-FB95-4E52-9DBD-311E7E8A3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9226" y="4100172"/>
              <a:ext cx="0" cy="184862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A6A0A5D4-46CA-472F-8088-52F8B4118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3626" y="4113095"/>
              <a:ext cx="0" cy="184862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A56D5B2-4A7F-4A9F-9AEC-4BB5D07402BE}"/>
                </a:ext>
              </a:extLst>
            </p:cNvPr>
            <p:cNvSpPr txBox="1"/>
            <p:nvPr/>
          </p:nvSpPr>
          <p:spPr>
            <a:xfrm>
              <a:off x="5766847" y="3543121"/>
              <a:ext cx="115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층 복도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E9991A6-94C4-44B5-AE00-9508665ECBEE}"/>
                </a:ext>
              </a:extLst>
            </p:cNvPr>
            <p:cNvSpPr txBox="1"/>
            <p:nvPr/>
          </p:nvSpPr>
          <p:spPr>
            <a:xfrm>
              <a:off x="7583490" y="1808294"/>
              <a:ext cx="647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정문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9CDC3D9-50DC-471D-BAF7-0868003A4485}"/>
                </a:ext>
              </a:extLst>
            </p:cNvPr>
            <p:cNvSpPr txBox="1"/>
            <p:nvPr/>
          </p:nvSpPr>
          <p:spPr>
            <a:xfrm>
              <a:off x="8920274" y="5249824"/>
              <a:ext cx="1183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엘리베이터</a:t>
              </a: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DBBB00C-0034-4412-91B5-421C968CF772}"/>
                </a:ext>
              </a:extLst>
            </p:cNvPr>
            <p:cNvSpPr/>
            <p:nvPr/>
          </p:nvSpPr>
          <p:spPr>
            <a:xfrm rot="5400000">
              <a:off x="5869652" y="1924418"/>
              <a:ext cx="1284807" cy="10000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A1C14330-1A5E-4333-99D4-00897EE0ADE2}"/>
                </a:ext>
              </a:extLst>
            </p:cNvPr>
            <p:cNvSpPr/>
            <p:nvPr/>
          </p:nvSpPr>
          <p:spPr>
            <a:xfrm rot="5400000">
              <a:off x="6333807" y="3783812"/>
              <a:ext cx="362993" cy="10000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D58D39A-8035-4E5E-96B0-C42ADF5E4383}"/>
                </a:ext>
              </a:extLst>
            </p:cNvPr>
            <p:cNvSpPr txBox="1"/>
            <p:nvPr/>
          </p:nvSpPr>
          <p:spPr>
            <a:xfrm>
              <a:off x="2911195" y="992553"/>
              <a:ext cx="63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층 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AD37E36-9930-498B-B1A7-5F637A8397B0}"/>
                </a:ext>
              </a:extLst>
            </p:cNvPr>
            <p:cNvSpPr txBox="1"/>
            <p:nvPr/>
          </p:nvSpPr>
          <p:spPr>
            <a:xfrm>
              <a:off x="4498642" y="1033943"/>
              <a:ext cx="63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층 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E4A6ED4-39D6-4B80-B591-02E83BC37270}"/>
                </a:ext>
              </a:extLst>
            </p:cNvPr>
            <p:cNvSpPr txBox="1"/>
            <p:nvPr/>
          </p:nvSpPr>
          <p:spPr>
            <a:xfrm>
              <a:off x="5709031" y="1068587"/>
              <a:ext cx="63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층 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562D2F-67B4-4B0E-83AF-25FD8014B404}"/>
                </a:ext>
              </a:extLst>
            </p:cNvPr>
            <p:cNvSpPr/>
            <p:nvPr/>
          </p:nvSpPr>
          <p:spPr>
            <a:xfrm rot="5400000">
              <a:off x="8226522" y="2624806"/>
              <a:ext cx="302145" cy="1198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1F02FC14-394E-463D-A59E-7763411B9C1E}"/>
                </a:ext>
              </a:extLst>
            </p:cNvPr>
            <p:cNvGrpSpPr/>
            <p:nvPr/>
          </p:nvGrpSpPr>
          <p:grpSpPr>
            <a:xfrm>
              <a:off x="8215356" y="2278805"/>
              <a:ext cx="317736" cy="454412"/>
              <a:chOff x="863021" y="3969950"/>
              <a:chExt cx="317736" cy="4544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156ECDF-ABA3-4B78-B019-C180E71ED7AA}"/>
                  </a:ext>
                </a:extLst>
              </p:cNvPr>
              <p:cNvSpPr/>
              <p:nvPr/>
            </p:nvSpPr>
            <p:spPr>
              <a:xfrm>
                <a:off x="895741" y="4315822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5D8DDA2B-3412-4CE2-A14A-4BE2B182ABD7}"/>
                  </a:ext>
                </a:extLst>
              </p:cNvPr>
              <p:cNvSpPr/>
              <p:nvPr/>
            </p:nvSpPr>
            <p:spPr>
              <a:xfrm>
                <a:off x="943558" y="4346455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9888B67-E30B-4268-A145-C2299464DD6A}"/>
                  </a:ext>
                </a:extLst>
              </p:cNvPr>
              <p:cNvSpPr/>
              <p:nvPr/>
            </p:nvSpPr>
            <p:spPr>
              <a:xfrm flipH="1">
                <a:off x="996520" y="4357492"/>
                <a:ext cx="63081" cy="252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눈물 방울 77">
                <a:extLst>
                  <a:ext uri="{FF2B5EF4-FFF2-40B4-BE49-F238E27FC236}">
                    <a16:creationId xmlns:a16="http://schemas.microsoft.com/office/drawing/2014/main" id="{25D63B9C-1F58-464A-82A9-C9B04DA28E5B}"/>
                  </a:ext>
                </a:extLst>
              </p:cNvPr>
              <p:cNvSpPr/>
              <p:nvPr/>
            </p:nvSpPr>
            <p:spPr>
              <a:xfrm rot="8100000">
                <a:off x="863021" y="3969950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7C54CB4-543B-40DF-8ED1-9270589BB430}"/>
                </a:ext>
              </a:extLst>
            </p:cNvPr>
            <p:cNvGrpSpPr/>
            <p:nvPr/>
          </p:nvGrpSpPr>
          <p:grpSpPr>
            <a:xfrm>
              <a:off x="8492302" y="1943982"/>
              <a:ext cx="317736" cy="454412"/>
              <a:chOff x="863021" y="3969950"/>
              <a:chExt cx="317736" cy="454412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DA74030B-D100-44E4-9126-458E38ACEFDD}"/>
                  </a:ext>
                </a:extLst>
              </p:cNvPr>
              <p:cNvSpPr/>
              <p:nvPr/>
            </p:nvSpPr>
            <p:spPr>
              <a:xfrm>
                <a:off x="895741" y="4315822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F156E682-41F2-4C85-8ADC-545729050B86}"/>
                  </a:ext>
                </a:extLst>
              </p:cNvPr>
              <p:cNvSpPr/>
              <p:nvPr/>
            </p:nvSpPr>
            <p:spPr>
              <a:xfrm>
                <a:off x="943558" y="4346455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706268F-85C5-4022-B604-8B29EFF15795}"/>
                  </a:ext>
                </a:extLst>
              </p:cNvPr>
              <p:cNvSpPr/>
              <p:nvPr/>
            </p:nvSpPr>
            <p:spPr>
              <a:xfrm flipH="1">
                <a:off x="996520" y="4357492"/>
                <a:ext cx="63081" cy="252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눈물 방울 82">
                <a:extLst>
                  <a:ext uri="{FF2B5EF4-FFF2-40B4-BE49-F238E27FC236}">
                    <a16:creationId xmlns:a16="http://schemas.microsoft.com/office/drawing/2014/main" id="{9257A863-F9DD-44D5-AEC0-77593E0E06B1}"/>
                  </a:ext>
                </a:extLst>
              </p:cNvPr>
              <p:cNvSpPr/>
              <p:nvPr/>
            </p:nvSpPr>
            <p:spPr>
              <a:xfrm rot="8100000">
                <a:off x="863021" y="3969950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411F419-72B5-4A50-9D7B-D61F4E079E10}"/>
              </a:ext>
            </a:extLst>
          </p:cNvPr>
          <p:cNvGrpSpPr/>
          <p:nvPr/>
        </p:nvGrpSpPr>
        <p:grpSpPr>
          <a:xfrm>
            <a:off x="10461062" y="5563849"/>
            <a:ext cx="1658920" cy="1135693"/>
            <a:chOff x="10362572" y="5756409"/>
            <a:chExt cx="1658920" cy="1135693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0746630-F1CD-4C1E-AE85-47C783E15053}"/>
                </a:ext>
              </a:extLst>
            </p:cNvPr>
            <p:cNvSpPr/>
            <p:nvPr/>
          </p:nvSpPr>
          <p:spPr>
            <a:xfrm>
              <a:off x="10362572" y="5756409"/>
              <a:ext cx="1658920" cy="11356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3DFF1F5-F0BC-475C-A52D-E6495E14BD88}"/>
                </a:ext>
              </a:extLst>
            </p:cNvPr>
            <p:cNvSpPr/>
            <p:nvPr/>
          </p:nvSpPr>
          <p:spPr>
            <a:xfrm>
              <a:off x="10474847" y="5849669"/>
              <a:ext cx="1428370" cy="9292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0B8FD9F-D3C5-4826-9501-7399D0B6AE86}"/>
                </a:ext>
              </a:extLst>
            </p:cNvPr>
            <p:cNvGrpSpPr/>
            <p:nvPr/>
          </p:nvGrpSpPr>
          <p:grpSpPr>
            <a:xfrm>
              <a:off x="10678127" y="6349451"/>
              <a:ext cx="260393" cy="373561"/>
              <a:chOff x="755354" y="3986487"/>
              <a:chExt cx="317736" cy="454412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7521E8D7-A503-442C-9369-27AEBA8F62CE}"/>
                  </a:ext>
                </a:extLst>
              </p:cNvPr>
              <p:cNvSpPr/>
              <p:nvPr/>
            </p:nvSpPr>
            <p:spPr>
              <a:xfrm>
                <a:off x="788074" y="4332359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B911237B-466C-47CA-AFCB-C8AD2F438594}"/>
                  </a:ext>
                </a:extLst>
              </p:cNvPr>
              <p:cNvSpPr/>
              <p:nvPr/>
            </p:nvSpPr>
            <p:spPr>
              <a:xfrm>
                <a:off x="835891" y="4362992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4C3E3D83-135E-4570-9E8A-0DF8502C9857}"/>
                  </a:ext>
                </a:extLst>
              </p:cNvPr>
              <p:cNvSpPr/>
              <p:nvPr/>
            </p:nvSpPr>
            <p:spPr>
              <a:xfrm flipH="1">
                <a:off x="888853" y="4374029"/>
                <a:ext cx="63081" cy="252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0" name="눈물 방울 139">
                <a:extLst>
                  <a:ext uri="{FF2B5EF4-FFF2-40B4-BE49-F238E27FC236}">
                    <a16:creationId xmlns:a16="http://schemas.microsoft.com/office/drawing/2014/main" id="{FA4DF4AB-E205-4514-8CAA-367F2008751A}"/>
                  </a:ext>
                </a:extLst>
              </p:cNvPr>
              <p:cNvSpPr/>
              <p:nvPr/>
            </p:nvSpPr>
            <p:spPr>
              <a:xfrm rot="8100000">
                <a:off x="755354" y="3986487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48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A9A0896C-291C-489E-B1EE-6E8CA6F5F3F6}"/>
                </a:ext>
              </a:extLst>
            </p:cNvPr>
            <p:cNvGrpSpPr/>
            <p:nvPr/>
          </p:nvGrpSpPr>
          <p:grpSpPr>
            <a:xfrm>
              <a:off x="10649258" y="5892448"/>
              <a:ext cx="260393" cy="373561"/>
              <a:chOff x="863021" y="3969950"/>
              <a:chExt cx="317736" cy="454412"/>
            </a:xfrm>
          </p:grpSpPr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E4CC3AFF-013F-439B-BC74-8E68C73C3103}"/>
                  </a:ext>
                </a:extLst>
              </p:cNvPr>
              <p:cNvSpPr/>
              <p:nvPr/>
            </p:nvSpPr>
            <p:spPr>
              <a:xfrm>
                <a:off x="895741" y="4315822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1BA6B9A7-F3CF-4A53-8755-7DDA97EA5CD5}"/>
                  </a:ext>
                </a:extLst>
              </p:cNvPr>
              <p:cNvSpPr/>
              <p:nvPr/>
            </p:nvSpPr>
            <p:spPr>
              <a:xfrm>
                <a:off x="943558" y="4346455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01360E0F-1023-4F30-9969-81E5A261BC4C}"/>
                  </a:ext>
                </a:extLst>
              </p:cNvPr>
              <p:cNvSpPr/>
              <p:nvPr/>
            </p:nvSpPr>
            <p:spPr>
              <a:xfrm flipH="1">
                <a:off x="996520" y="4357492"/>
                <a:ext cx="63081" cy="252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눈물 방울 131">
                <a:extLst>
                  <a:ext uri="{FF2B5EF4-FFF2-40B4-BE49-F238E27FC236}">
                    <a16:creationId xmlns:a16="http://schemas.microsoft.com/office/drawing/2014/main" id="{C735A4C6-2087-4773-8188-9F7BC1FE836C}"/>
                  </a:ext>
                </a:extLst>
              </p:cNvPr>
              <p:cNvSpPr/>
              <p:nvPr/>
            </p:nvSpPr>
            <p:spPr>
              <a:xfrm rot="8100000">
                <a:off x="863021" y="3969950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F2F9FDC-C79C-4DBE-84C6-4A4ABA92B3BF}"/>
                </a:ext>
              </a:extLst>
            </p:cNvPr>
            <p:cNvSpPr txBox="1"/>
            <p:nvPr/>
          </p:nvSpPr>
          <p:spPr>
            <a:xfrm>
              <a:off x="10998388" y="5943442"/>
              <a:ext cx="924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아이템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B60F209-8E30-41AD-8A92-4F2D205AE0E6}"/>
                </a:ext>
              </a:extLst>
            </p:cNvPr>
            <p:cNvSpPr txBox="1"/>
            <p:nvPr/>
          </p:nvSpPr>
          <p:spPr>
            <a:xfrm>
              <a:off x="10998388" y="6365413"/>
              <a:ext cx="924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열쇠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44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C79DA0-A302-4077-8B21-295A39ECEF8E}"/>
              </a:ext>
            </a:extLst>
          </p:cNvPr>
          <p:cNvGrpSpPr/>
          <p:nvPr/>
        </p:nvGrpSpPr>
        <p:grpSpPr>
          <a:xfrm>
            <a:off x="5852573" y="4462500"/>
            <a:ext cx="981375" cy="942899"/>
            <a:chOff x="5852573" y="4462500"/>
            <a:chExt cx="981375" cy="94289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1C04C7-D1AC-48BF-B62C-0CD7EA5C50A4}"/>
                </a:ext>
              </a:extLst>
            </p:cNvPr>
            <p:cNvSpPr/>
            <p:nvPr/>
          </p:nvSpPr>
          <p:spPr>
            <a:xfrm>
              <a:off x="5852573" y="4462500"/>
              <a:ext cx="981375" cy="94289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6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50A17E72-690E-453E-8428-04896D0D7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573" y="4462500"/>
              <a:ext cx="981375" cy="914324"/>
            </a:xfrm>
            <a:prstGeom prst="rect">
              <a:avLst/>
            </a:prstGeom>
          </p:spPr>
        </p:pic>
        <p:pic>
          <p:nvPicPr>
            <p:cNvPr id="23" name="그림 22" descr="앉아있는, 모니터, 사진, 화면이(가) 표시된 사진&#10;&#10;자동 생성된 설명">
              <a:extLst>
                <a:ext uri="{FF2B5EF4-FFF2-40B4-BE49-F238E27FC236}">
                  <a16:creationId xmlns:a16="http://schemas.microsoft.com/office/drawing/2014/main" id="{E59E97B2-07C7-4D0A-8834-ACF3AEEBBA90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0509" y="4491076"/>
              <a:ext cx="840509" cy="885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60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</Words>
  <Application>Microsoft Office PowerPoint</Application>
  <PresentationFormat>와이드스크린</PresentationFormat>
  <Paragraphs>29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 민환</dc:creator>
  <cp:lastModifiedBy>소 민환</cp:lastModifiedBy>
  <cp:revision>1</cp:revision>
  <dcterms:created xsi:type="dcterms:W3CDTF">2020-11-28T15:48:09Z</dcterms:created>
  <dcterms:modified xsi:type="dcterms:W3CDTF">2020-11-29T09:25:27Z</dcterms:modified>
</cp:coreProperties>
</file>