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소 민환" initials="소민" lastIdx="1" clrIdx="0">
    <p:extLst>
      <p:ext uri="{19B8F6BF-5375-455C-9EA6-DF929625EA0E}">
        <p15:presenceInfo xmlns:p15="http://schemas.microsoft.com/office/powerpoint/2012/main" userId="367441008b9a3a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9F72F-2454-40F5-8B57-A404F7479B42}" v="192" dt="2020-09-30T10:54:17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소 민환" userId="367441008b9a3a76" providerId="LiveId" clId="{2049F72F-2454-40F5-8B57-A404F7479B42}"/>
    <pc:docChg chg="undo custSel addSld delSld modSld">
      <pc:chgData name="소 민환" userId="367441008b9a3a76" providerId="LiveId" clId="{2049F72F-2454-40F5-8B57-A404F7479B42}" dt="2020-09-30T10:54:49.727" v="2770" actId="478"/>
      <pc:docMkLst>
        <pc:docMk/>
      </pc:docMkLst>
      <pc:sldChg chg="modSp mod">
        <pc:chgData name="소 민환" userId="367441008b9a3a76" providerId="LiveId" clId="{2049F72F-2454-40F5-8B57-A404F7479B42}" dt="2020-09-28T10:29:11.192" v="2722" actId="113"/>
        <pc:sldMkLst>
          <pc:docMk/>
          <pc:sldMk cId="2027351517" sldId="256"/>
        </pc:sldMkLst>
        <pc:spChg chg="mod">
          <ac:chgData name="소 민환" userId="367441008b9a3a76" providerId="LiveId" clId="{2049F72F-2454-40F5-8B57-A404F7479B42}" dt="2020-09-28T10:29:11.192" v="2722" actId="113"/>
          <ac:spMkLst>
            <pc:docMk/>
            <pc:sldMk cId="2027351517" sldId="256"/>
            <ac:spMk id="2" creationId="{D33747E8-0037-4B35-B134-55B87DB0E416}"/>
          </ac:spMkLst>
        </pc:spChg>
      </pc:sldChg>
      <pc:sldChg chg="modSp mod">
        <pc:chgData name="소 민환" userId="367441008b9a3a76" providerId="LiveId" clId="{2049F72F-2454-40F5-8B57-A404F7479B42}" dt="2020-09-28T08:50:44.195" v="879" actId="20577"/>
        <pc:sldMkLst>
          <pc:docMk/>
          <pc:sldMk cId="1186200925" sldId="257"/>
        </pc:sldMkLst>
        <pc:spChg chg="mod">
          <ac:chgData name="소 민환" userId="367441008b9a3a76" providerId="LiveId" clId="{2049F72F-2454-40F5-8B57-A404F7479B42}" dt="2020-09-28T08:50:44.195" v="879" actId="20577"/>
          <ac:spMkLst>
            <pc:docMk/>
            <pc:sldMk cId="1186200925" sldId="257"/>
            <ac:spMk id="4" creationId="{14A0607F-EB64-4B8A-924E-8811C844DCE5}"/>
          </ac:spMkLst>
        </pc:spChg>
      </pc:sldChg>
      <pc:sldChg chg="modSp mod">
        <pc:chgData name="소 민환" userId="367441008b9a3a76" providerId="LiveId" clId="{2049F72F-2454-40F5-8B57-A404F7479B42}" dt="2020-09-28T08:55:40.961" v="925" actId="207"/>
        <pc:sldMkLst>
          <pc:docMk/>
          <pc:sldMk cId="2307861066" sldId="258"/>
        </pc:sldMkLst>
        <pc:spChg chg="mod">
          <ac:chgData name="소 민환" userId="367441008b9a3a76" providerId="LiveId" clId="{2049F72F-2454-40F5-8B57-A404F7479B42}" dt="2020-09-28T08:55:40.961" v="925" actId="207"/>
          <ac:spMkLst>
            <pc:docMk/>
            <pc:sldMk cId="2307861066" sldId="258"/>
            <ac:spMk id="6" creationId="{0F120071-C42A-43CC-B73A-938CCB1F8084}"/>
          </ac:spMkLst>
        </pc:spChg>
      </pc:sldChg>
      <pc:sldChg chg="addSp modSp mod">
        <pc:chgData name="소 민환" userId="367441008b9a3a76" providerId="LiveId" clId="{2049F72F-2454-40F5-8B57-A404F7479B42}" dt="2020-09-28T08:22:44.969" v="842" actId="20577"/>
        <pc:sldMkLst>
          <pc:docMk/>
          <pc:sldMk cId="544042173" sldId="259"/>
        </pc:sldMkLst>
        <pc:spChg chg="add mod">
          <ac:chgData name="소 민환" userId="367441008b9a3a76" providerId="LiveId" clId="{2049F72F-2454-40F5-8B57-A404F7479B42}" dt="2020-09-28T08:22:34.328" v="841"/>
          <ac:spMkLst>
            <pc:docMk/>
            <pc:sldMk cId="544042173" sldId="259"/>
            <ac:spMk id="2" creationId="{86DC2717-EF42-4FE9-B505-09CD97AB532C}"/>
          </ac:spMkLst>
        </pc:spChg>
        <pc:spChg chg="mod">
          <ac:chgData name="소 민환" userId="367441008b9a3a76" providerId="LiveId" clId="{2049F72F-2454-40F5-8B57-A404F7479B42}" dt="2020-09-28T08:11:46.489" v="827" actId="1076"/>
          <ac:spMkLst>
            <pc:docMk/>
            <pc:sldMk cId="544042173" sldId="259"/>
            <ac:spMk id="3" creationId="{A682A60A-FA4A-4A61-8F6B-DD3456ADB231}"/>
          </ac:spMkLst>
        </pc:spChg>
        <pc:spChg chg="mod">
          <ac:chgData name="소 민환" userId="367441008b9a3a76" providerId="LiveId" clId="{2049F72F-2454-40F5-8B57-A404F7479B42}" dt="2020-09-28T08:22:44.969" v="842" actId="20577"/>
          <ac:spMkLst>
            <pc:docMk/>
            <pc:sldMk cId="544042173" sldId="259"/>
            <ac:spMk id="10" creationId="{805C1A2C-320B-411E-AD84-7E5E1FDFC4E4}"/>
          </ac:spMkLst>
        </pc:spChg>
        <pc:spChg chg="add mod">
          <ac:chgData name="소 민환" userId="367441008b9a3a76" providerId="LiveId" clId="{2049F72F-2454-40F5-8B57-A404F7479B42}" dt="2020-09-28T02:33:39.289" v="794" actId="207"/>
          <ac:spMkLst>
            <pc:docMk/>
            <pc:sldMk cId="544042173" sldId="259"/>
            <ac:spMk id="11" creationId="{535A9DF0-8710-4E1E-9D39-331FE492270D}"/>
          </ac:spMkLst>
        </pc:spChg>
      </pc:sldChg>
      <pc:sldChg chg="addSp delSp modSp mod">
        <pc:chgData name="소 민환" userId="367441008b9a3a76" providerId="LiveId" clId="{2049F72F-2454-40F5-8B57-A404F7479B42}" dt="2020-09-30T10:54:49.727" v="2770" actId="478"/>
        <pc:sldMkLst>
          <pc:docMk/>
          <pc:sldMk cId="553629223" sldId="260"/>
        </pc:sldMkLst>
        <pc:spChg chg="add del mod topLvl">
          <ac:chgData name="소 민환" userId="367441008b9a3a76" providerId="LiveId" clId="{2049F72F-2454-40F5-8B57-A404F7479B42}" dt="2020-09-30T10:52:49.752" v="2753" actId="478"/>
          <ac:spMkLst>
            <pc:docMk/>
            <pc:sldMk cId="553629223" sldId="260"/>
            <ac:spMk id="2" creationId="{1B0FE4C4-434D-4620-A2D2-59AA4B2DA9FA}"/>
          </ac:spMkLst>
        </pc:spChg>
        <pc:spChg chg="mod">
          <ac:chgData name="소 민환" userId="367441008b9a3a76" providerId="LiveId" clId="{2049F72F-2454-40F5-8B57-A404F7479B42}" dt="2020-09-30T10:51:28.163" v="2743" actId="1076"/>
          <ac:spMkLst>
            <pc:docMk/>
            <pc:sldMk cId="553629223" sldId="260"/>
            <ac:spMk id="3" creationId="{3FBEF055-B705-48CE-A70D-E8C48AD953DD}"/>
          </ac:spMkLst>
        </pc:spChg>
        <pc:spChg chg="add del mod">
          <ac:chgData name="소 민환" userId="367441008b9a3a76" providerId="LiveId" clId="{2049F72F-2454-40F5-8B57-A404F7479B42}" dt="2020-09-30T10:54:49.727" v="2770" actId="478"/>
          <ac:spMkLst>
            <pc:docMk/>
            <pc:sldMk cId="553629223" sldId="260"/>
            <ac:spMk id="5" creationId="{57663173-CE14-469F-B0F7-76DC51861410}"/>
          </ac:spMkLst>
        </pc:spChg>
        <pc:spChg chg="add mod topLvl">
          <ac:chgData name="소 민환" userId="367441008b9a3a76" providerId="LiveId" clId="{2049F72F-2454-40F5-8B57-A404F7479B42}" dt="2020-09-30T10:54:17.309" v="2765" actId="164"/>
          <ac:spMkLst>
            <pc:docMk/>
            <pc:sldMk cId="553629223" sldId="260"/>
            <ac:spMk id="6" creationId="{438D6214-DCE2-4F67-91FF-F779CC1283F7}"/>
          </ac:spMkLst>
        </pc:spChg>
        <pc:spChg chg="mod">
          <ac:chgData name="소 민환" userId="367441008b9a3a76" providerId="LiveId" clId="{2049F72F-2454-40F5-8B57-A404F7479B42}" dt="2020-09-28T09:35:56.463" v="1044"/>
          <ac:spMkLst>
            <pc:docMk/>
            <pc:sldMk cId="553629223" sldId="260"/>
            <ac:spMk id="11" creationId="{32FB6A9C-3414-4293-9D66-C448AF523D7D}"/>
          </ac:spMkLst>
        </pc:spChg>
        <pc:spChg chg="del mod topLvl">
          <ac:chgData name="소 민환" userId="367441008b9a3a76" providerId="LiveId" clId="{2049F72F-2454-40F5-8B57-A404F7479B42}" dt="2020-09-30T10:53:51.027" v="2762" actId="478"/>
          <ac:spMkLst>
            <pc:docMk/>
            <pc:sldMk cId="553629223" sldId="260"/>
            <ac:spMk id="14" creationId="{50BACF64-3E8F-4D56-A273-77BEA2AB7440}"/>
          </ac:spMkLst>
        </pc:spChg>
        <pc:grpChg chg="add del mod topLvl">
          <ac:chgData name="소 민환" userId="367441008b9a3a76" providerId="LiveId" clId="{2049F72F-2454-40F5-8B57-A404F7479B42}" dt="2020-09-30T10:52:49.752" v="2753" actId="478"/>
          <ac:grpSpMkLst>
            <pc:docMk/>
            <pc:sldMk cId="553629223" sldId="260"/>
            <ac:grpSpMk id="8" creationId="{F962EB94-8A26-4DE5-A058-2462C8C45228}"/>
          </ac:grpSpMkLst>
        </pc:grpChg>
        <pc:grpChg chg="add del mod">
          <ac:chgData name="소 민환" userId="367441008b9a3a76" providerId="LiveId" clId="{2049F72F-2454-40F5-8B57-A404F7479B42}" dt="2020-09-30T10:52:46.187" v="2752" actId="165"/>
          <ac:grpSpMkLst>
            <pc:docMk/>
            <pc:sldMk cId="553629223" sldId="260"/>
            <ac:grpSpMk id="9" creationId="{A78BD8DE-EC37-4668-8866-48FAF6F1616C}"/>
          </ac:grpSpMkLst>
        </pc:grpChg>
        <pc:grpChg chg="add mod">
          <ac:chgData name="소 민환" userId="367441008b9a3a76" providerId="LiveId" clId="{2049F72F-2454-40F5-8B57-A404F7479B42}" dt="2020-09-30T10:54:48.319" v="2769" actId="1076"/>
          <ac:grpSpMkLst>
            <pc:docMk/>
            <pc:sldMk cId="553629223" sldId="260"/>
            <ac:grpSpMk id="12" creationId="{10C4D953-9D97-4B72-8F09-2A94C5309AAC}"/>
          </ac:grpSpMkLst>
        </pc:grpChg>
        <pc:grpChg chg="mod">
          <ac:chgData name="소 민환" userId="367441008b9a3a76" providerId="LiveId" clId="{2049F72F-2454-40F5-8B57-A404F7479B42}" dt="2020-09-30T10:54:45.626" v="2768" actId="1076"/>
          <ac:grpSpMkLst>
            <pc:docMk/>
            <pc:sldMk cId="553629223" sldId="260"/>
            <ac:grpSpMk id="13" creationId="{A6463009-23AA-4E76-AA04-672DB19FFE45}"/>
          </ac:grpSpMkLst>
        </pc:grpChg>
        <pc:grpChg chg="del mod topLvl">
          <ac:chgData name="소 민환" userId="367441008b9a3a76" providerId="LiveId" clId="{2049F72F-2454-40F5-8B57-A404F7479B42}" dt="2020-09-30T10:53:51.027" v="2762" actId="478"/>
          <ac:grpSpMkLst>
            <pc:docMk/>
            <pc:sldMk cId="553629223" sldId="260"/>
            <ac:grpSpMk id="17" creationId="{0A386BE5-B247-438B-A5D5-CD345A392337}"/>
          </ac:grpSpMkLst>
        </pc:grpChg>
        <pc:picChg chg="mod topLvl">
          <ac:chgData name="소 민환" userId="367441008b9a3a76" providerId="LiveId" clId="{2049F72F-2454-40F5-8B57-A404F7479B42}" dt="2020-09-30T10:54:17.309" v="2765" actId="164"/>
          <ac:picMkLst>
            <pc:docMk/>
            <pc:sldMk cId="553629223" sldId="260"/>
            <ac:picMk id="16" creationId="{8CD51724-3F6A-43B5-AC8C-F564E47BDADA}"/>
          </ac:picMkLst>
        </pc:picChg>
      </pc:sldChg>
      <pc:sldChg chg="addSp modSp mod">
        <pc:chgData name="소 민환" userId="367441008b9a3a76" providerId="LiveId" clId="{2049F72F-2454-40F5-8B57-A404F7479B42}" dt="2020-09-28T09:34:37.554" v="997" actId="164"/>
        <pc:sldMkLst>
          <pc:docMk/>
          <pc:sldMk cId="3515605015" sldId="261"/>
        </pc:sldMkLst>
        <pc:spChg chg="mod">
          <ac:chgData name="소 민환" userId="367441008b9a3a76" providerId="LiveId" clId="{2049F72F-2454-40F5-8B57-A404F7479B42}" dt="2020-09-28T02:28:22.721" v="65" actId="164"/>
          <ac:spMkLst>
            <pc:docMk/>
            <pc:sldMk cId="3515605015" sldId="261"/>
            <ac:spMk id="8" creationId="{2B887A56-2D05-4B2E-9C65-FD54BB102497}"/>
          </ac:spMkLst>
        </pc:spChg>
        <pc:spChg chg="add mod">
          <ac:chgData name="소 민환" userId="367441008b9a3a76" providerId="LiveId" clId="{2049F72F-2454-40F5-8B57-A404F7479B42}" dt="2020-09-28T02:28:22.721" v="65" actId="164"/>
          <ac:spMkLst>
            <pc:docMk/>
            <pc:sldMk cId="3515605015" sldId="261"/>
            <ac:spMk id="13" creationId="{B145EA2C-9A21-4920-918E-6267CEF8E268}"/>
          </ac:spMkLst>
        </pc:spChg>
        <pc:spChg chg="mod">
          <ac:chgData name="소 민환" userId="367441008b9a3a76" providerId="LiveId" clId="{2049F72F-2454-40F5-8B57-A404F7479B42}" dt="2020-09-28T02:28:35.467" v="67"/>
          <ac:spMkLst>
            <pc:docMk/>
            <pc:sldMk cId="3515605015" sldId="261"/>
            <ac:spMk id="16" creationId="{3B4F440E-0F37-4C9A-9AF5-83BC0E8C49EE}"/>
          </ac:spMkLst>
        </pc:spChg>
        <pc:spChg chg="add mod">
          <ac:chgData name="소 민환" userId="367441008b9a3a76" providerId="LiveId" clId="{2049F72F-2454-40F5-8B57-A404F7479B42}" dt="2020-09-28T02:32:00.882" v="553" actId="20577"/>
          <ac:spMkLst>
            <pc:docMk/>
            <pc:sldMk cId="3515605015" sldId="261"/>
            <ac:spMk id="18" creationId="{42C8EE1C-DBE6-43BE-BFCF-E815DC03E4E1}"/>
          </ac:spMkLst>
        </pc:spChg>
        <pc:grpChg chg="add mod">
          <ac:chgData name="소 민환" userId="367441008b9a3a76" providerId="LiveId" clId="{2049F72F-2454-40F5-8B57-A404F7479B42}" dt="2020-09-28T09:34:37.554" v="997" actId="164"/>
          <ac:grpSpMkLst>
            <pc:docMk/>
            <pc:sldMk cId="3515605015" sldId="261"/>
            <ac:grpSpMk id="2" creationId="{15F3C86F-9BB0-41B8-9B68-5E9E763C7B42}"/>
          </ac:grpSpMkLst>
        </pc:grpChg>
        <pc:grpChg chg="add mod">
          <ac:chgData name="소 민환" userId="367441008b9a3a76" providerId="LiveId" clId="{2049F72F-2454-40F5-8B57-A404F7479B42}" dt="2020-09-28T09:34:37.554" v="997" actId="164"/>
          <ac:grpSpMkLst>
            <pc:docMk/>
            <pc:sldMk cId="3515605015" sldId="261"/>
            <ac:grpSpMk id="14" creationId="{2048F115-81DE-4783-9613-6AAD6630CFBF}"/>
          </ac:grpSpMkLst>
        </pc:grpChg>
        <pc:grpChg chg="add mod">
          <ac:chgData name="소 민환" userId="367441008b9a3a76" providerId="LiveId" clId="{2049F72F-2454-40F5-8B57-A404F7479B42}" dt="2020-09-28T09:34:37.554" v="997" actId="164"/>
          <ac:grpSpMkLst>
            <pc:docMk/>
            <pc:sldMk cId="3515605015" sldId="261"/>
            <ac:grpSpMk id="15" creationId="{045CF10C-955F-42F6-B286-5CC04F8D169F}"/>
          </ac:grpSpMkLst>
        </pc:grpChg>
        <pc:picChg chg="mod">
          <ac:chgData name="소 민환" userId="367441008b9a3a76" providerId="LiveId" clId="{2049F72F-2454-40F5-8B57-A404F7479B42}" dt="2020-09-28T02:28:35.467" v="67"/>
          <ac:picMkLst>
            <pc:docMk/>
            <pc:sldMk cId="3515605015" sldId="261"/>
            <ac:picMk id="17" creationId="{C951ACF9-649C-426B-9BAA-F7DFAF17DAB2}"/>
          </ac:picMkLst>
        </pc:picChg>
        <pc:cxnChg chg="add mod">
          <ac:chgData name="소 민환" userId="367441008b9a3a76" providerId="LiveId" clId="{2049F72F-2454-40F5-8B57-A404F7479B42}" dt="2020-09-28T02:28:22.721" v="65" actId="164"/>
          <ac:cxnSpMkLst>
            <pc:docMk/>
            <pc:sldMk cId="3515605015" sldId="261"/>
            <ac:cxnSpMk id="12" creationId="{0666F6E5-3F43-4325-846F-DBF24F31F13B}"/>
          </ac:cxnSpMkLst>
        </pc:cxnChg>
      </pc:sldChg>
      <pc:sldChg chg="addSp modSp new mod">
        <pc:chgData name="소 민환" userId="367441008b9a3a76" providerId="LiveId" clId="{2049F72F-2454-40F5-8B57-A404F7479B42}" dt="2020-09-28T09:36:21.443" v="1078" actId="20577"/>
        <pc:sldMkLst>
          <pc:docMk/>
          <pc:sldMk cId="2024312441" sldId="262"/>
        </pc:sldMkLst>
        <pc:spChg chg="add mod">
          <ac:chgData name="소 민환" userId="367441008b9a3a76" providerId="LiveId" clId="{2049F72F-2454-40F5-8B57-A404F7479B42}" dt="2020-09-28T09:32:24.943" v="944"/>
          <ac:spMkLst>
            <pc:docMk/>
            <pc:sldMk cId="2024312441" sldId="262"/>
            <ac:spMk id="3" creationId="{3CCC5EAA-A967-4A1A-83DD-0AE4962A4E3E}"/>
          </ac:spMkLst>
        </pc:spChg>
        <pc:spChg chg="mod">
          <ac:chgData name="소 민환" userId="367441008b9a3a76" providerId="LiveId" clId="{2049F72F-2454-40F5-8B57-A404F7479B42}" dt="2020-09-28T09:33:54.627" v="995" actId="20577"/>
          <ac:spMkLst>
            <pc:docMk/>
            <pc:sldMk cId="2024312441" sldId="262"/>
            <ac:spMk id="5" creationId="{BCB34BC1-02BB-43BB-B375-A0CBD466DA12}"/>
          </ac:spMkLst>
        </pc:spChg>
        <pc:spChg chg="mod">
          <ac:chgData name="소 민환" userId="367441008b9a3a76" providerId="LiveId" clId="{2049F72F-2454-40F5-8B57-A404F7479B42}" dt="2020-09-28T09:33:45.983" v="989" actId="1076"/>
          <ac:spMkLst>
            <pc:docMk/>
            <pc:sldMk cId="2024312441" sldId="262"/>
            <ac:spMk id="7" creationId="{8B60CD6F-FC21-4AAE-B314-03F37853B01E}"/>
          </ac:spMkLst>
        </pc:spChg>
        <pc:spChg chg="add mod">
          <ac:chgData name="소 민환" userId="367441008b9a3a76" providerId="LiveId" clId="{2049F72F-2454-40F5-8B57-A404F7479B42}" dt="2020-09-28T09:34:16.824" v="996" actId="164"/>
          <ac:spMkLst>
            <pc:docMk/>
            <pc:sldMk cId="2024312441" sldId="262"/>
            <ac:spMk id="8" creationId="{DDCECCF5-DCF2-4D53-B886-D573DA13F5BA}"/>
          </ac:spMkLst>
        </pc:spChg>
        <pc:spChg chg="mod">
          <ac:chgData name="소 민환" userId="367441008b9a3a76" providerId="LiveId" clId="{2049F72F-2454-40F5-8B57-A404F7479B42}" dt="2020-09-28T09:33:34.162" v="986"/>
          <ac:spMkLst>
            <pc:docMk/>
            <pc:sldMk cId="2024312441" sldId="262"/>
            <ac:spMk id="11" creationId="{F8D46407-1024-415C-AAF2-DB4978E6732A}"/>
          </ac:spMkLst>
        </pc:spChg>
        <pc:spChg chg="add mod">
          <ac:chgData name="소 민환" userId="367441008b9a3a76" providerId="LiveId" clId="{2049F72F-2454-40F5-8B57-A404F7479B42}" dt="2020-09-28T09:36:21.443" v="1078" actId="20577"/>
          <ac:spMkLst>
            <pc:docMk/>
            <pc:sldMk cId="2024312441" sldId="262"/>
            <ac:spMk id="15" creationId="{400DD555-B488-46D0-A45A-BB8E72DE0AAA}"/>
          </ac:spMkLst>
        </pc:spChg>
        <pc:grpChg chg="add mod">
          <ac:chgData name="소 민환" userId="367441008b9a3a76" providerId="LiveId" clId="{2049F72F-2454-40F5-8B57-A404F7479B42}" dt="2020-09-28T09:34:16.824" v="996" actId="164"/>
          <ac:grpSpMkLst>
            <pc:docMk/>
            <pc:sldMk cId="2024312441" sldId="262"/>
            <ac:grpSpMk id="4" creationId="{2F92D191-5CEF-44C9-913D-483F2C093169}"/>
          </ac:grpSpMkLst>
        </pc:grpChg>
        <pc:grpChg chg="add mod">
          <ac:chgData name="소 민환" userId="367441008b9a3a76" providerId="LiveId" clId="{2049F72F-2454-40F5-8B57-A404F7479B42}" dt="2020-09-28T09:34:16.824" v="996" actId="164"/>
          <ac:grpSpMkLst>
            <pc:docMk/>
            <pc:sldMk cId="2024312441" sldId="262"/>
            <ac:grpSpMk id="10" creationId="{02537272-FD63-47C0-9C20-C5940B13E7A1}"/>
          </ac:grpSpMkLst>
        </pc:grpChg>
        <pc:grpChg chg="add mod">
          <ac:chgData name="소 민환" userId="367441008b9a3a76" providerId="LiveId" clId="{2049F72F-2454-40F5-8B57-A404F7479B42}" dt="2020-09-28T09:34:16.824" v="996" actId="164"/>
          <ac:grpSpMkLst>
            <pc:docMk/>
            <pc:sldMk cId="2024312441" sldId="262"/>
            <ac:grpSpMk id="13" creationId="{E68A0813-8A39-490D-B675-C4BD0DF0B849}"/>
          </ac:grpSpMkLst>
        </pc:grpChg>
        <pc:picChg chg="mod">
          <ac:chgData name="소 민환" userId="367441008b9a3a76" providerId="LiveId" clId="{2049F72F-2454-40F5-8B57-A404F7479B42}" dt="2020-09-28T09:33:34.162" v="986"/>
          <ac:picMkLst>
            <pc:docMk/>
            <pc:sldMk cId="2024312441" sldId="262"/>
            <ac:picMk id="12" creationId="{053BBBE8-B9B9-4BEC-9F87-F2C90B6A5A6F}"/>
          </ac:picMkLst>
        </pc:picChg>
        <pc:cxnChg chg="mod">
          <ac:chgData name="소 민환" userId="367441008b9a3a76" providerId="LiveId" clId="{2049F72F-2454-40F5-8B57-A404F7479B42}" dt="2020-09-28T09:32:32.133" v="945"/>
          <ac:cxnSpMkLst>
            <pc:docMk/>
            <pc:sldMk cId="2024312441" sldId="262"/>
            <ac:cxnSpMk id="6" creationId="{82F29CB6-C8B9-4924-840A-EF628E10907C}"/>
          </ac:cxnSpMkLst>
        </pc:cxnChg>
        <pc:cxnChg chg="add mod">
          <ac:chgData name="소 민환" userId="367441008b9a3a76" providerId="LiveId" clId="{2049F72F-2454-40F5-8B57-A404F7479B42}" dt="2020-09-28T09:34:16.824" v="996" actId="164"/>
          <ac:cxnSpMkLst>
            <pc:docMk/>
            <pc:sldMk cId="2024312441" sldId="262"/>
            <ac:cxnSpMk id="9" creationId="{68F01FF7-A7A8-4008-ADB9-21ED02429E04}"/>
          </ac:cxnSpMkLst>
        </pc:cxnChg>
      </pc:sldChg>
      <pc:sldChg chg="addSp delSp modSp add mod">
        <pc:chgData name="소 민환" userId="367441008b9a3a76" providerId="LiveId" clId="{2049F72F-2454-40F5-8B57-A404F7479B42}" dt="2020-09-28T10:21:04.626" v="2529" actId="20577"/>
        <pc:sldMkLst>
          <pc:docMk/>
          <pc:sldMk cId="871408047" sldId="263"/>
        </pc:sldMkLst>
        <pc:spChg chg="mod">
          <ac:chgData name="소 민환" userId="367441008b9a3a76" providerId="LiveId" clId="{2049F72F-2454-40F5-8B57-A404F7479B42}" dt="2020-09-28T09:38:39.685" v="1138" actId="20577"/>
          <ac:spMkLst>
            <pc:docMk/>
            <pc:sldMk cId="871408047" sldId="263"/>
            <ac:spMk id="3" creationId="{3CCC5EAA-A967-4A1A-83DD-0AE4962A4E3E}"/>
          </ac:spMkLst>
        </pc:spChg>
        <pc:spChg chg="add del mod">
          <ac:chgData name="소 민환" userId="367441008b9a3a76" providerId="LiveId" clId="{2049F72F-2454-40F5-8B57-A404F7479B42}" dt="2020-09-28T09:51:39.008" v="1880"/>
          <ac:spMkLst>
            <pc:docMk/>
            <pc:sldMk cId="871408047" sldId="263"/>
            <ac:spMk id="14" creationId="{08640EE9-A726-4F23-8F06-10F0F3A67D7A}"/>
          </ac:spMkLst>
        </pc:spChg>
        <pc:spChg chg="mod">
          <ac:chgData name="소 민환" userId="367441008b9a3a76" providerId="LiveId" clId="{2049F72F-2454-40F5-8B57-A404F7479B42}" dt="2020-09-28T10:21:04.626" v="2529" actId="20577"/>
          <ac:spMkLst>
            <pc:docMk/>
            <pc:sldMk cId="871408047" sldId="263"/>
            <ac:spMk id="15" creationId="{400DD555-B488-46D0-A45A-BB8E72DE0AAA}"/>
          </ac:spMkLst>
        </pc:spChg>
        <pc:grpChg chg="add mod">
          <ac:chgData name="소 민환" userId="367441008b9a3a76" providerId="LiveId" clId="{2049F72F-2454-40F5-8B57-A404F7479B42}" dt="2020-09-28T09:47:17.900" v="1503" actId="1076"/>
          <ac:grpSpMkLst>
            <pc:docMk/>
            <pc:sldMk cId="871408047" sldId="263"/>
            <ac:grpSpMk id="2" creationId="{6135C5EE-8CA9-469E-A624-DC33AD2BAC6C}"/>
          </ac:grpSpMkLst>
        </pc:grpChg>
        <pc:grpChg chg="del">
          <ac:chgData name="소 민환" userId="367441008b9a3a76" providerId="LiveId" clId="{2049F72F-2454-40F5-8B57-A404F7479B42}" dt="2020-09-28T09:47:07.890" v="1500" actId="478"/>
          <ac:grpSpMkLst>
            <pc:docMk/>
            <pc:sldMk cId="871408047" sldId="263"/>
            <ac:grpSpMk id="13" creationId="{E68A0813-8A39-490D-B675-C4BD0DF0B849}"/>
          </ac:grpSpMkLst>
        </pc:grpChg>
        <pc:picChg chg="add mod">
          <ac:chgData name="소 민환" userId="367441008b9a3a76" providerId="LiveId" clId="{2049F72F-2454-40F5-8B57-A404F7479B42}" dt="2020-09-28T09:47:17.900" v="1503" actId="1076"/>
          <ac:picMkLst>
            <pc:docMk/>
            <pc:sldMk cId="871408047" sldId="263"/>
            <ac:picMk id="1026" creationId="{51C47A58-D3C5-4956-9F78-1A1202AFDC5F}"/>
          </ac:picMkLst>
        </pc:picChg>
      </pc:sldChg>
      <pc:sldChg chg="new del">
        <pc:chgData name="소 민환" userId="367441008b9a3a76" providerId="LiveId" clId="{2049F72F-2454-40F5-8B57-A404F7479B42}" dt="2020-09-28T09:36:43.018" v="1080" actId="47"/>
        <pc:sldMkLst>
          <pc:docMk/>
          <pc:sldMk cId="2916327798" sldId="263"/>
        </pc:sldMkLst>
      </pc:sldChg>
      <pc:sldChg chg="addSp delSp modSp new mod">
        <pc:chgData name="소 민환" userId="367441008b9a3a76" providerId="LiveId" clId="{2049F72F-2454-40F5-8B57-A404F7479B42}" dt="2020-09-28T10:28:13.924" v="2718" actId="1076"/>
        <pc:sldMkLst>
          <pc:docMk/>
          <pc:sldMk cId="3304370132" sldId="264"/>
        </pc:sldMkLst>
        <pc:spChg chg="add mod">
          <ac:chgData name="소 민환" userId="367441008b9a3a76" providerId="LiveId" clId="{2049F72F-2454-40F5-8B57-A404F7479B42}" dt="2020-09-28T09:53:31.714" v="1991" actId="20577"/>
          <ac:spMkLst>
            <pc:docMk/>
            <pc:sldMk cId="3304370132" sldId="264"/>
            <ac:spMk id="3" creationId="{AE39CF9E-74F1-46FB-9E2D-F19EC8DCEAA6}"/>
          </ac:spMkLst>
        </pc:spChg>
        <pc:spChg chg="add del mod">
          <ac:chgData name="소 민환" userId="367441008b9a3a76" providerId="LiveId" clId="{2049F72F-2454-40F5-8B57-A404F7479B42}" dt="2020-09-28T09:57:12.200" v="2005"/>
          <ac:spMkLst>
            <pc:docMk/>
            <pc:sldMk cId="3304370132" sldId="264"/>
            <ac:spMk id="8" creationId="{C7713E2F-1099-48B8-A87E-1746570A03F2}"/>
          </ac:spMkLst>
        </pc:spChg>
        <pc:spChg chg="add mod">
          <ac:chgData name="소 민환" userId="367441008b9a3a76" providerId="LiveId" clId="{2049F72F-2454-40F5-8B57-A404F7479B42}" dt="2020-09-28T09:57:22.243" v="2008" actId="20577"/>
          <ac:spMkLst>
            <pc:docMk/>
            <pc:sldMk cId="3304370132" sldId="264"/>
            <ac:spMk id="9" creationId="{4425A67C-F848-478B-B55B-13617AC1971E}"/>
          </ac:spMkLst>
        </pc:spChg>
        <pc:spChg chg="add mod">
          <ac:chgData name="소 민환" userId="367441008b9a3a76" providerId="LiveId" clId="{2049F72F-2454-40F5-8B57-A404F7479B42}" dt="2020-09-28T09:57:30.429" v="2012" actId="20577"/>
          <ac:spMkLst>
            <pc:docMk/>
            <pc:sldMk cId="3304370132" sldId="264"/>
            <ac:spMk id="11" creationId="{3E28CE9C-73AD-4E94-ACD7-BBD3B773C5D1}"/>
          </ac:spMkLst>
        </pc:spChg>
        <pc:spChg chg="add mod">
          <ac:chgData name="소 민환" userId="367441008b9a3a76" providerId="LiveId" clId="{2049F72F-2454-40F5-8B57-A404F7479B42}" dt="2020-09-28T10:28:13.924" v="2718" actId="1076"/>
          <ac:spMkLst>
            <pc:docMk/>
            <pc:sldMk cId="3304370132" sldId="264"/>
            <ac:spMk id="12" creationId="{6A37205B-C7C3-4C50-84CF-E2EDCF9FD0B8}"/>
          </ac:spMkLst>
        </pc:spChg>
        <pc:picChg chg="add mod">
          <ac:chgData name="소 민환" userId="367441008b9a3a76" providerId="LiveId" clId="{2049F72F-2454-40F5-8B57-A404F7479B42}" dt="2020-09-28T09:55:47.709" v="1998" actId="1076"/>
          <ac:picMkLst>
            <pc:docMk/>
            <pc:sldMk cId="3304370132" sldId="264"/>
            <ac:picMk id="5" creationId="{6D2D537B-C41D-4233-BE3D-6FD49F92F8E9}"/>
          </ac:picMkLst>
        </pc:picChg>
        <pc:picChg chg="add mod">
          <ac:chgData name="소 민환" userId="367441008b9a3a76" providerId="LiveId" clId="{2049F72F-2454-40F5-8B57-A404F7479B42}" dt="2020-09-28T09:58:06.139" v="2015" actId="14100"/>
          <ac:picMkLst>
            <pc:docMk/>
            <pc:sldMk cId="3304370132" sldId="264"/>
            <ac:picMk id="7" creationId="{BBB7C387-3E0E-4590-8292-4CD5206DF056}"/>
          </ac:picMkLst>
        </pc:picChg>
      </pc:sldChg>
      <pc:sldChg chg="addSp delSp modSp add mod">
        <pc:chgData name="소 민환" userId="367441008b9a3a76" providerId="LiveId" clId="{2049F72F-2454-40F5-8B57-A404F7479B42}" dt="2020-09-28T10:02:55.870" v="2040" actId="20577"/>
        <pc:sldMkLst>
          <pc:docMk/>
          <pc:sldMk cId="1535889528" sldId="265"/>
        </pc:sldMkLst>
        <pc:spChg chg="mod">
          <ac:chgData name="소 민환" userId="367441008b9a3a76" providerId="LiveId" clId="{2049F72F-2454-40F5-8B57-A404F7479B42}" dt="2020-09-28T09:58:36.282" v="2027" actId="20577"/>
          <ac:spMkLst>
            <pc:docMk/>
            <pc:sldMk cId="1535889528" sldId="265"/>
            <ac:spMk id="9" creationId="{4425A67C-F848-478B-B55B-13617AC1971E}"/>
          </ac:spMkLst>
        </pc:spChg>
        <pc:spChg chg="mod">
          <ac:chgData name="소 민환" userId="367441008b9a3a76" providerId="LiveId" clId="{2049F72F-2454-40F5-8B57-A404F7479B42}" dt="2020-09-28T10:02:55.870" v="2040" actId="20577"/>
          <ac:spMkLst>
            <pc:docMk/>
            <pc:sldMk cId="1535889528" sldId="265"/>
            <ac:spMk id="11" creationId="{3E28CE9C-73AD-4E94-ACD7-BBD3B773C5D1}"/>
          </ac:spMkLst>
        </pc:spChg>
        <pc:picChg chg="add del">
          <ac:chgData name="소 민환" userId="367441008b9a3a76" providerId="LiveId" clId="{2049F72F-2454-40F5-8B57-A404F7479B42}" dt="2020-09-28T09:58:24.595" v="2021" actId="22"/>
          <ac:picMkLst>
            <pc:docMk/>
            <pc:sldMk cId="1535889528" sldId="265"/>
            <ac:picMk id="4" creationId="{C16FB03C-6CF2-4815-8976-A894A6C8DD86}"/>
          </ac:picMkLst>
        </pc:picChg>
        <pc:picChg chg="del">
          <ac:chgData name="소 민환" userId="367441008b9a3a76" providerId="LiveId" clId="{2049F72F-2454-40F5-8B57-A404F7479B42}" dt="2020-09-28T09:58:16.193" v="2017" actId="478"/>
          <ac:picMkLst>
            <pc:docMk/>
            <pc:sldMk cId="1535889528" sldId="265"/>
            <ac:picMk id="5" creationId="{6D2D537B-C41D-4233-BE3D-6FD49F92F8E9}"/>
          </ac:picMkLst>
        </pc:picChg>
        <pc:picChg chg="del">
          <ac:chgData name="소 민환" userId="367441008b9a3a76" providerId="LiveId" clId="{2049F72F-2454-40F5-8B57-A404F7479B42}" dt="2020-09-28T10:02:46.372" v="2034" actId="478"/>
          <ac:picMkLst>
            <pc:docMk/>
            <pc:sldMk cId="1535889528" sldId="265"/>
            <ac:picMk id="7" creationId="{BBB7C387-3E0E-4590-8292-4CD5206DF056}"/>
          </ac:picMkLst>
        </pc:picChg>
        <pc:picChg chg="add del mod">
          <ac:chgData name="소 민환" userId="367441008b9a3a76" providerId="LiveId" clId="{2049F72F-2454-40F5-8B57-A404F7479B42}" dt="2020-09-28T09:58:50.776" v="2028" actId="478"/>
          <ac:picMkLst>
            <pc:docMk/>
            <pc:sldMk cId="1535889528" sldId="265"/>
            <ac:picMk id="8" creationId="{BDB63D81-B57A-4F71-B443-9B48644C45E4}"/>
          </ac:picMkLst>
        </pc:picChg>
        <pc:picChg chg="add mod">
          <ac:chgData name="소 민환" userId="367441008b9a3a76" providerId="LiveId" clId="{2049F72F-2454-40F5-8B57-A404F7479B42}" dt="2020-09-28T09:58:59.674" v="2033" actId="14100"/>
          <ac:picMkLst>
            <pc:docMk/>
            <pc:sldMk cId="1535889528" sldId="265"/>
            <ac:picMk id="12" creationId="{2A0ECB0E-905C-4007-89CD-AC681F8B40F9}"/>
          </ac:picMkLst>
        </pc:picChg>
        <pc:picChg chg="add mod">
          <ac:chgData name="소 민환" userId="367441008b9a3a76" providerId="LiveId" clId="{2049F72F-2454-40F5-8B57-A404F7479B42}" dt="2020-09-28T10:02:53.137" v="2038" actId="14100"/>
          <ac:picMkLst>
            <pc:docMk/>
            <pc:sldMk cId="1535889528" sldId="265"/>
            <ac:picMk id="14" creationId="{498E85DE-A018-4767-AB0E-76F60FCDCA61}"/>
          </ac:picMkLst>
        </pc:picChg>
      </pc:sldChg>
      <pc:sldChg chg="add del">
        <pc:chgData name="소 민환" userId="367441008b9a3a76" providerId="LiveId" clId="{2049F72F-2454-40F5-8B57-A404F7479B42}" dt="2020-09-28T09:58:19.327" v="2019"/>
        <pc:sldMkLst>
          <pc:docMk/>
          <pc:sldMk cId="613064164" sldId="266"/>
        </pc:sldMkLst>
      </pc:sldChg>
      <pc:sldChg chg="addSp delSp modSp add mod">
        <pc:chgData name="소 민환" userId="367441008b9a3a76" providerId="LiveId" clId="{2049F72F-2454-40F5-8B57-A404F7479B42}" dt="2020-09-28T10:09:53.684" v="2224" actId="20577"/>
        <pc:sldMkLst>
          <pc:docMk/>
          <pc:sldMk cId="1369270669" sldId="266"/>
        </pc:sldMkLst>
        <pc:spChg chg="mod">
          <ac:chgData name="소 민환" userId="367441008b9a3a76" providerId="LiveId" clId="{2049F72F-2454-40F5-8B57-A404F7479B42}" dt="2020-09-28T10:08:02.289" v="2152" actId="1076"/>
          <ac:spMkLst>
            <pc:docMk/>
            <pc:sldMk cId="1369270669" sldId="266"/>
            <ac:spMk id="3" creationId="{AE39CF9E-74F1-46FB-9E2D-F19EC8DCEAA6}"/>
          </ac:spMkLst>
        </pc:spChg>
        <pc:spChg chg="add mod">
          <ac:chgData name="소 민환" userId="367441008b9a3a76" providerId="LiveId" clId="{2049F72F-2454-40F5-8B57-A404F7479B42}" dt="2020-09-28T10:05:26.322" v="2148" actId="1076"/>
          <ac:spMkLst>
            <pc:docMk/>
            <pc:sldMk cId="1369270669" sldId="266"/>
            <ac:spMk id="7" creationId="{AA880E03-4275-4137-BCE7-3B16E532B5ED}"/>
          </ac:spMkLst>
        </pc:spChg>
        <pc:spChg chg="mod">
          <ac:chgData name="소 민환" userId="367441008b9a3a76" providerId="LiveId" clId="{2049F72F-2454-40F5-8B57-A404F7479B42}" dt="2020-09-28T10:03:04.088" v="2045" actId="20577"/>
          <ac:spMkLst>
            <pc:docMk/>
            <pc:sldMk cId="1369270669" sldId="266"/>
            <ac:spMk id="9" creationId="{4425A67C-F848-478B-B55B-13617AC1971E}"/>
          </ac:spMkLst>
        </pc:spChg>
        <pc:spChg chg="mod">
          <ac:chgData name="소 민환" userId="367441008b9a3a76" providerId="LiveId" clId="{2049F72F-2454-40F5-8B57-A404F7479B42}" dt="2020-09-28T10:09:53.684" v="2224" actId="20577"/>
          <ac:spMkLst>
            <pc:docMk/>
            <pc:sldMk cId="1369270669" sldId="266"/>
            <ac:spMk id="11" creationId="{3E28CE9C-73AD-4E94-ACD7-BBD3B773C5D1}"/>
          </ac:spMkLst>
        </pc:spChg>
        <pc:spChg chg="add mod">
          <ac:chgData name="소 민환" userId="367441008b9a3a76" providerId="LiveId" clId="{2049F72F-2454-40F5-8B57-A404F7479B42}" dt="2020-09-28T10:08:26.065" v="2210" actId="1076"/>
          <ac:spMkLst>
            <pc:docMk/>
            <pc:sldMk cId="1369270669" sldId="266"/>
            <ac:spMk id="13" creationId="{57FCE5A0-AC45-4F3F-A854-C352F8F3C818}"/>
          </ac:spMkLst>
        </pc:spChg>
        <pc:picChg chg="add mod">
          <ac:chgData name="소 민환" userId="367441008b9a3a76" providerId="LiveId" clId="{2049F72F-2454-40F5-8B57-A404F7479B42}" dt="2020-09-28T10:04:24.519" v="2048" actId="1076"/>
          <ac:picMkLst>
            <pc:docMk/>
            <pc:sldMk cId="1369270669" sldId="266"/>
            <ac:picMk id="4" creationId="{ED30DCB1-0ABA-402B-AFEC-9771BC9A78FA}"/>
          </ac:picMkLst>
        </pc:picChg>
        <pc:picChg chg="add mod">
          <ac:chgData name="소 민환" userId="367441008b9a3a76" providerId="LiveId" clId="{2049F72F-2454-40F5-8B57-A404F7479B42}" dt="2020-09-28T10:04:47.737" v="2051" actId="14100"/>
          <ac:picMkLst>
            <pc:docMk/>
            <pc:sldMk cId="1369270669" sldId="266"/>
            <ac:picMk id="6" creationId="{88FBD99A-98D1-4A10-95ED-0AA762DCD29F}"/>
          </ac:picMkLst>
        </pc:picChg>
        <pc:picChg chg="add mod">
          <ac:chgData name="소 민환" userId="367441008b9a3a76" providerId="LiveId" clId="{2049F72F-2454-40F5-8B57-A404F7479B42}" dt="2020-09-28T10:08:10.522" v="2155" actId="1076"/>
          <ac:picMkLst>
            <pc:docMk/>
            <pc:sldMk cId="1369270669" sldId="266"/>
            <ac:picMk id="10" creationId="{E60C43B0-FE2D-41B4-9E36-1DC0AF0F0FF3}"/>
          </ac:picMkLst>
        </pc:picChg>
        <pc:picChg chg="del">
          <ac:chgData name="소 민환" userId="367441008b9a3a76" providerId="LiveId" clId="{2049F72F-2454-40F5-8B57-A404F7479B42}" dt="2020-09-28T10:03:02.039" v="2042" actId="478"/>
          <ac:picMkLst>
            <pc:docMk/>
            <pc:sldMk cId="1369270669" sldId="266"/>
            <ac:picMk id="12" creationId="{2A0ECB0E-905C-4007-89CD-AC681F8B40F9}"/>
          </ac:picMkLst>
        </pc:picChg>
        <pc:picChg chg="del">
          <ac:chgData name="소 민환" userId="367441008b9a3a76" providerId="LiveId" clId="{2049F72F-2454-40F5-8B57-A404F7479B42}" dt="2020-09-28T10:03:02.352" v="2043" actId="478"/>
          <ac:picMkLst>
            <pc:docMk/>
            <pc:sldMk cId="1369270669" sldId="266"/>
            <ac:picMk id="14" creationId="{498E85DE-A018-4767-AB0E-76F60FCDCA61}"/>
          </ac:picMkLst>
        </pc:picChg>
      </pc:sldChg>
      <pc:sldChg chg="addSp delSp modSp add mod">
        <pc:chgData name="소 민환" userId="367441008b9a3a76" providerId="LiveId" clId="{2049F72F-2454-40F5-8B57-A404F7479B42}" dt="2020-09-28T10:11:28.068" v="2236" actId="1076"/>
        <pc:sldMkLst>
          <pc:docMk/>
          <pc:sldMk cId="2700524023" sldId="267"/>
        </pc:sldMkLst>
        <pc:spChg chg="del">
          <ac:chgData name="소 민환" userId="367441008b9a3a76" providerId="LiveId" clId="{2049F72F-2454-40F5-8B57-A404F7479B42}" dt="2020-09-28T10:08:37.261" v="2215" actId="478"/>
          <ac:spMkLst>
            <pc:docMk/>
            <pc:sldMk cId="2700524023" sldId="267"/>
            <ac:spMk id="7" creationId="{AA880E03-4275-4137-BCE7-3B16E532B5ED}"/>
          </ac:spMkLst>
        </pc:spChg>
        <pc:spChg chg="add mod">
          <ac:chgData name="소 민환" userId="367441008b9a3a76" providerId="LiveId" clId="{2049F72F-2454-40F5-8B57-A404F7479B42}" dt="2020-09-28T10:10:00.361" v="2227" actId="20577"/>
          <ac:spMkLst>
            <pc:docMk/>
            <pc:sldMk cId="2700524023" sldId="267"/>
            <ac:spMk id="8" creationId="{916A2F34-A888-4D4D-924A-992CE4788592}"/>
          </ac:spMkLst>
        </pc:spChg>
        <pc:spChg chg="del mod">
          <ac:chgData name="소 민환" userId="367441008b9a3a76" providerId="LiveId" clId="{2049F72F-2454-40F5-8B57-A404F7479B42}" dt="2020-09-28T10:09:42.526" v="2219" actId="478"/>
          <ac:spMkLst>
            <pc:docMk/>
            <pc:sldMk cId="2700524023" sldId="267"/>
            <ac:spMk id="9" creationId="{4425A67C-F848-478B-B55B-13617AC1971E}"/>
          </ac:spMkLst>
        </pc:spChg>
        <pc:spChg chg="del">
          <ac:chgData name="소 민환" userId="367441008b9a3a76" providerId="LiveId" clId="{2049F72F-2454-40F5-8B57-A404F7479B42}" dt="2020-09-28T10:08:39.585" v="2217" actId="478"/>
          <ac:spMkLst>
            <pc:docMk/>
            <pc:sldMk cId="2700524023" sldId="267"/>
            <ac:spMk id="11" creationId="{3E28CE9C-73AD-4E94-ACD7-BBD3B773C5D1}"/>
          </ac:spMkLst>
        </pc:spChg>
        <pc:spChg chg="del">
          <ac:chgData name="소 민환" userId="367441008b9a3a76" providerId="LiveId" clId="{2049F72F-2454-40F5-8B57-A404F7479B42}" dt="2020-09-28T10:08:40.355" v="2218" actId="478"/>
          <ac:spMkLst>
            <pc:docMk/>
            <pc:sldMk cId="2700524023" sldId="267"/>
            <ac:spMk id="13" creationId="{57FCE5A0-AC45-4F3F-A854-C352F8F3C818}"/>
          </ac:spMkLst>
        </pc:spChg>
        <pc:spChg chg="add mod">
          <ac:chgData name="소 민환" userId="367441008b9a3a76" providerId="LiveId" clId="{2049F72F-2454-40F5-8B57-A404F7479B42}" dt="2020-09-28T10:11:02.827" v="2234" actId="20577"/>
          <ac:spMkLst>
            <pc:docMk/>
            <pc:sldMk cId="2700524023" sldId="267"/>
            <ac:spMk id="17" creationId="{160D402F-83DA-4FEE-A412-DE7D4DD6AAFB}"/>
          </ac:spMkLst>
        </pc:spChg>
        <pc:picChg chg="del">
          <ac:chgData name="소 민환" userId="367441008b9a3a76" providerId="LiveId" clId="{2049F72F-2454-40F5-8B57-A404F7479B42}" dt="2020-09-28T10:08:35.265" v="2213" actId="478"/>
          <ac:picMkLst>
            <pc:docMk/>
            <pc:sldMk cId="2700524023" sldId="267"/>
            <ac:picMk id="4" creationId="{ED30DCB1-0ABA-402B-AFEC-9771BC9A78FA}"/>
          </ac:picMkLst>
        </pc:picChg>
        <pc:picChg chg="add mod">
          <ac:chgData name="소 민환" userId="367441008b9a3a76" providerId="LiveId" clId="{2049F72F-2454-40F5-8B57-A404F7479B42}" dt="2020-09-28T10:10:02.685" v="2228" actId="1076"/>
          <ac:picMkLst>
            <pc:docMk/>
            <pc:sldMk cId="2700524023" sldId="267"/>
            <ac:picMk id="5" creationId="{1EB67AAD-C31C-4365-9F99-AF3007C3BFA3}"/>
          </ac:picMkLst>
        </pc:picChg>
        <pc:picChg chg="del">
          <ac:chgData name="소 민환" userId="367441008b9a3a76" providerId="LiveId" clId="{2049F72F-2454-40F5-8B57-A404F7479B42}" dt="2020-09-28T10:08:34.782" v="2212" actId="478"/>
          <ac:picMkLst>
            <pc:docMk/>
            <pc:sldMk cId="2700524023" sldId="267"/>
            <ac:picMk id="6" creationId="{88FBD99A-98D1-4A10-95ED-0AA762DCD29F}"/>
          </ac:picMkLst>
        </pc:picChg>
        <pc:picChg chg="del">
          <ac:chgData name="소 민환" userId="367441008b9a3a76" providerId="LiveId" clId="{2049F72F-2454-40F5-8B57-A404F7479B42}" dt="2020-09-28T10:08:38.788" v="2216" actId="478"/>
          <ac:picMkLst>
            <pc:docMk/>
            <pc:sldMk cId="2700524023" sldId="267"/>
            <ac:picMk id="10" creationId="{E60C43B0-FE2D-41B4-9E36-1DC0AF0F0FF3}"/>
          </ac:picMkLst>
        </pc:picChg>
        <pc:picChg chg="add mod">
          <ac:chgData name="소 민환" userId="367441008b9a3a76" providerId="LiveId" clId="{2049F72F-2454-40F5-8B57-A404F7479B42}" dt="2020-09-28T10:11:28.068" v="2236" actId="1076"/>
          <ac:picMkLst>
            <pc:docMk/>
            <pc:sldMk cId="2700524023" sldId="267"/>
            <ac:picMk id="15" creationId="{21F05DB6-89DD-442B-A5D8-D2390A3388BF}"/>
          </ac:picMkLst>
        </pc:picChg>
      </pc:sldChg>
      <pc:sldChg chg="new del">
        <pc:chgData name="소 민환" userId="367441008b9a3a76" providerId="LiveId" clId="{2049F72F-2454-40F5-8B57-A404F7479B42}" dt="2020-09-28T10:12:18.671" v="2239" actId="47"/>
        <pc:sldMkLst>
          <pc:docMk/>
          <pc:sldMk cId="3069330041" sldId="268"/>
        </pc:sldMkLst>
      </pc:sldChg>
      <pc:sldChg chg="addSp delSp modSp add mod">
        <pc:chgData name="소 민환" userId="367441008b9a3a76" providerId="LiveId" clId="{2049F72F-2454-40F5-8B57-A404F7479B42}" dt="2020-09-28T10:14:40.728" v="2269" actId="14100"/>
        <pc:sldMkLst>
          <pc:docMk/>
          <pc:sldMk cId="2021505384" sldId="269"/>
        </pc:sldMkLst>
        <pc:spChg chg="mod">
          <ac:chgData name="소 민환" userId="367441008b9a3a76" providerId="LiveId" clId="{2049F72F-2454-40F5-8B57-A404F7479B42}" dt="2020-09-28T10:12:25.860" v="2241" actId="20577"/>
          <ac:spMkLst>
            <pc:docMk/>
            <pc:sldMk cId="2021505384" sldId="269"/>
            <ac:spMk id="8" creationId="{916A2F34-A888-4D4D-924A-992CE4788592}"/>
          </ac:spMkLst>
        </pc:spChg>
        <pc:spChg chg="mod">
          <ac:chgData name="소 민환" userId="367441008b9a3a76" providerId="LiveId" clId="{2049F72F-2454-40F5-8B57-A404F7479B42}" dt="2020-09-28T10:13:27.085" v="2257" actId="14100"/>
          <ac:spMkLst>
            <pc:docMk/>
            <pc:sldMk cId="2021505384" sldId="269"/>
            <ac:spMk id="17" creationId="{160D402F-83DA-4FEE-A412-DE7D4DD6AAFB}"/>
          </ac:spMkLst>
        </pc:spChg>
        <pc:picChg chg="add mod">
          <ac:chgData name="소 민환" userId="367441008b9a3a76" providerId="LiveId" clId="{2049F72F-2454-40F5-8B57-A404F7479B42}" dt="2020-09-28T10:13:12.152" v="2252" actId="1076"/>
          <ac:picMkLst>
            <pc:docMk/>
            <pc:sldMk cId="2021505384" sldId="269"/>
            <ac:picMk id="4" creationId="{CFECD947-D03C-497F-AA70-0674483173B0}"/>
          </ac:picMkLst>
        </pc:picChg>
        <pc:picChg chg="del mod">
          <ac:chgData name="소 민환" userId="367441008b9a3a76" providerId="LiveId" clId="{2049F72F-2454-40F5-8B57-A404F7479B42}" dt="2020-09-28T10:12:27.361" v="2243" actId="478"/>
          <ac:picMkLst>
            <pc:docMk/>
            <pc:sldMk cId="2021505384" sldId="269"/>
            <ac:picMk id="5" creationId="{1EB67AAD-C31C-4365-9F99-AF3007C3BFA3}"/>
          </ac:picMkLst>
        </pc:picChg>
        <pc:picChg chg="add del mod">
          <ac:chgData name="소 민환" userId="367441008b9a3a76" providerId="LiveId" clId="{2049F72F-2454-40F5-8B57-A404F7479B42}" dt="2020-09-28T10:14:03.474" v="2265" actId="478"/>
          <ac:picMkLst>
            <pc:docMk/>
            <pc:sldMk cId="2021505384" sldId="269"/>
            <ac:picMk id="7" creationId="{58261F43-E22D-405C-8450-176646944B67}"/>
          </ac:picMkLst>
        </pc:picChg>
        <pc:picChg chg="add mod">
          <ac:chgData name="소 민환" userId="367441008b9a3a76" providerId="LiveId" clId="{2049F72F-2454-40F5-8B57-A404F7479B42}" dt="2020-09-28T10:14:40.728" v="2269" actId="14100"/>
          <ac:picMkLst>
            <pc:docMk/>
            <pc:sldMk cId="2021505384" sldId="269"/>
            <ac:picMk id="10" creationId="{1588D844-52F1-4CBD-801C-D31EA5D7BA8D}"/>
          </ac:picMkLst>
        </pc:picChg>
        <pc:picChg chg="del">
          <ac:chgData name="소 민환" userId="367441008b9a3a76" providerId="LiveId" clId="{2049F72F-2454-40F5-8B57-A404F7479B42}" dt="2020-09-28T10:13:03.043" v="2246" actId="478"/>
          <ac:picMkLst>
            <pc:docMk/>
            <pc:sldMk cId="2021505384" sldId="269"/>
            <ac:picMk id="15" creationId="{21F05DB6-89DD-442B-A5D8-D2390A3388BF}"/>
          </ac:picMkLst>
        </pc:picChg>
      </pc:sldChg>
      <pc:sldChg chg="add del">
        <pc:chgData name="소 민환" userId="367441008b9a3a76" providerId="LiveId" clId="{2049F72F-2454-40F5-8B57-A404F7479B42}" dt="2020-09-28T10:12:40.028" v="2245" actId="47"/>
        <pc:sldMkLst>
          <pc:docMk/>
          <pc:sldMk cId="97479844" sldId="270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622040678" sldId="270"/>
        </pc:sldMkLst>
      </pc:sldChg>
      <pc:sldChg chg="new del">
        <pc:chgData name="소 민환" userId="367441008b9a3a76" providerId="LiveId" clId="{2049F72F-2454-40F5-8B57-A404F7479B42}" dt="2020-09-28T10:15:30.570" v="2271" actId="47"/>
        <pc:sldMkLst>
          <pc:docMk/>
          <pc:sldMk cId="2322849648" sldId="270"/>
        </pc:sldMkLst>
      </pc:sldChg>
      <pc:sldChg chg="addSp delSp modSp add mod">
        <pc:chgData name="소 민환" userId="367441008b9a3a76" providerId="LiveId" clId="{2049F72F-2454-40F5-8B57-A404F7479B42}" dt="2020-09-28T10:19:22.262" v="2527" actId="207"/>
        <pc:sldMkLst>
          <pc:docMk/>
          <pc:sldMk cId="4050826319" sldId="270"/>
        </pc:sldMkLst>
        <pc:spChg chg="add del mod">
          <ac:chgData name="소 민환" userId="367441008b9a3a76" providerId="LiveId" clId="{2049F72F-2454-40F5-8B57-A404F7479B42}" dt="2020-09-28T10:17:19.216" v="2286"/>
          <ac:spMkLst>
            <pc:docMk/>
            <pc:sldMk cId="4050826319" sldId="270"/>
            <ac:spMk id="5" creationId="{7D87B6F5-03DA-4B49-A771-6FE85A521BBE}"/>
          </ac:spMkLst>
        </pc:spChg>
        <pc:spChg chg="add mod">
          <ac:chgData name="소 민환" userId="367441008b9a3a76" providerId="LiveId" clId="{2049F72F-2454-40F5-8B57-A404F7479B42}" dt="2020-09-28T10:17:44.155" v="2362"/>
          <ac:spMkLst>
            <pc:docMk/>
            <pc:sldMk cId="4050826319" sldId="270"/>
            <ac:spMk id="6" creationId="{46C948D1-C646-4240-84B4-A03F43FEB9AA}"/>
          </ac:spMkLst>
        </pc:spChg>
        <pc:spChg chg="add del">
          <ac:chgData name="소 민환" userId="367441008b9a3a76" providerId="LiveId" clId="{2049F72F-2454-40F5-8B57-A404F7479B42}" dt="2020-09-28T10:17:49.909" v="2364" actId="11529"/>
          <ac:spMkLst>
            <pc:docMk/>
            <pc:sldMk cId="4050826319" sldId="270"/>
            <ac:spMk id="7" creationId="{4E602D2C-14CB-499E-ABEA-76F25B0C588A}"/>
          </ac:spMkLst>
        </pc:spChg>
        <pc:spChg chg="del mod">
          <ac:chgData name="소 민환" userId="367441008b9a3a76" providerId="LiveId" clId="{2049F72F-2454-40F5-8B57-A404F7479B42}" dt="2020-09-28T10:15:48.878" v="2280" actId="478"/>
          <ac:spMkLst>
            <pc:docMk/>
            <pc:sldMk cId="4050826319" sldId="270"/>
            <ac:spMk id="8" creationId="{916A2F34-A888-4D4D-924A-992CE4788592}"/>
          </ac:spMkLst>
        </pc:spChg>
        <pc:spChg chg="add mod">
          <ac:chgData name="소 민환" userId="367441008b9a3a76" providerId="LiveId" clId="{2049F72F-2454-40F5-8B57-A404F7479B42}" dt="2020-09-28T10:17:57.818" v="2365" actId="1076"/>
          <ac:spMkLst>
            <pc:docMk/>
            <pc:sldMk cId="4050826319" sldId="270"/>
            <ac:spMk id="9" creationId="{C27B941C-E4A4-4874-A9FF-CCB30B8A7218}"/>
          </ac:spMkLst>
        </pc:spChg>
        <pc:spChg chg="add mod">
          <ac:chgData name="소 민환" userId="367441008b9a3a76" providerId="LiveId" clId="{2049F72F-2454-40F5-8B57-A404F7479B42}" dt="2020-09-28T10:19:22.262" v="2527" actId="207"/>
          <ac:spMkLst>
            <pc:docMk/>
            <pc:sldMk cId="4050826319" sldId="270"/>
            <ac:spMk id="11" creationId="{824351A2-6D36-46A6-B0EC-AC277CBB096D}"/>
          </ac:spMkLst>
        </pc:spChg>
        <pc:spChg chg="del mod">
          <ac:chgData name="소 민환" userId="367441008b9a3a76" providerId="LiveId" clId="{2049F72F-2454-40F5-8B57-A404F7479B42}" dt="2020-09-28T10:15:46.652" v="2279" actId="478"/>
          <ac:spMkLst>
            <pc:docMk/>
            <pc:sldMk cId="4050826319" sldId="270"/>
            <ac:spMk id="17" creationId="{160D402F-83DA-4FEE-A412-DE7D4DD6AAFB}"/>
          </ac:spMkLst>
        </pc:spChg>
        <pc:picChg chg="del">
          <ac:chgData name="소 민환" userId="367441008b9a3a76" providerId="LiveId" clId="{2049F72F-2454-40F5-8B57-A404F7479B42}" dt="2020-09-28T10:15:41.530" v="2275" actId="478"/>
          <ac:picMkLst>
            <pc:docMk/>
            <pc:sldMk cId="4050826319" sldId="270"/>
            <ac:picMk id="4" creationId="{CFECD947-D03C-497F-AA70-0674483173B0}"/>
          </ac:picMkLst>
        </pc:picChg>
        <pc:picChg chg="del">
          <ac:chgData name="소 민환" userId="367441008b9a3a76" providerId="LiveId" clId="{2049F72F-2454-40F5-8B57-A404F7479B42}" dt="2020-09-28T10:15:42.391" v="2276" actId="478"/>
          <ac:picMkLst>
            <pc:docMk/>
            <pc:sldMk cId="4050826319" sldId="270"/>
            <ac:picMk id="10" creationId="{1588D844-52F1-4CBD-801C-D31EA5D7BA8D}"/>
          </ac:picMkLst>
        </pc:picChg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2317720407" sldId="271"/>
        </pc:sldMkLst>
      </pc:sldChg>
      <pc:sldChg chg="addSp delSp modSp new mod">
        <pc:chgData name="소 민환" userId="367441008b9a3a76" providerId="LiveId" clId="{2049F72F-2454-40F5-8B57-A404F7479B42}" dt="2020-09-28T10:27:47.381" v="2654" actId="1076"/>
        <pc:sldMkLst>
          <pc:docMk/>
          <pc:sldMk cId="3008839762" sldId="271"/>
        </pc:sldMkLst>
        <pc:spChg chg="add mod">
          <ac:chgData name="소 민환" userId="367441008b9a3a76" providerId="LiveId" clId="{2049F72F-2454-40F5-8B57-A404F7479B42}" dt="2020-09-28T10:24:27.378" v="2592" actId="20577"/>
          <ac:spMkLst>
            <pc:docMk/>
            <pc:sldMk cId="3008839762" sldId="271"/>
            <ac:spMk id="3" creationId="{17DC8F47-3C30-4E3C-A0DE-A8A516205BD6}"/>
          </ac:spMkLst>
        </pc:spChg>
        <pc:spChg chg="add del">
          <ac:chgData name="소 민환" userId="367441008b9a3a76" providerId="LiveId" clId="{2049F72F-2454-40F5-8B57-A404F7479B42}" dt="2020-09-28T10:26:49.033" v="2621" actId="11529"/>
          <ac:spMkLst>
            <pc:docMk/>
            <pc:sldMk cId="3008839762" sldId="271"/>
            <ac:spMk id="12" creationId="{2A6DEA94-99CE-4015-BC01-E3F819AC7F75}"/>
          </ac:spMkLst>
        </pc:spChg>
        <pc:spChg chg="add del">
          <ac:chgData name="소 민환" userId="367441008b9a3a76" providerId="LiveId" clId="{2049F72F-2454-40F5-8B57-A404F7479B42}" dt="2020-09-28T10:26:55.900" v="2623" actId="11529"/>
          <ac:spMkLst>
            <pc:docMk/>
            <pc:sldMk cId="3008839762" sldId="271"/>
            <ac:spMk id="13" creationId="{E53499D1-CACA-4EB8-B5DF-568C44F3E76A}"/>
          </ac:spMkLst>
        </pc:spChg>
        <pc:spChg chg="add mod">
          <ac:chgData name="소 민환" userId="367441008b9a3a76" providerId="LiveId" clId="{2049F72F-2454-40F5-8B57-A404F7479B42}" dt="2020-09-28T10:27:47.381" v="2654" actId="1076"/>
          <ac:spMkLst>
            <pc:docMk/>
            <pc:sldMk cId="3008839762" sldId="271"/>
            <ac:spMk id="16" creationId="{155240D1-2B3D-448D-B430-961BFC07334F}"/>
          </ac:spMkLst>
        </pc:spChg>
        <pc:picChg chg="add del">
          <ac:chgData name="소 민환" userId="367441008b9a3a76" providerId="LiveId" clId="{2049F72F-2454-40F5-8B57-A404F7479B42}" dt="2020-09-28T10:24:57.459" v="2594" actId="22"/>
          <ac:picMkLst>
            <pc:docMk/>
            <pc:sldMk cId="3008839762" sldId="271"/>
            <ac:picMk id="5" creationId="{5A585E68-DF31-49FB-B4BC-DD8898205187}"/>
          </ac:picMkLst>
        </pc:picChg>
        <pc:picChg chg="add del mod">
          <ac:chgData name="소 민환" userId="367441008b9a3a76" providerId="LiveId" clId="{2049F72F-2454-40F5-8B57-A404F7479B42}" dt="2020-09-28T10:25:11.319" v="2599" actId="478"/>
          <ac:picMkLst>
            <pc:docMk/>
            <pc:sldMk cId="3008839762" sldId="271"/>
            <ac:picMk id="7" creationId="{876AAAB4-4F6E-4EDD-B70D-D1F3D73764CF}"/>
          </ac:picMkLst>
        </pc:picChg>
        <pc:picChg chg="add mod">
          <ac:chgData name="소 민환" userId="367441008b9a3a76" providerId="LiveId" clId="{2049F72F-2454-40F5-8B57-A404F7479B42}" dt="2020-09-28T10:25:32.146" v="2602" actId="1076"/>
          <ac:picMkLst>
            <pc:docMk/>
            <pc:sldMk cId="3008839762" sldId="271"/>
            <ac:picMk id="9" creationId="{4BA7ED90-27E8-4F35-8823-461F24CFCF76}"/>
          </ac:picMkLst>
        </pc:picChg>
        <pc:picChg chg="add mod">
          <ac:chgData name="소 민환" userId="367441008b9a3a76" providerId="LiveId" clId="{2049F72F-2454-40F5-8B57-A404F7479B42}" dt="2020-09-28T10:26:36.330" v="2619" actId="1076"/>
          <ac:picMkLst>
            <pc:docMk/>
            <pc:sldMk cId="3008839762" sldId="271"/>
            <ac:picMk id="11" creationId="{3150F318-72E4-4EA3-BE8D-E4DF809912CE}"/>
          </ac:picMkLst>
        </pc:picChg>
        <pc:cxnChg chg="add mod">
          <ac:chgData name="소 민환" userId="367441008b9a3a76" providerId="LiveId" clId="{2049F72F-2454-40F5-8B57-A404F7479B42}" dt="2020-09-28T10:27:08.867" v="2627" actId="692"/>
          <ac:cxnSpMkLst>
            <pc:docMk/>
            <pc:sldMk cId="3008839762" sldId="271"/>
            <ac:cxnSpMk id="15" creationId="{7DC1B21E-7227-4039-92CE-0386931B266F}"/>
          </ac:cxnSpMkLst>
        </pc:cxnChg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1913335557" sldId="272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61191008" sldId="273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1251247765" sldId="274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3864140636" sldId="275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90183792" sldId="276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3016435487" sldId="277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2667777920" sldId="278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494238818" sldId="279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4146460099" sldId="280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1679003413" sldId="281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2811634489" sldId="282"/>
        </pc:sldMkLst>
      </pc:sldChg>
      <pc:sldChg chg="add del">
        <pc:chgData name="소 민환" userId="367441008b9a3a76" providerId="LiveId" clId="{2049F72F-2454-40F5-8B57-A404F7479B42}" dt="2020-09-28T10:15:34.350" v="2273"/>
        <pc:sldMkLst>
          <pc:docMk/>
          <pc:sldMk cId="4291277249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7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7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4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0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7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0CE42-DF2D-471C-941C-359196B23F4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6D9C08-4D5C-4DE7-9936-2D96857D6FF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2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HGvDasahwZPXuHYGhdMhU6Csjz1CjOi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47E8-0037-4B35-B134-55B87DB0E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67066"/>
            <a:ext cx="10058400" cy="3566160"/>
          </a:xfrm>
        </p:spPr>
        <p:txBody>
          <a:bodyPr>
            <a:normAutofit/>
          </a:bodyPr>
          <a:lstStyle/>
          <a:p>
            <a:r>
              <a:rPr lang="ko-KR" altLang="en-US" sz="7200" dirty="0"/>
              <a:t>방 탈출 프로젝트 계획 </a:t>
            </a:r>
            <a:r>
              <a:rPr lang="en-US" altLang="ko-KR" sz="7200" b="1" dirty="0"/>
              <a:t>1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02735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39CF9E-74F1-46FB-9E2D-F19EC8DCEAA6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 </a:t>
            </a:r>
            <a:r>
              <a:rPr lang="en-US" altLang="ko-KR" sz="3200" b="1" dirty="0"/>
              <a:t>Window Builder </a:t>
            </a:r>
            <a:r>
              <a:rPr lang="ko-KR" altLang="en-US" sz="3200" b="1" dirty="0"/>
              <a:t>다운방법 및 간단 사용법 </a:t>
            </a:r>
          </a:p>
          <a:p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D537B-C41D-4233-BE3D-6FD49F92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7" y="1315733"/>
            <a:ext cx="5299215" cy="3992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B7C387-3E0E-4590-8292-4CD5206D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87" y="1315733"/>
            <a:ext cx="2695493" cy="3771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25A67C-F848-478B-B55B-13617AC1971E}"/>
              </a:ext>
            </a:extLst>
          </p:cNvPr>
          <p:cNvSpPr txBox="1"/>
          <p:nvPr/>
        </p:nvSpPr>
        <p:spPr>
          <a:xfrm>
            <a:off x="218114" y="1315733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8CE9C-73AD-4E94-ACD7-BBD3B773C5D1}"/>
              </a:ext>
            </a:extLst>
          </p:cNvPr>
          <p:cNvSpPr txBox="1"/>
          <p:nvPr/>
        </p:nvSpPr>
        <p:spPr>
          <a:xfrm>
            <a:off x="5995206" y="1315733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7205B-C7C3-4C50-84CF-E2EDCF9FD0B8}"/>
              </a:ext>
            </a:extLst>
          </p:cNvPr>
          <p:cNvSpPr txBox="1"/>
          <p:nvPr/>
        </p:nvSpPr>
        <p:spPr>
          <a:xfrm>
            <a:off x="1662546" y="3059668"/>
            <a:ext cx="495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본인은 한글 패치가 되어있음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437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39CF9E-74F1-46FB-9E2D-F19EC8DCEAA6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 </a:t>
            </a:r>
            <a:r>
              <a:rPr lang="en-US" altLang="ko-KR" sz="3200" b="1" dirty="0"/>
              <a:t>Window Builder </a:t>
            </a:r>
            <a:r>
              <a:rPr lang="ko-KR" altLang="en-US" sz="3200" b="1" dirty="0"/>
              <a:t>다운방법 및 간단 사용법 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5A67C-F848-478B-B55B-13617AC1971E}"/>
              </a:ext>
            </a:extLst>
          </p:cNvPr>
          <p:cNvSpPr txBox="1"/>
          <p:nvPr/>
        </p:nvSpPr>
        <p:spPr>
          <a:xfrm>
            <a:off x="218114" y="1315733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8CE9C-73AD-4E94-ACD7-BBD3B773C5D1}"/>
              </a:ext>
            </a:extLst>
          </p:cNvPr>
          <p:cNvSpPr txBox="1"/>
          <p:nvPr/>
        </p:nvSpPr>
        <p:spPr>
          <a:xfrm>
            <a:off x="5995206" y="1315733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0ECB0E-905C-4007-89CD-AC681F8B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8" y="1331134"/>
            <a:ext cx="5162638" cy="40440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8E85DE-A018-4767-AB0E-76F60FCD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43" y="1315732"/>
            <a:ext cx="5182299" cy="40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8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39CF9E-74F1-46FB-9E2D-F19EC8DCEAA6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 </a:t>
            </a:r>
            <a:r>
              <a:rPr lang="en-US" altLang="ko-KR" sz="3200" b="1" dirty="0"/>
              <a:t>Window Builder </a:t>
            </a:r>
            <a:r>
              <a:rPr lang="ko-KR" altLang="en-US" sz="3200" b="1" dirty="0"/>
              <a:t>다운방법 및 간단 사용법 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5A67C-F848-478B-B55B-13617AC1971E}"/>
              </a:ext>
            </a:extLst>
          </p:cNvPr>
          <p:cNvSpPr txBox="1"/>
          <p:nvPr/>
        </p:nvSpPr>
        <p:spPr>
          <a:xfrm>
            <a:off x="218114" y="1315733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8CE9C-73AD-4E94-ACD7-BBD3B773C5D1}"/>
              </a:ext>
            </a:extLst>
          </p:cNvPr>
          <p:cNvSpPr txBox="1"/>
          <p:nvPr/>
        </p:nvSpPr>
        <p:spPr>
          <a:xfrm>
            <a:off x="5995206" y="1315733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30DCB1-0ABA-402B-AFEC-9771BC9A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9" y="1431285"/>
            <a:ext cx="4756907" cy="11421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FBD99A-98D1-4A10-95ED-0AA762DC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9" y="2573415"/>
            <a:ext cx="4743767" cy="1142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880E03-4275-4137-BCE7-3B16E532B5ED}"/>
              </a:ext>
            </a:extLst>
          </p:cNvPr>
          <p:cNvSpPr txBox="1"/>
          <p:nvPr/>
        </p:nvSpPr>
        <p:spPr>
          <a:xfrm>
            <a:off x="679159" y="3976382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SWT Designer </a:t>
            </a:r>
            <a:r>
              <a:rPr lang="ko-KR" altLang="en-US" dirty="0"/>
              <a:t>에서 </a:t>
            </a:r>
            <a:r>
              <a:rPr lang="en-US" altLang="ko-KR" dirty="0" err="1"/>
              <a:t>windowbuilder</a:t>
            </a:r>
            <a:r>
              <a:rPr lang="en-US" altLang="ko-KR" dirty="0"/>
              <a:t> xml core</a:t>
            </a:r>
            <a:r>
              <a:rPr lang="ko-KR" altLang="en-US" dirty="0"/>
              <a:t> 까지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0C43B0-FE2D-41B4-9E36-1DC0AF0F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543" y="1431285"/>
            <a:ext cx="4987509" cy="1958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FCE5A0-AC45-4F3F-A854-C352F8F3C818}"/>
              </a:ext>
            </a:extLst>
          </p:cNvPr>
          <p:cNvSpPr txBox="1"/>
          <p:nvPr/>
        </p:nvSpPr>
        <p:spPr>
          <a:xfrm>
            <a:off x="6347543" y="4006805"/>
            <a:ext cx="39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버튼 </a:t>
            </a:r>
            <a:r>
              <a:rPr lang="ko-KR" altLang="en-US" dirty="0" err="1"/>
              <a:t>누른후</a:t>
            </a:r>
            <a:r>
              <a:rPr lang="ko-KR" altLang="en-US" dirty="0"/>
              <a:t> 다운로드 하기 </a:t>
            </a:r>
          </a:p>
        </p:txBody>
      </p:sp>
    </p:spTree>
    <p:extLst>
      <p:ext uri="{BB962C8B-B14F-4D97-AF65-F5344CB8AC3E}">
        <p14:creationId xmlns:p14="http://schemas.microsoft.com/office/powerpoint/2010/main" val="136927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39CF9E-74F1-46FB-9E2D-F19EC8DCEAA6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 </a:t>
            </a:r>
            <a:r>
              <a:rPr lang="en-US" altLang="ko-KR" sz="3200" b="1" dirty="0"/>
              <a:t>Window Builder </a:t>
            </a:r>
            <a:r>
              <a:rPr lang="ko-KR" altLang="en-US" sz="3200" b="1" dirty="0"/>
              <a:t>다운방법 및 간단 사용법 </a:t>
            </a:r>
          </a:p>
          <a:p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B67AAD-C31C-4365-9F99-AF3007C3B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" y="1500399"/>
            <a:ext cx="3252643" cy="3086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A2F34-A888-4D4D-924A-992CE4788592}"/>
              </a:ext>
            </a:extLst>
          </p:cNvPr>
          <p:cNvSpPr txBox="1"/>
          <p:nvPr/>
        </p:nvSpPr>
        <p:spPr>
          <a:xfrm>
            <a:off x="218114" y="1315733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F05DB6-89DD-442B-A5D8-D2390A338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08" y="1500399"/>
            <a:ext cx="3331256" cy="32139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0D402F-83DA-4FEE-A412-DE7D4DD6AAFB}"/>
              </a:ext>
            </a:extLst>
          </p:cNvPr>
          <p:cNvSpPr txBox="1"/>
          <p:nvPr/>
        </p:nvSpPr>
        <p:spPr>
          <a:xfrm>
            <a:off x="4943910" y="1339670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52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39CF9E-74F1-46FB-9E2D-F19EC8DCEAA6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 </a:t>
            </a:r>
            <a:r>
              <a:rPr lang="en-US" altLang="ko-KR" sz="3200" b="1" dirty="0"/>
              <a:t>Window Builder </a:t>
            </a:r>
            <a:r>
              <a:rPr lang="ko-KR" altLang="en-US" sz="3200" b="1" dirty="0"/>
              <a:t>다운방법 및 간단 사용법 </a:t>
            </a:r>
          </a:p>
          <a:p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A2F34-A888-4D4D-924A-992CE4788592}"/>
              </a:ext>
            </a:extLst>
          </p:cNvPr>
          <p:cNvSpPr txBox="1"/>
          <p:nvPr/>
        </p:nvSpPr>
        <p:spPr>
          <a:xfrm>
            <a:off x="218114" y="1315733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0D402F-83DA-4FEE-A412-DE7D4DD6AAFB}"/>
              </a:ext>
            </a:extLst>
          </p:cNvPr>
          <p:cNvSpPr txBox="1"/>
          <p:nvPr/>
        </p:nvSpPr>
        <p:spPr>
          <a:xfrm>
            <a:off x="5919831" y="1315733"/>
            <a:ext cx="4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ECD947-D03C-497F-AA70-06744831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1" y="1315733"/>
            <a:ext cx="4981608" cy="37534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88D844-52F1-4CBD-801C-D31EA5D7B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94" y="1315733"/>
            <a:ext cx="4827182" cy="428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39CF9E-74F1-46FB-9E2D-F19EC8DCEAA6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 </a:t>
            </a:r>
            <a:r>
              <a:rPr lang="en-US" altLang="ko-KR" sz="3200" b="1" dirty="0"/>
              <a:t>Window Builder </a:t>
            </a:r>
            <a:r>
              <a:rPr lang="ko-KR" altLang="en-US" sz="3200" b="1" dirty="0"/>
              <a:t>다운방법 및 간단 사용법 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B941C-E4A4-4874-A9FF-CCB30B8A7218}"/>
              </a:ext>
            </a:extLst>
          </p:cNvPr>
          <p:cNvSpPr txBox="1"/>
          <p:nvPr/>
        </p:nvSpPr>
        <p:spPr>
          <a:xfrm>
            <a:off x="1300294" y="232658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https://www.youtube.com/playlist?list=PLHGvDasahwZPXuHYGhdMhU6Csjz1CjOi9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948D1-C646-4240-84B4-A03F43FEB9AA}"/>
              </a:ext>
            </a:extLst>
          </p:cNvPr>
          <p:cNvSpPr txBox="1"/>
          <p:nvPr/>
        </p:nvSpPr>
        <p:spPr>
          <a:xfrm>
            <a:off x="1300294" y="1820411"/>
            <a:ext cx="451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스윙 유투브 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351A2-6D36-46A6-B0EC-AC277CBB096D}"/>
              </a:ext>
            </a:extLst>
          </p:cNvPr>
          <p:cNvSpPr txBox="1"/>
          <p:nvPr/>
        </p:nvSpPr>
        <p:spPr>
          <a:xfrm>
            <a:off x="1300294" y="3238758"/>
            <a:ext cx="606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자바 스윙 관련 기초 강의를 제외한 </a:t>
            </a:r>
            <a:r>
              <a:rPr lang="en-US" altLang="ko-KR" dirty="0">
                <a:solidFill>
                  <a:srgbClr val="FF0000"/>
                </a:solidFill>
              </a:rPr>
              <a:t>window builder</a:t>
            </a:r>
            <a:r>
              <a:rPr lang="ko-KR" altLang="en-US" dirty="0">
                <a:solidFill>
                  <a:srgbClr val="FF0000"/>
                </a:solidFill>
              </a:rPr>
              <a:t> 사용법을 </a:t>
            </a:r>
            <a:r>
              <a:rPr lang="ko-KR" altLang="en-US" dirty="0" err="1">
                <a:solidFill>
                  <a:srgbClr val="FF0000"/>
                </a:solidFill>
              </a:rPr>
              <a:t>볼려면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강부터 </a:t>
            </a:r>
            <a:r>
              <a:rPr lang="ko-KR" altLang="en-US" dirty="0" err="1">
                <a:solidFill>
                  <a:srgbClr val="FF0000"/>
                </a:solidFill>
              </a:rPr>
              <a:t>보는것을</a:t>
            </a:r>
            <a:r>
              <a:rPr lang="ko-KR" altLang="en-US" dirty="0">
                <a:solidFill>
                  <a:srgbClr val="FF0000"/>
                </a:solidFill>
              </a:rPr>
              <a:t> 추천</a:t>
            </a:r>
          </a:p>
        </p:txBody>
      </p:sp>
    </p:spTree>
    <p:extLst>
      <p:ext uri="{BB962C8B-B14F-4D97-AF65-F5344CB8AC3E}">
        <p14:creationId xmlns:p14="http://schemas.microsoft.com/office/powerpoint/2010/main" val="405082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A0607F-EB64-4B8A-924E-8811C844DCE5}"/>
              </a:ext>
            </a:extLst>
          </p:cNvPr>
          <p:cNvSpPr txBox="1"/>
          <p:nvPr/>
        </p:nvSpPr>
        <p:spPr>
          <a:xfrm>
            <a:off x="942109" y="1685694"/>
            <a:ext cx="103077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9.30(</a:t>
            </a:r>
            <a:r>
              <a:rPr lang="ko-KR" altLang="en-US" sz="2000" dirty="0"/>
              <a:t>수</a:t>
            </a:r>
            <a:r>
              <a:rPr lang="en-US" altLang="ko-KR" sz="2000" dirty="0"/>
              <a:t>)~10.05(</a:t>
            </a:r>
            <a:r>
              <a:rPr lang="ko-KR" altLang="en-US" sz="2000" dirty="0"/>
              <a:t>월</a:t>
            </a:r>
            <a:r>
              <a:rPr lang="en-US" altLang="ko-KR" sz="2000" dirty="0"/>
              <a:t>) - </a:t>
            </a:r>
            <a:r>
              <a:rPr lang="ko-KR" altLang="en-US" sz="2000" dirty="0"/>
              <a:t>시작화면 구성 </a:t>
            </a:r>
            <a:endParaRPr lang="en-US" altLang="ko-KR" sz="2000" dirty="0"/>
          </a:p>
          <a:p>
            <a:r>
              <a:rPr lang="en-US" altLang="ko-KR" sz="2000" dirty="0"/>
              <a:t>10.06~10.12 - </a:t>
            </a:r>
            <a:r>
              <a:rPr lang="ko-KR" altLang="en-US" sz="2000" dirty="0"/>
              <a:t>메뉴 구성</a:t>
            </a:r>
            <a:endParaRPr lang="en-US" altLang="ko-KR" sz="2000" dirty="0"/>
          </a:p>
          <a:p>
            <a:r>
              <a:rPr lang="en-US" altLang="ko-KR" sz="2000" dirty="0"/>
              <a:t>10.13~10.19 - </a:t>
            </a:r>
            <a:r>
              <a:rPr lang="ko-KR" altLang="en-US" sz="2000" dirty="0" err="1"/>
              <a:t>인게임</a:t>
            </a:r>
            <a:r>
              <a:rPr lang="ko-KR" altLang="en-US" sz="2000" dirty="0"/>
              <a:t> 구성</a:t>
            </a:r>
            <a:endParaRPr lang="en-US" altLang="ko-KR" sz="2000" dirty="0"/>
          </a:p>
          <a:p>
            <a:r>
              <a:rPr lang="en-US" altLang="ko-KR" sz="2000" dirty="0"/>
              <a:t>10.20~10.26 /</a:t>
            </a:r>
            <a:r>
              <a:rPr lang="ko-KR" altLang="en-US" sz="2000" dirty="0"/>
              <a:t>중간고사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인게임</a:t>
            </a:r>
            <a:r>
              <a:rPr lang="ko-KR" altLang="en-US" sz="2000" dirty="0"/>
              <a:t> 구성</a:t>
            </a:r>
            <a:endParaRPr lang="en-US" altLang="ko-KR" sz="2000" dirty="0"/>
          </a:p>
          <a:p>
            <a:r>
              <a:rPr lang="en-US" altLang="ko-KR" sz="2000" dirty="0"/>
              <a:t>10.27(</a:t>
            </a:r>
            <a:r>
              <a:rPr lang="ko-KR" altLang="en-US" sz="2000" dirty="0"/>
              <a:t>화</a:t>
            </a:r>
            <a:r>
              <a:rPr lang="en-US" altLang="ko-KR" sz="2000" dirty="0"/>
              <a:t>)~11.02(</a:t>
            </a:r>
            <a:r>
              <a:rPr lang="ko-KR" altLang="en-US" sz="2000" dirty="0"/>
              <a:t>월</a:t>
            </a:r>
            <a:r>
              <a:rPr lang="en-US" altLang="ko-KR" sz="2000" dirty="0"/>
              <a:t>)  - </a:t>
            </a:r>
            <a:r>
              <a:rPr lang="ko-KR" altLang="en-US" sz="2000" dirty="0" err="1"/>
              <a:t>인게임</a:t>
            </a:r>
            <a:r>
              <a:rPr lang="ko-KR" altLang="en-US" sz="2000" dirty="0"/>
              <a:t> 구성</a:t>
            </a:r>
            <a:r>
              <a:rPr lang="en-US" altLang="ko-KR" sz="2000" dirty="0"/>
              <a:t>, </a:t>
            </a:r>
            <a:r>
              <a:rPr lang="ko-KR" altLang="en-US" sz="2000" dirty="0"/>
              <a:t>중간발표 </a:t>
            </a:r>
            <a:r>
              <a:rPr lang="en-US" altLang="ko-KR" sz="2000" dirty="0"/>
              <a:t>/10.29</a:t>
            </a:r>
            <a:r>
              <a:rPr lang="ko-KR" altLang="en-US" sz="2000" dirty="0"/>
              <a:t> 목요일 발표 예상</a:t>
            </a:r>
            <a:endParaRPr lang="en-US" altLang="ko-KR" sz="2000" dirty="0"/>
          </a:p>
          <a:p>
            <a:r>
              <a:rPr lang="en-US" altLang="ko-KR" sz="2000" dirty="0"/>
              <a:t>11.03~11.09 -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인게임</a:t>
            </a:r>
            <a:endParaRPr lang="en-US" altLang="ko-KR" sz="2000" dirty="0"/>
          </a:p>
          <a:p>
            <a:r>
              <a:rPr lang="en-US" altLang="ko-KR" sz="2000" dirty="0"/>
              <a:t>11.10~11.16 - </a:t>
            </a:r>
            <a:r>
              <a:rPr lang="ko-KR" altLang="en-US" sz="2000" dirty="0" err="1"/>
              <a:t>인게임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/>
              <a:t>엔딩</a:t>
            </a:r>
            <a:endParaRPr lang="en-US" altLang="ko-KR" sz="2000" dirty="0"/>
          </a:p>
          <a:p>
            <a:r>
              <a:rPr lang="en-US" altLang="ko-KR" sz="2000" dirty="0"/>
              <a:t>11.17~11.23 - </a:t>
            </a:r>
            <a:r>
              <a:rPr lang="ko-KR" altLang="en-US" sz="2000" dirty="0"/>
              <a:t>버그 수정 및 디자인 수정</a:t>
            </a:r>
            <a:endParaRPr lang="en-US" altLang="ko-KR" sz="2000" dirty="0"/>
          </a:p>
          <a:p>
            <a:r>
              <a:rPr lang="en-US" altLang="ko-KR" sz="2000" dirty="0"/>
              <a:t>11.24~11.30 - </a:t>
            </a:r>
            <a:r>
              <a:rPr lang="ko-KR" altLang="en-US" sz="2000" dirty="0"/>
              <a:t>버그 수정 및 디자인 수정</a:t>
            </a:r>
            <a:endParaRPr lang="en-US" altLang="ko-KR" sz="2000" dirty="0"/>
          </a:p>
          <a:p>
            <a:r>
              <a:rPr lang="en-US" altLang="ko-KR" sz="2000" dirty="0"/>
              <a:t>12.01(</a:t>
            </a:r>
            <a:r>
              <a:rPr lang="ko-KR" altLang="en-US" sz="2000" dirty="0"/>
              <a:t>화</a:t>
            </a:r>
            <a:r>
              <a:rPr lang="en-US" altLang="ko-KR" sz="2000" dirty="0"/>
              <a:t>)~12.07(</a:t>
            </a:r>
            <a:r>
              <a:rPr lang="ko-KR" altLang="en-US" sz="2000" dirty="0"/>
              <a:t>월</a:t>
            </a:r>
            <a:r>
              <a:rPr lang="en-US" altLang="ko-KR" sz="2000" dirty="0"/>
              <a:t>) – </a:t>
            </a:r>
            <a:r>
              <a:rPr lang="ko-KR" altLang="en-US" sz="2000" dirty="0"/>
              <a:t>최종 발표 </a:t>
            </a:r>
            <a:r>
              <a:rPr lang="en-US" altLang="ko-KR" sz="2000" dirty="0"/>
              <a:t>/  12.01</a:t>
            </a:r>
            <a:r>
              <a:rPr lang="ko-KR" altLang="en-US" sz="2000" dirty="0"/>
              <a:t> 또는 </a:t>
            </a:r>
            <a:r>
              <a:rPr lang="en-US" altLang="ko-KR" sz="2000" dirty="0"/>
              <a:t>12.03</a:t>
            </a:r>
            <a:r>
              <a:rPr lang="ko-KR" altLang="en-US" sz="2000" dirty="0"/>
              <a:t>일 예상 </a:t>
            </a:r>
            <a:r>
              <a:rPr lang="en-US" altLang="ko-KR" sz="2000" dirty="0"/>
              <a:t>(3</a:t>
            </a:r>
            <a:r>
              <a:rPr lang="ko-KR" altLang="en-US" sz="2000" dirty="0"/>
              <a:t>조 </a:t>
            </a:r>
            <a:r>
              <a:rPr lang="en-US" altLang="ko-KR" sz="2000" dirty="0"/>
              <a:t>= 12.01 </a:t>
            </a:r>
            <a:r>
              <a:rPr lang="ko-KR" altLang="en-US" sz="2000" dirty="0"/>
              <a:t>화요일 발표 예상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ADC14-EA62-489F-893F-A506C18CAB93}"/>
              </a:ext>
            </a:extLst>
          </p:cNvPr>
          <p:cNvSpPr txBox="1"/>
          <p:nvPr/>
        </p:nvSpPr>
        <p:spPr>
          <a:xfrm>
            <a:off x="942109" y="667414"/>
            <a:ext cx="951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프로젝트 진행 계획</a:t>
            </a:r>
          </a:p>
        </p:txBody>
      </p:sp>
    </p:spTree>
    <p:extLst>
      <p:ext uri="{BB962C8B-B14F-4D97-AF65-F5344CB8AC3E}">
        <p14:creationId xmlns:p14="http://schemas.microsoft.com/office/powerpoint/2010/main" val="118620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F283A-DB22-4880-B31A-AA76D6DE67EE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프로젝트 진행 계획</a:t>
            </a:r>
          </a:p>
          <a:p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20071-C42A-43CC-B73A-938CCB1F8084}"/>
              </a:ext>
            </a:extLst>
          </p:cNvPr>
          <p:cNvSpPr txBox="1"/>
          <p:nvPr/>
        </p:nvSpPr>
        <p:spPr>
          <a:xfrm>
            <a:off x="717367" y="1433324"/>
            <a:ext cx="5809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경로 지정 </a:t>
            </a:r>
            <a:r>
              <a:rPr lang="en-US" altLang="ko-KR" dirty="0"/>
              <a:t>- C:\Escape_project 	</a:t>
            </a:r>
          </a:p>
          <a:p>
            <a:r>
              <a:rPr lang="en-US" altLang="ko-KR" dirty="0"/>
              <a:t>		  1.  c</a:t>
            </a:r>
            <a:r>
              <a:rPr lang="ko-KR" altLang="en-US" dirty="0"/>
              <a:t>드라이버 안에 </a:t>
            </a:r>
            <a:r>
              <a:rPr lang="en-US" altLang="ko-KR" dirty="0" err="1"/>
              <a:t>Escape_project</a:t>
            </a:r>
            <a:r>
              <a:rPr lang="ko-KR" altLang="en-US" dirty="0"/>
              <a:t>폴더 생성</a:t>
            </a:r>
            <a:endParaRPr lang="en-US" altLang="ko-KR" dirty="0"/>
          </a:p>
          <a:p>
            <a:r>
              <a:rPr lang="en-US" altLang="ko-KR" dirty="0"/>
              <a:t> 		  2. workspace </a:t>
            </a:r>
            <a:r>
              <a:rPr lang="ko-KR" altLang="en-US" dirty="0"/>
              <a:t>에서 </a:t>
            </a:r>
            <a:r>
              <a:rPr lang="en-US" altLang="ko-KR" dirty="0"/>
              <a:t>- C:\Escape_project  </a:t>
            </a:r>
            <a:r>
              <a:rPr lang="ko-KR" altLang="en-US" dirty="0" err="1"/>
              <a:t>작업공</a:t>
            </a:r>
            <a:endParaRPr lang="en-US" altLang="ko-KR" dirty="0"/>
          </a:p>
          <a:p>
            <a:r>
              <a:rPr lang="en-US" altLang="ko-KR" dirty="0"/>
              <a:t>		      </a:t>
            </a:r>
            <a:r>
              <a:rPr lang="ko-KR" altLang="en-US" dirty="0"/>
              <a:t>간 지정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		  3.</a:t>
            </a:r>
            <a:r>
              <a:rPr lang="ko-KR" altLang="en-US" dirty="0"/>
              <a:t>프로젝트 생성시 </a:t>
            </a:r>
            <a:r>
              <a:rPr lang="en-US" altLang="ko-KR" dirty="0" err="1"/>
              <a:t>Escpae_Room</a:t>
            </a:r>
            <a:r>
              <a:rPr lang="en-US" altLang="ko-KR" dirty="0"/>
              <a:t> </a:t>
            </a:r>
            <a:r>
              <a:rPr lang="ko-KR" altLang="en-US" dirty="0"/>
              <a:t>명칭으로 </a:t>
            </a:r>
            <a:r>
              <a:rPr lang="en-US" altLang="ko-KR" dirty="0"/>
              <a:t>			    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각종 이미지 파일을 이용할 폴더생성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C:\Escape_project\Escape_Room\image</a:t>
            </a:r>
          </a:p>
          <a:p>
            <a:r>
              <a:rPr lang="en-US" altLang="ko-KR" dirty="0"/>
              <a:t>image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통합개발환경 </a:t>
            </a:r>
            <a:r>
              <a:rPr lang="en-US" altLang="ko-KR" dirty="0">
                <a:solidFill>
                  <a:srgbClr val="FF0000"/>
                </a:solidFill>
              </a:rPr>
              <a:t>- Eclipse IDE for Java Developers - 2020-09</a:t>
            </a:r>
          </a:p>
          <a:p>
            <a:r>
              <a:rPr lang="ko-KR" altLang="en-US" dirty="0"/>
              <a:t>자바 이클립스 </a:t>
            </a:r>
            <a:r>
              <a:rPr lang="en-US" altLang="ko-KR" dirty="0"/>
              <a:t>2020-09 </a:t>
            </a:r>
            <a:r>
              <a:rPr lang="ko-KR" altLang="en-US" dirty="0"/>
              <a:t>최신 버전으로 통일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코드간 주석처리 필수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30786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82A60A-FA4A-4A61-8F6B-DD3456ADB231}"/>
              </a:ext>
            </a:extLst>
          </p:cNvPr>
          <p:cNvSpPr txBox="1"/>
          <p:nvPr/>
        </p:nvSpPr>
        <p:spPr>
          <a:xfrm>
            <a:off x="1102626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시작화면 구성</a:t>
            </a:r>
          </a:p>
          <a:p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1869DC-DAA3-4808-8E41-1E7CFCC7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3" y="1521834"/>
            <a:ext cx="4782679" cy="3608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5C1A2C-320B-411E-AD84-7E5E1FDFC4E4}"/>
              </a:ext>
            </a:extLst>
          </p:cNvPr>
          <p:cNvSpPr txBox="1"/>
          <p:nvPr/>
        </p:nvSpPr>
        <p:spPr>
          <a:xfrm>
            <a:off x="5338667" y="509832"/>
            <a:ext cx="65605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시작 화면 같은 경우 왼쪽처럼 디자인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시작화면 글자 폰트 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이미지 파일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(GUI- </a:t>
            </a:r>
            <a:r>
              <a:rPr lang="ko-KR" altLang="en-US" dirty="0" err="1"/>
              <a:t>소민환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 (</a:t>
            </a:r>
            <a:r>
              <a:rPr lang="en-US" altLang="ko-KR" dirty="0" err="1"/>
              <a:t>PartA</a:t>
            </a:r>
            <a:r>
              <a:rPr lang="en-US" altLang="ko-KR" dirty="0"/>
              <a:t> – </a:t>
            </a:r>
            <a:r>
              <a:rPr lang="ko-KR" altLang="en-US" dirty="0"/>
              <a:t>김형준</a:t>
            </a:r>
            <a:r>
              <a:rPr lang="en-US" altLang="ko-KR" dirty="0"/>
              <a:t>,</a:t>
            </a:r>
            <a:r>
              <a:rPr lang="ko-KR" altLang="en-US" dirty="0" err="1"/>
              <a:t>김유찬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9.30</a:t>
            </a:r>
            <a:r>
              <a:rPr lang="ko-KR" altLang="en-US" dirty="0">
                <a:solidFill>
                  <a:srgbClr val="FF0000"/>
                </a:solidFill>
              </a:rPr>
              <a:t>부터 </a:t>
            </a:r>
            <a:r>
              <a:rPr lang="en-US" altLang="ko-KR" dirty="0">
                <a:solidFill>
                  <a:srgbClr val="FF0000"/>
                </a:solidFill>
              </a:rPr>
              <a:t> 10.05</a:t>
            </a:r>
            <a:r>
              <a:rPr lang="ko-KR" altLang="en-US" dirty="0">
                <a:solidFill>
                  <a:srgbClr val="FF0000"/>
                </a:solidFill>
              </a:rPr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해야할</a:t>
            </a:r>
            <a:r>
              <a:rPr lang="ko-KR" altLang="en-US" dirty="0">
                <a:solidFill>
                  <a:srgbClr val="FF0000"/>
                </a:solidFill>
              </a:rPr>
              <a:t> 일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로그인 화면 구성</a:t>
            </a:r>
            <a:r>
              <a:rPr lang="en-US" altLang="ko-KR" dirty="0"/>
              <a:t>, </a:t>
            </a:r>
            <a:r>
              <a:rPr lang="ko-KR" altLang="en-US" dirty="0" err="1"/>
              <a:t>아이디찾기</a:t>
            </a:r>
            <a:r>
              <a:rPr lang="ko-KR" altLang="en-US" dirty="0"/>
              <a:t> 및 비밀번호 찾기 구성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회원가입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Part A: </a:t>
            </a:r>
            <a:r>
              <a:rPr lang="ko-KR" altLang="en-US" dirty="0"/>
              <a:t>김형준</a:t>
            </a:r>
            <a:r>
              <a:rPr lang="en-US" altLang="ko-KR" dirty="0"/>
              <a:t>, </a:t>
            </a:r>
            <a:r>
              <a:rPr lang="ko-KR" altLang="en-US" dirty="0" err="1"/>
              <a:t>김유찬</a:t>
            </a:r>
            <a:r>
              <a:rPr lang="ko-KR" altLang="en-US" dirty="0"/>
              <a:t> </a:t>
            </a:r>
            <a:r>
              <a:rPr lang="en-US" altLang="ko-KR" dirty="0"/>
              <a:t>(9.30~10.05)</a:t>
            </a:r>
          </a:p>
          <a:p>
            <a:r>
              <a:rPr lang="en-US" altLang="ko-KR" dirty="0" err="1"/>
              <a:t>Gui</a:t>
            </a:r>
            <a:r>
              <a:rPr lang="en-US" altLang="ko-KR" dirty="0"/>
              <a:t> : </a:t>
            </a:r>
            <a:r>
              <a:rPr lang="ko-KR" altLang="en-US" dirty="0" err="1"/>
              <a:t>소민환</a:t>
            </a:r>
            <a:r>
              <a:rPr lang="en-US" altLang="ko-KR" dirty="0"/>
              <a:t>(9.30~10.05)</a:t>
            </a:r>
          </a:p>
          <a:p>
            <a:r>
              <a:rPr lang="ko-KR" altLang="en-US" dirty="0"/>
              <a:t>이 이외 역할 분담자는 피드백 수렴 및 자바 스윙 공부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아직 프로그램 코드들을 분담하여 개별로 작성하기에는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힘들것</a:t>
            </a:r>
            <a:r>
              <a:rPr lang="ko-KR" altLang="en-US" dirty="0"/>
              <a:t> 같아서 각 파트 분담자가 끝나면 프로젝트 파일을 다음 파트 분담자에게 인계</a:t>
            </a:r>
            <a:r>
              <a:rPr lang="en-US" altLang="ko-KR" dirty="0"/>
              <a:t>/</a:t>
            </a:r>
            <a:r>
              <a:rPr lang="ko-KR" altLang="en-US" dirty="0"/>
              <a:t>인수하여 다음 파트 진행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회원가입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우선 파일 입출력을 사용하여 사용자 데이터 저장</a:t>
            </a:r>
            <a:endParaRPr lang="en-US" altLang="ko-KR" dirty="0"/>
          </a:p>
          <a:p>
            <a:r>
              <a:rPr lang="en-US" altLang="ko-KR" dirty="0"/>
              <a:t>(My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ko-KR" altLang="en-US" dirty="0" err="1"/>
              <a:t>데이터베아스</a:t>
            </a:r>
            <a:r>
              <a:rPr lang="ko-KR" altLang="en-US" dirty="0"/>
              <a:t> 사용 </a:t>
            </a:r>
            <a:r>
              <a:rPr lang="en-US" altLang="ko-KR" dirty="0"/>
              <a:t>/</a:t>
            </a:r>
            <a:r>
              <a:rPr lang="ko-KR" altLang="en-US" dirty="0"/>
              <a:t>추후에 공부한후 사용</a:t>
            </a:r>
            <a:r>
              <a:rPr lang="en-US" altLang="ko-KR" dirty="0"/>
              <a:t>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A9DF0-8710-4E1E-9D39-331FE492270D}"/>
              </a:ext>
            </a:extLst>
          </p:cNvPr>
          <p:cNvSpPr txBox="1"/>
          <p:nvPr/>
        </p:nvSpPr>
        <p:spPr>
          <a:xfrm>
            <a:off x="548640" y="5336166"/>
            <a:ext cx="432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시작 화면과 메뉴에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bgm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추가 예정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어울리는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bgm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찾아서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PartA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담당자에게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전송할 예정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C2717-EF42-4FE9-B505-09CD97AB532C}"/>
              </a:ext>
            </a:extLst>
          </p:cNvPr>
          <p:cNvSpPr txBox="1"/>
          <p:nvPr/>
        </p:nvSpPr>
        <p:spPr>
          <a:xfrm>
            <a:off x="1802198" y="1152502"/>
            <a:ext cx="22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해상도 </a:t>
            </a:r>
            <a:r>
              <a:rPr lang="en-US" altLang="ko-KR" dirty="0"/>
              <a:t>800x600</a:t>
            </a:r>
            <a:r>
              <a:rPr lang="ko-KR" altLang="en-US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54404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BEF055-B705-48CE-A70D-E8C48AD953DD}"/>
              </a:ext>
            </a:extLst>
          </p:cNvPr>
          <p:cNvSpPr txBox="1"/>
          <p:nvPr/>
        </p:nvSpPr>
        <p:spPr>
          <a:xfrm>
            <a:off x="997153" y="536661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회원가입 화면 구성 세부 계획</a:t>
            </a:r>
          </a:p>
          <a:p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AC683-7BD7-4456-8123-8CD8DAF02A2D}"/>
              </a:ext>
            </a:extLst>
          </p:cNvPr>
          <p:cNvSpPr txBox="1"/>
          <p:nvPr/>
        </p:nvSpPr>
        <p:spPr>
          <a:xfrm>
            <a:off x="1093154" y="1154340"/>
            <a:ext cx="1020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인터페이스 디자인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463009-23AA-4E76-AA04-672DB19FFE45}"/>
              </a:ext>
            </a:extLst>
          </p:cNvPr>
          <p:cNvGrpSpPr/>
          <p:nvPr/>
        </p:nvGrpSpPr>
        <p:grpSpPr>
          <a:xfrm>
            <a:off x="493342" y="1921367"/>
            <a:ext cx="3202358" cy="3972472"/>
            <a:chOff x="1526796" y="2111867"/>
            <a:chExt cx="3202358" cy="397247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1B8EDF-6F19-49F8-B1A7-2DA8F5498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3782" y="2111867"/>
              <a:ext cx="3115372" cy="39724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5B233C-16CD-4CF7-B675-6F6E4EC5608E}"/>
                </a:ext>
              </a:extLst>
            </p:cNvPr>
            <p:cNvSpPr txBox="1"/>
            <p:nvPr/>
          </p:nvSpPr>
          <p:spPr>
            <a:xfrm>
              <a:off x="1526796" y="3959604"/>
              <a:ext cx="1199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아이디</a:t>
              </a:r>
              <a:r>
                <a:rPr lang="en-US" altLang="ko-KR" sz="1200" dirty="0">
                  <a:solidFill>
                    <a:srgbClr val="FF0000"/>
                  </a:solidFill>
                </a:rPr>
                <a:t>-&gt;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FB6A9C-3414-4293-9D66-C448AF523D7D}"/>
              </a:ext>
            </a:extLst>
          </p:cNvPr>
          <p:cNvSpPr txBox="1"/>
          <p:nvPr/>
        </p:nvSpPr>
        <p:spPr>
          <a:xfrm>
            <a:off x="4411980" y="1773926"/>
            <a:ext cx="6727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뒷</a:t>
            </a:r>
            <a:r>
              <a:rPr lang="ko-KR" altLang="en-US" dirty="0"/>
              <a:t> 배경화면은 </a:t>
            </a:r>
            <a:r>
              <a:rPr lang="en-US" altLang="ko-KR" dirty="0" err="1"/>
              <a:t>Gui</a:t>
            </a:r>
            <a:r>
              <a:rPr lang="ko-KR" altLang="en-US" dirty="0"/>
              <a:t>담당</a:t>
            </a:r>
            <a:r>
              <a:rPr lang="en-US" altLang="ko-KR" dirty="0"/>
              <a:t>(</a:t>
            </a:r>
            <a:r>
              <a:rPr lang="ko-KR" altLang="en-US" dirty="0" err="1"/>
              <a:t>소민환</a:t>
            </a:r>
            <a:r>
              <a:rPr lang="en-US" altLang="ko-KR" dirty="0"/>
              <a:t>) -&gt; </a:t>
            </a:r>
            <a:r>
              <a:rPr lang="en-US" altLang="ko-KR" dirty="0" err="1"/>
              <a:t>PartA</a:t>
            </a:r>
            <a:r>
              <a:rPr lang="en-US" altLang="ko-KR" dirty="0"/>
              <a:t> </a:t>
            </a:r>
            <a:r>
              <a:rPr lang="ko-KR" altLang="en-US" dirty="0"/>
              <a:t>담당자에게</a:t>
            </a:r>
            <a:endParaRPr lang="en-US" altLang="ko-KR" dirty="0"/>
          </a:p>
          <a:p>
            <a:r>
              <a:rPr lang="ko-KR" altLang="en-US" dirty="0"/>
              <a:t>   전달 </a:t>
            </a:r>
            <a:r>
              <a:rPr lang="en-US" altLang="ko-KR" dirty="0"/>
              <a:t>(</a:t>
            </a:r>
            <a:r>
              <a:rPr lang="ko-KR" altLang="en-US" dirty="0"/>
              <a:t>뒷배경은 어두운 계통으로 선정 예정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글자 폰트</a:t>
            </a:r>
            <a:r>
              <a:rPr lang="en-US" altLang="ko-KR" dirty="0"/>
              <a:t>, </a:t>
            </a:r>
            <a:r>
              <a:rPr lang="ko-KR" altLang="en-US" dirty="0"/>
              <a:t>버튼 이미지</a:t>
            </a:r>
            <a:r>
              <a:rPr lang="en-US" altLang="ko-KR" dirty="0"/>
              <a:t>, </a:t>
            </a:r>
            <a:r>
              <a:rPr lang="ko-KR" altLang="en-US" dirty="0"/>
              <a:t>아이콘 </a:t>
            </a:r>
            <a:r>
              <a:rPr lang="en-US" altLang="ko-KR" dirty="0" err="1"/>
              <a:t>Gui</a:t>
            </a:r>
            <a:r>
              <a:rPr lang="ko-KR" altLang="en-US" dirty="0"/>
              <a:t>담당</a:t>
            </a:r>
            <a:r>
              <a:rPr lang="en-US" altLang="ko-KR" dirty="0"/>
              <a:t>(</a:t>
            </a:r>
            <a:r>
              <a:rPr lang="ko-KR" altLang="en-US" dirty="0" err="1"/>
              <a:t>소민환</a:t>
            </a:r>
            <a:r>
              <a:rPr lang="en-US" altLang="ko-KR" dirty="0"/>
              <a:t>) -&gt;  </a:t>
            </a:r>
            <a:r>
              <a:rPr lang="en-US" altLang="ko-KR" dirty="0" err="1"/>
              <a:t>PartA</a:t>
            </a:r>
            <a:r>
              <a:rPr lang="en-US" altLang="ko-KR" dirty="0"/>
              <a:t>  </a:t>
            </a:r>
            <a:r>
              <a:rPr lang="ko-KR" altLang="en-US" dirty="0"/>
              <a:t>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회원가입 인터페이스 글자 크기 및 버튼 크기는</a:t>
            </a:r>
            <a:r>
              <a:rPr lang="en-US" altLang="ko-KR" dirty="0" err="1"/>
              <a:t>PartA</a:t>
            </a:r>
            <a:r>
              <a:rPr lang="en-US" altLang="ko-KR" dirty="0"/>
              <a:t> </a:t>
            </a:r>
            <a:r>
              <a:rPr lang="ko-KR" altLang="en-US" dirty="0"/>
              <a:t>담당자가</a:t>
            </a:r>
            <a:endParaRPr lang="en-US" altLang="ko-KR" dirty="0"/>
          </a:p>
          <a:p>
            <a:r>
              <a:rPr lang="ko-KR" altLang="en-US" dirty="0"/>
              <a:t>    결정</a:t>
            </a:r>
            <a:r>
              <a:rPr lang="en-US" altLang="ko-KR" dirty="0"/>
              <a:t>, </a:t>
            </a:r>
            <a:r>
              <a:rPr lang="ko-KR" altLang="en-US" dirty="0" err="1"/>
              <a:t>버튼글자</a:t>
            </a:r>
            <a:r>
              <a:rPr lang="ko-KR" altLang="en-US" dirty="0"/>
              <a:t> 색상은 흰색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가입하기 </a:t>
            </a:r>
            <a:r>
              <a:rPr lang="ko-KR" altLang="en-US" dirty="0" err="1"/>
              <a:t>누를시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가입이 완료되었습니다</a:t>
            </a:r>
            <a:r>
              <a:rPr lang="en-US" altLang="ko-KR" dirty="0"/>
              <a:t>. </a:t>
            </a:r>
            <a:r>
              <a:rPr lang="ko-KR" altLang="en-US" dirty="0"/>
              <a:t>문구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이미 계정이 있습니까</a:t>
            </a:r>
            <a:r>
              <a:rPr lang="en-US" altLang="ko-KR" dirty="0"/>
              <a:t>? </a:t>
            </a:r>
            <a:r>
              <a:rPr lang="ko-KR" altLang="en-US" dirty="0"/>
              <a:t>로그인하기 </a:t>
            </a:r>
            <a:r>
              <a:rPr lang="ko-KR" altLang="en-US" dirty="0" err="1"/>
              <a:t>문구같은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로그인하기 </a:t>
            </a:r>
            <a:r>
              <a:rPr lang="ko-KR" altLang="en-US" dirty="0" err="1"/>
              <a:t>누를시</a:t>
            </a:r>
            <a:r>
              <a:rPr lang="ko-KR" altLang="en-US" dirty="0"/>
              <a:t> 시작화면으로 돌아가기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회원가입 </a:t>
            </a:r>
            <a:r>
              <a:rPr lang="ko-KR" altLang="en-US" dirty="0" err="1"/>
              <a:t>완료시</a:t>
            </a:r>
            <a:r>
              <a:rPr lang="ko-KR" altLang="en-US" dirty="0"/>
              <a:t> 데이터들은 파일 입출력을 통해 우선 저장</a:t>
            </a:r>
            <a:endParaRPr lang="en-US" altLang="ko-KR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C009CF-4685-45A3-A300-7E61CA172E37}"/>
              </a:ext>
            </a:extLst>
          </p:cNvPr>
          <p:cNvCxnSpPr/>
          <p:nvPr/>
        </p:nvCxnSpPr>
        <p:spPr>
          <a:xfrm>
            <a:off x="1295400" y="2987040"/>
            <a:ext cx="312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87A545-6FF4-4479-AC1C-09C47EA1124F}"/>
              </a:ext>
            </a:extLst>
          </p:cNvPr>
          <p:cNvCxnSpPr/>
          <p:nvPr/>
        </p:nvCxnSpPr>
        <p:spPr>
          <a:xfrm>
            <a:off x="1295400" y="3505200"/>
            <a:ext cx="312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00D6A8-7BF9-4E9D-899E-044E4242AE7C}"/>
              </a:ext>
            </a:extLst>
          </p:cNvPr>
          <p:cNvSpPr txBox="1"/>
          <p:nvPr/>
        </p:nvSpPr>
        <p:spPr>
          <a:xfrm>
            <a:off x="95776" y="2923006"/>
            <a:ext cx="133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이름과 성을 통합하여 이름 </a:t>
            </a:r>
            <a:r>
              <a:rPr lang="en-US" altLang="ko-KR" sz="1200" dirty="0">
                <a:solidFill>
                  <a:srgbClr val="FF0000"/>
                </a:solidFill>
              </a:rPr>
              <a:t>-&gt;</a:t>
            </a:r>
            <a:r>
              <a:rPr lang="ko-KR" altLang="en-US" sz="1200" dirty="0">
                <a:solidFill>
                  <a:srgbClr val="FF0000"/>
                </a:solidFill>
              </a:rPr>
              <a:t> 입력만 구성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C4D953-9D97-4B72-8F09-2A94C5309AAC}"/>
              </a:ext>
            </a:extLst>
          </p:cNvPr>
          <p:cNvGrpSpPr/>
          <p:nvPr/>
        </p:nvGrpSpPr>
        <p:grpSpPr>
          <a:xfrm>
            <a:off x="3317391" y="5678987"/>
            <a:ext cx="1409562" cy="369332"/>
            <a:chOff x="2679112" y="5831995"/>
            <a:chExt cx="1501140" cy="36933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CD51724-3F6A-43B5-AC8C-F564E47BD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345" y="5883311"/>
              <a:ext cx="252262" cy="266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8D6214-DCE2-4F67-91FF-F779CC1283F7}"/>
                </a:ext>
              </a:extLst>
            </p:cNvPr>
            <p:cNvSpPr txBox="1"/>
            <p:nvPr/>
          </p:nvSpPr>
          <p:spPr>
            <a:xfrm>
              <a:off x="2679112" y="5831995"/>
              <a:ext cx="1501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나가기</a:t>
              </a:r>
              <a:r>
                <a:rPr lang="ko-KR" alt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62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85AB8-8B92-4382-8252-66FC0EAE0517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아이디 찾기 구성 세부 계획</a:t>
            </a:r>
          </a:p>
          <a:p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2DD4A-90B8-4A4C-8BFB-56141B7B3A61}"/>
              </a:ext>
            </a:extLst>
          </p:cNvPr>
          <p:cNvSpPr txBox="1"/>
          <p:nvPr/>
        </p:nvSpPr>
        <p:spPr>
          <a:xfrm>
            <a:off x="1093154" y="1154340"/>
            <a:ext cx="1020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찾기 인터페이스 디자인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F3C86F-9BB0-41B8-9B68-5E9E763C7B42}"/>
              </a:ext>
            </a:extLst>
          </p:cNvPr>
          <p:cNvGrpSpPr/>
          <p:nvPr/>
        </p:nvGrpSpPr>
        <p:grpSpPr>
          <a:xfrm>
            <a:off x="-784860" y="2377745"/>
            <a:ext cx="6149340" cy="3510581"/>
            <a:chOff x="-784860" y="2377745"/>
            <a:chExt cx="6149340" cy="35105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48F115-81DE-4783-9613-6AAD6630CFBF}"/>
                </a:ext>
              </a:extLst>
            </p:cNvPr>
            <p:cNvGrpSpPr/>
            <p:nvPr/>
          </p:nvGrpSpPr>
          <p:grpSpPr>
            <a:xfrm>
              <a:off x="-784860" y="2377745"/>
              <a:ext cx="6149340" cy="2342607"/>
              <a:chOff x="1600200" y="2072945"/>
              <a:chExt cx="6149340" cy="234260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87A56-2D05-4B2E-9C65-FD54BB102497}"/>
                  </a:ext>
                </a:extLst>
              </p:cNvPr>
              <p:cNvSpPr txBox="1"/>
              <p:nvPr/>
            </p:nvSpPr>
            <p:spPr>
              <a:xfrm>
                <a:off x="1600200" y="2072945"/>
                <a:ext cx="61493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					</a:t>
                </a:r>
                <a:r>
                  <a:rPr lang="ko-KR" altLang="en-US" sz="2800" dirty="0"/>
                  <a:t>아이디 찾기</a:t>
                </a:r>
                <a:endParaRPr lang="en-US" altLang="ko-KR" sz="28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                                  이름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666F6E5-3F43-4325-846F-DBF24F31F13B}"/>
                  </a:ext>
                </a:extLst>
              </p:cNvPr>
              <p:cNvCxnSpPr/>
              <p:nvPr/>
            </p:nvCxnSpPr>
            <p:spPr>
              <a:xfrm>
                <a:off x="3507995" y="3429000"/>
                <a:ext cx="26898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45EA2C-9A21-4920-918E-6267CEF8E268}"/>
                  </a:ext>
                </a:extLst>
              </p:cNvPr>
              <p:cNvSpPr txBox="1"/>
              <p:nvPr/>
            </p:nvSpPr>
            <p:spPr>
              <a:xfrm>
                <a:off x="3507995" y="4046220"/>
                <a:ext cx="268986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확인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45CF10C-955F-42F6-B286-5CC04F8D169F}"/>
                </a:ext>
              </a:extLst>
            </p:cNvPr>
            <p:cNvGrpSpPr/>
            <p:nvPr/>
          </p:nvGrpSpPr>
          <p:grpSpPr>
            <a:xfrm>
              <a:off x="3863340" y="5518994"/>
              <a:ext cx="1501140" cy="369332"/>
              <a:chOff x="3863340" y="5341620"/>
              <a:chExt cx="1661160" cy="36933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F440E-0F37-4C9A-9AF5-83BC0E8C49EE}"/>
                  </a:ext>
                </a:extLst>
              </p:cNvPr>
              <p:cNvSpPr txBox="1"/>
              <p:nvPr/>
            </p:nvSpPr>
            <p:spPr>
              <a:xfrm>
                <a:off x="3863340" y="5341620"/>
                <a:ext cx="1661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나가기</a:t>
                </a:r>
                <a:r>
                  <a:rPr lang="ko-KR" altLang="en-US" dirty="0"/>
                  <a:t> </a:t>
                </a: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951ACF9-649C-426B-9BAA-F7DFAF17D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570" y="5387482"/>
                <a:ext cx="266700" cy="266700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C8EE1C-DBE6-43BE-BFCF-E815DC03E4E1}"/>
              </a:ext>
            </a:extLst>
          </p:cNvPr>
          <p:cNvSpPr txBox="1"/>
          <p:nvPr/>
        </p:nvSpPr>
        <p:spPr>
          <a:xfrm>
            <a:off x="5219700" y="1874520"/>
            <a:ext cx="5849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회원가입과 마찬가지로 폰트 고정 글자크기 고정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뒷배경도 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확인 </a:t>
            </a:r>
            <a:r>
              <a:rPr lang="ko-KR" altLang="en-US" dirty="0" err="1"/>
              <a:t>누를시</a:t>
            </a:r>
            <a:r>
              <a:rPr lang="ko-KR" altLang="en-US" dirty="0"/>
              <a:t> 화면에  </a:t>
            </a:r>
            <a:r>
              <a:rPr lang="en-US" altLang="ko-KR" dirty="0">
                <a:solidFill>
                  <a:srgbClr val="FF0000"/>
                </a:solidFill>
              </a:rPr>
              <a:t>ex)</a:t>
            </a:r>
            <a:r>
              <a:rPr lang="ko-KR" altLang="en-US" dirty="0">
                <a:solidFill>
                  <a:srgbClr val="FF0000"/>
                </a:solidFill>
              </a:rPr>
              <a:t> 아이디</a:t>
            </a:r>
            <a:r>
              <a:rPr lang="en-US" altLang="ko-KR" dirty="0">
                <a:solidFill>
                  <a:srgbClr val="FF0000"/>
                </a:solidFill>
              </a:rPr>
              <a:t>: Daniel  </a:t>
            </a:r>
            <a:r>
              <a:rPr lang="ko-KR" altLang="en-US" dirty="0">
                <a:solidFill>
                  <a:srgbClr val="FF0000"/>
                </a:solidFill>
              </a:rPr>
              <a:t>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문구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560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C5EAA-A967-4A1A-83DD-0AE4962A4E3E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비밀번호 찾기 구성 세부 계획</a:t>
            </a:r>
          </a:p>
          <a:p>
            <a:endParaRPr lang="ko-KR" altLang="en-US" sz="32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A0813-8A39-490D-B675-C4BD0DF0B849}"/>
              </a:ext>
            </a:extLst>
          </p:cNvPr>
          <p:cNvGrpSpPr/>
          <p:nvPr/>
        </p:nvGrpSpPr>
        <p:grpSpPr>
          <a:xfrm>
            <a:off x="-751304" y="1673070"/>
            <a:ext cx="6149340" cy="4055865"/>
            <a:chOff x="-751304" y="1673070"/>
            <a:chExt cx="6149340" cy="405586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F92D191-5CEF-44C9-913D-483F2C093169}"/>
                </a:ext>
              </a:extLst>
            </p:cNvPr>
            <p:cNvGrpSpPr/>
            <p:nvPr/>
          </p:nvGrpSpPr>
          <p:grpSpPr>
            <a:xfrm>
              <a:off x="-751304" y="1673070"/>
              <a:ext cx="6149340" cy="2963392"/>
              <a:chOff x="1600200" y="2072945"/>
              <a:chExt cx="6149340" cy="296339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34BC1-02BB-43BB-B375-A0CBD466DA12}"/>
                  </a:ext>
                </a:extLst>
              </p:cNvPr>
              <p:cNvSpPr txBox="1"/>
              <p:nvPr/>
            </p:nvSpPr>
            <p:spPr>
              <a:xfrm>
                <a:off x="1600200" y="2072945"/>
                <a:ext cx="61493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				     </a:t>
                </a:r>
                <a:r>
                  <a:rPr lang="ko-KR" altLang="en-US" sz="2800" dirty="0"/>
                  <a:t>비밀번호 찾기</a:t>
                </a:r>
                <a:endParaRPr lang="en-US" altLang="ko-KR" sz="28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                                  이름</a:t>
                </a: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82F29CB6-C8B9-4924-840A-EF628E10907C}"/>
                  </a:ext>
                </a:extLst>
              </p:cNvPr>
              <p:cNvCxnSpPr/>
              <p:nvPr/>
            </p:nvCxnSpPr>
            <p:spPr>
              <a:xfrm>
                <a:off x="3507995" y="3429000"/>
                <a:ext cx="26898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60CD6F-FC21-4AAE-B314-03F37853B01E}"/>
                  </a:ext>
                </a:extLst>
              </p:cNvPr>
              <p:cNvSpPr txBox="1"/>
              <p:nvPr/>
            </p:nvSpPr>
            <p:spPr>
              <a:xfrm>
                <a:off x="3507995" y="4667005"/>
                <a:ext cx="268986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확인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CECCF5-DCF2-4D53-B886-D573DA13F5BA}"/>
                </a:ext>
              </a:extLst>
            </p:cNvPr>
            <p:cNvSpPr txBox="1"/>
            <p:nvPr/>
          </p:nvSpPr>
          <p:spPr>
            <a:xfrm>
              <a:off x="-751304" y="2501414"/>
              <a:ext cx="61493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				</a:t>
              </a:r>
              <a:endParaRPr lang="en-US" altLang="ko-KR" sz="2800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                                  아이디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F01FF7-A7A8-4008-ADB9-21ED02429E04}"/>
                </a:ext>
              </a:extLst>
            </p:cNvPr>
            <p:cNvCxnSpPr/>
            <p:nvPr/>
          </p:nvCxnSpPr>
          <p:spPr>
            <a:xfrm>
              <a:off x="1156491" y="3701743"/>
              <a:ext cx="26898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2537272-FD63-47C0-9C20-C5940B13E7A1}"/>
                </a:ext>
              </a:extLst>
            </p:cNvPr>
            <p:cNvGrpSpPr/>
            <p:nvPr/>
          </p:nvGrpSpPr>
          <p:grpSpPr>
            <a:xfrm>
              <a:off x="3896896" y="5359603"/>
              <a:ext cx="1501140" cy="369332"/>
              <a:chOff x="3863340" y="5341620"/>
              <a:chExt cx="166116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D46407-1024-415C-AAF2-DB4978E6732A}"/>
                  </a:ext>
                </a:extLst>
              </p:cNvPr>
              <p:cNvSpPr txBox="1"/>
              <p:nvPr/>
            </p:nvSpPr>
            <p:spPr>
              <a:xfrm>
                <a:off x="3863340" y="5341620"/>
                <a:ext cx="1661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나가기</a:t>
                </a:r>
                <a:r>
                  <a:rPr lang="ko-KR" altLang="en-US" dirty="0"/>
                  <a:t> </a:t>
                </a: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53BBBE8-B9B9-4BEC-9F87-F2C90B6A5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570" y="5387482"/>
                <a:ext cx="266700" cy="266700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0DD555-B488-46D0-A45A-BB8E72DE0AAA}"/>
              </a:ext>
            </a:extLst>
          </p:cNvPr>
          <p:cNvSpPr txBox="1"/>
          <p:nvPr/>
        </p:nvSpPr>
        <p:spPr>
          <a:xfrm>
            <a:off x="5219700" y="1874520"/>
            <a:ext cx="5849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폰트 고정 글자크기 고정</a:t>
            </a:r>
            <a:r>
              <a:rPr lang="en-US" altLang="ko-KR" dirty="0"/>
              <a:t>, </a:t>
            </a:r>
            <a:r>
              <a:rPr lang="ko-KR" altLang="en-US" dirty="0"/>
              <a:t>뒷배경도 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확인 </a:t>
            </a:r>
            <a:r>
              <a:rPr lang="ko-KR" altLang="en-US" dirty="0" err="1"/>
              <a:t>누를시</a:t>
            </a:r>
            <a:r>
              <a:rPr lang="ko-KR" altLang="en-US" dirty="0"/>
              <a:t> 화면에  </a:t>
            </a:r>
            <a:r>
              <a:rPr lang="en-US" altLang="ko-KR" dirty="0">
                <a:solidFill>
                  <a:srgbClr val="FF0000"/>
                </a:solidFill>
              </a:rPr>
              <a:t>ex)</a:t>
            </a:r>
            <a:r>
              <a:rPr lang="ko-KR" altLang="en-US" dirty="0">
                <a:solidFill>
                  <a:srgbClr val="FF0000"/>
                </a:solidFill>
              </a:rPr>
              <a:t> 비밀번호 </a:t>
            </a:r>
            <a:r>
              <a:rPr lang="en-US" altLang="ko-KR" dirty="0">
                <a:solidFill>
                  <a:srgbClr val="FF0000"/>
                </a:solidFill>
              </a:rPr>
              <a:t>: 1234  </a:t>
            </a:r>
            <a:r>
              <a:rPr lang="ko-KR" altLang="en-US" dirty="0">
                <a:solidFill>
                  <a:srgbClr val="FF0000"/>
                </a:solidFill>
              </a:rPr>
              <a:t>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문구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3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C5EAA-A967-4A1A-83DD-0AE4962A4E3E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 </a:t>
            </a:r>
            <a:r>
              <a:rPr lang="en-US" altLang="ko-KR" sz="3200" b="1" dirty="0"/>
              <a:t>10.06~10.12 </a:t>
            </a:r>
            <a:r>
              <a:rPr lang="ko-KR" altLang="en-US" sz="3200" b="1" dirty="0"/>
              <a:t>메뉴 구성 예상 계획</a:t>
            </a:r>
          </a:p>
          <a:p>
            <a:endParaRPr lang="ko-KR" altLang="en-US" sz="3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35C5EE-8CA9-469E-A624-DC33AD2BAC6C}"/>
              </a:ext>
            </a:extLst>
          </p:cNvPr>
          <p:cNvGrpSpPr/>
          <p:nvPr/>
        </p:nvGrpSpPr>
        <p:grpSpPr>
          <a:xfrm>
            <a:off x="1117483" y="1320847"/>
            <a:ext cx="5849365" cy="4247317"/>
            <a:chOff x="5160977" y="1916465"/>
            <a:chExt cx="5849365" cy="42473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0DD555-B488-46D0-A45A-BB8E72DE0AAA}"/>
                </a:ext>
              </a:extLst>
            </p:cNvPr>
            <p:cNvSpPr txBox="1"/>
            <p:nvPr/>
          </p:nvSpPr>
          <p:spPr>
            <a:xfrm>
              <a:off x="5160977" y="1916465"/>
              <a:ext cx="5849365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/>
                <a:t>메뉴 배경</a:t>
              </a:r>
              <a:r>
                <a:rPr lang="en-US" altLang="ko-KR" dirty="0"/>
                <a:t> – </a:t>
              </a:r>
              <a:r>
                <a:rPr lang="ko-KR" altLang="en-US" dirty="0"/>
                <a:t>정보공학관 배경으로 할 예정</a:t>
              </a:r>
              <a:r>
                <a:rPr lang="en-US" altLang="ko-KR" dirty="0"/>
                <a:t>. </a:t>
              </a:r>
              <a:r>
                <a:rPr lang="ko-KR" altLang="en-US" dirty="0"/>
                <a:t>단 </a:t>
              </a:r>
              <a:r>
                <a:rPr lang="en-US" altLang="ko-KR" dirty="0"/>
                <a:t>gif</a:t>
              </a:r>
              <a:r>
                <a:rPr lang="ko-KR" altLang="en-US" dirty="0"/>
                <a:t>형식으로 배경이 움직이도록 </a:t>
              </a:r>
              <a:r>
                <a:rPr lang="ko-KR" altLang="en-US" dirty="0" err="1"/>
                <a:t>만들예정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ex)</a:t>
              </a: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/>
                <a:t>2. </a:t>
              </a:r>
              <a:r>
                <a:rPr lang="ko-KR" altLang="en-US" dirty="0"/>
                <a:t>사진촬영</a:t>
              </a:r>
              <a:r>
                <a:rPr lang="en-US" altLang="ko-KR" dirty="0"/>
                <a:t> – </a:t>
              </a:r>
              <a:r>
                <a:rPr lang="ko-KR" altLang="en-US" dirty="0"/>
                <a:t>기숙사 생활하는 인원 </a:t>
              </a:r>
              <a:r>
                <a:rPr lang="en-US" altLang="ko-KR" dirty="0"/>
                <a:t>(</a:t>
              </a:r>
              <a:r>
                <a:rPr lang="ko-KR" altLang="en-US" dirty="0"/>
                <a:t>양해부탁</a:t>
              </a:r>
              <a:r>
                <a:rPr lang="en-US" altLang="ko-KR" dirty="0"/>
                <a:t>…)</a:t>
              </a: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/>
                <a:t>   정보공학관 배경을 연속촬영을 통해 촬영하거나</a:t>
              </a:r>
              <a:endParaRPr lang="en-US" altLang="ko-KR" dirty="0"/>
            </a:p>
            <a:p>
              <a:r>
                <a:rPr lang="en-US" altLang="ko-KR" dirty="0"/>
                <a:t>   gif</a:t>
              </a:r>
              <a:r>
                <a:rPr lang="ko-KR" altLang="en-US" dirty="0"/>
                <a:t>로 촬영</a:t>
              </a:r>
              <a:endParaRPr lang="en-US" altLang="ko-KR" dirty="0"/>
            </a:p>
          </p:txBody>
        </p:sp>
        <p:pic>
          <p:nvPicPr>
            <p:cNvPr id="1026" name="Picture 2" descr="GIF - 위키백과, 우리 모두의 백과사전">
              <a:extLst>
                <a:ext uri="{FF2B5EF4-FFF2-40B4-BE49-F238E27FC236}">
                  <a16:creationId xmlns:a16="http://schemas.microsoft.com/office/drawing/2014/main" id="{51C47A58-D3C5-4956-9F78-1A1202AFDC5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568" y="2799926"/>
              <a:ext cx="1803634" cy="180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140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DC8F47-3C30-4E3C-A0DE-A8A516205BD6}"/>
              </a:ext>
            </a:extLst>
          </p:cNvPr>
          <p:cNvSpPr txBox="1"/>
          <p:nvPr/>
        </p:nvSpPr>
        <p:spPr>
          <a:xfrm>
            <a:off x="981512" y="444616"/>
            <a:ext cx="1079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폰트 적용법</a:t>
            </a:r>
          </a:p>
          <a:p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A7ED90-27E8-4F35-8823-461F24CF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94" y="1150211"/>
            <a:ext cx="7225121" cy="47760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50F318-72E4-4EA3-BE8D-E4DF8099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65" y="2117891"/>
            <a:ext cx="1276350" cy="219075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DC1B21E-7227-4039-92CE-0386931B266F}"/>
              </a:ext>
            </a:extLst>
          </p:cNvPr>
          <p:cNvCxnSpPr/>
          <p:nvPr/>
        </p:nvCxnSpPr>
        <p:spPr>
          <a:xfrm rot="10800000" flipV="1">
            <a:off x="5190837" y="2227428"/>
            <a:ext cx="1188991" cy="10953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5240D1-2B3D-448D-B430-961BFC07334F}"/>
              </a:ext>
            </a:extLst>
          </p:cNvPr>
          <p:cNvSpPr txBox="1"/>
          <p:nvPr/>
        </p:nvSpPr>
        <p:spPr>
          <a:xfrm>
            <a:off x="6096000" y="1181221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기준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883976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687</Words>
  <Application>Microsoft Office PowerPoint</Application>
  <PresentationFormat>와이드스크린</PresentationFormat>
  <Paragraphs>137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추억</vt:lpstr>
      <vt:lpstr>방 탈출 프로젝트 계획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 탈출 프로젝트 계획</dc:title>
  <dc:creator>소 민환</dc:creator>
  <cp:lastModifiedBy>소 민환</cp:lastModifiedBy>
  <cp:revision>8</cp:revision>
  <dcterms:created xsi:type="dcterms:W3CDTF">2020-09-28T01:18:13Z</dcterms:created>
  <dcterms:modified xsi:type="dcterms:W3CDTF">2020-09-30T10:54:51Z</dcterms:modified>
</cp:coreProperties>
</file>