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4A3A-977E-C9DF-7E81-AA203AAD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BC5A3-3B5E-6704-F844-F62445CEA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D9B7-6030-472E-9B24-3B40D35B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4B77-AD46-48B0-916E-B674EDF0408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92D3-8B28-1C87-A014-2015C05B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DFA0C-7D92-7E0F-723E-B9AC2884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689B-26F3-4015-88F8-3EAFE4668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33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3DF8-9987-B7A3-D1ED-0C5D5568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EDA4B-FA3E-2CC3-85EA-53C61758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45A8-C81B-3054-A9CE-F32E3375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4B77-AD46-48B0-916E-B674EDF0408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82F45-FA36-6DDF-B26A-68698FE3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5C89-A875-893F-6DB1-EB97329E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689B-26F3-4015-88F8-3EAFE4668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8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B75B6-5F43-F667-8FFB-0213CC8B7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527E0-BC20-DC82-5711-5759D227F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CD1F-A13A-16DF-C644-C837FB2F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4B77-AD46-48B0-916E-B674EDF0408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607F-0151-A23B-34C2-09C7CEE7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6A2FA-1982-49E7-4FA7-6329B389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689B-26F3-4015-88F8-3EAFE4668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3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D4FD-D73E-C639-3CDF-BD500050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DF5C-72FA-DF60-13FB-F0140FDC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F82AB-E17A-2E31-EA5A-C200D226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4B77-AD46-48B0-916E-B674EDF0408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5113-DDCD-E288-4A2C-4DD10C88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6B3C-BCD2-4800-1A19-D1D1B737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689B-26F3-4015-88F8-3EAFE4668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27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AEF1-DE71-1ABB-E72E-62ECF885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F3C8F-5C55-BF08-2F01-D07DD16F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F7C5-9D9C-B58D-F8E1-DBD97214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4B77-AD46-48B0-916E-B674EDF0408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8C8D-C6A8-B2D3-6FC0-720D3A07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AFAB8-63BD-1539-F4DB-ACF70084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689B-26F3-4015-88F8-3EAFE4668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5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47C6-A354-DFEC-9CD3-3A46A10A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83A3-A20A-F22E-B939-45F4C49C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B1A50-3A3D-D151-28E6-59DD80A58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EE4AA-7B3B-F192-8FD3-A75C1678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4B77-AD46-48B0-916E-B674EDF0408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C129-EE72-C5D0-C407-3B0E805F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12DA5-93F1-343B-F280-4EECAFB3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689B-26F3-4015-88F8-3EAFE4668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7950-A6CB-CCDE-3370-DA8C1323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3AFE1-E64D-7EFD-4C61-53C2F005E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2FCC5-3465-C265-F6F0-A566FD915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01F89-16A4-F6AB-6BED-EB8C46BB0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F3046-5DF3-AB6A-A042-357212B2F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9DF0-4089-7D25-C3A3-92423C43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4B77-AD46-48B0-916E-B674EDF0408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69839-DB08-28B8-F23F-211A709D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FF6FF-068E-C4B8-6B9D-919FBF09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689B-26F3-4015-88F8-3EAFE4668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0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59D7-0348-CC2D-3138-8DBAAAD2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69458-DCF4-BBEF-0BED-151CE44A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4B77-AD46-48B0-916E-B674EDF0408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DCDA4-4BEB-6708-15B5-2B7F8489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B0744-B784-9A59-7C66-0A4B6739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689B-26F3-4015-88F8-3EAFE4668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978F2-CFCD-EA04-2374-D49FFB8F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4B77-AD46-48B0-916E-B674EDF0408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80F7A-3F3F-91B2-C667-08AE018B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AA4C1-E376-F7E8-0ED8-C82A928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689B-26F3-4015-88F8-3EAFE4668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5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A9E8-13F2-84D0-844C-7C5C726B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1C5A-149F-AF06-AFF8-057B5B48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38031-FED6-C558-B913-7931C77B0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CC035-E1F4-1771-79D9-5DE4ADE3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4B77-AD46-48B0-916E-B674EDF0408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D1F6-4D22-42FE-E1E7-CBD467A9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A3BAE-6036-07D1-9513-CAEB0EB5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689B-26F3-4015-88F8-3EAFE4668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8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4B01-AF88-BE24-F676-9D1832B2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CF2DD-7B6E-9D56-3E31-045FA640F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A93CB-D6BA-12D7-1FD9-6218C6B91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868B9-3EAA-5FF5-FDDE-71D5157D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4B77-AD46-48B0-916E-B674EDF0408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E34DF-261A-B1D6-BDAE-11AE0B56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D44A1-90A4-B4F6-C207-C015786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689B-26F3-4015-88F8-3EAFE4668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1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D5A3D-413B-4731-430B-FE76B047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4FD10-7EE6-7E53-1A90-FDD9AAB8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206A-AA76-28ED-D036-E12A5D32D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E4B77-AD46-48B0-916E-B674EDF0408A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72B4-2E3F-E447-437E-75E28F194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2574-CB97-1E8D-0BC5-D210D03ED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689B-26F3-4015-88F8-3EAFE4668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1D09-9592-D444-7BA2-EBE14BBFA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2A422-E46B-A750-574C-F94CD31E6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EDF67-01D0-31EB-5FDC-EEDC212F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21" y="697425"/>
            <a:ext cx="4869657" cy="4869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27853-9564-68EA-F4ED-04D3ED35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692" y="860613"/>
            <a:ext cx="2350204" cy="47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BEC-0AC3-CDB1-6BD2-D40F35D0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4630-B0A8-E5E8-A882-D6DA4A93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1CA86-3D5F-7028-E312-CD658370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98" y="1027906"/>
            <a:ext cx="1919184" cy="4087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29F7B-2E2E-9284-C3C8-C8C60097E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020" y="1027906"/>
            <a:ext cx="2076004" cy="452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8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F0D3-3823-AAE1-E6C1-093AAC06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348C-EED4-8282-7872-48DB7BF3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A2DC4-EF00-0CBF-443A-8A2F56941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82" y="681037"/>
            <a:ext cx="2513121" cy="5495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05BA5-6320-C52B-06E2-3A8B6326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50" y="636221"/>
            <a:ext cx="2711950" cy="55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2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F326-D03A-7578-AFCE-747B49BE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B4B4B8-C531-ABEF-03BD-B97AE6F91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3562" y="860858"/>
            <a:ext cx="2547497" cy="543908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725D2-84BD-BA10-E138-55D2ACED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8053"/>
            <a:ext cx="2676577" cy="57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7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2730-E5CF-89EA-7684-F5E596B9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B584-2726-1180-AFF9-DFAA8067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A9D98-EF55-89A4-00F4-E144E7BF0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57" y="940267"/>
            <a:ext cx="2281569" cy="4977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0FF0A-65D1-138C-C3FA-86EDA11C4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361" y="662781"/>
            <a:ext cx="2646482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Palak Goel</dc:creator>
  <cp:lastModifiedBy>Palak Goel</cp:lastModifiedBy>
  <cp:revision>1</cp:revision>
  <dcterms:created xsi:type="dcterms:W3CDTF">2022-06-16T10:35:37Z</dcterms:created>
  <dcterms:modified xsi:type="dcterms:W3CDTF">2022-06-16T10:36:52Z</dcterms:modified>
</cp:coreProperties>
</file>