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jDu6FWOaK0MGWjesfpuGCBM/Y2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71089829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c71089829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71089829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c71089829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71089829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c71089829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71089829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c71089829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71089829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c71089829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710898294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c710898294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71089829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c7108982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7108982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c7108982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71089829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c71089829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71089829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c71089829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71089829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c71089829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7108982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c7108982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71089829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c71089829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100">
                <a:latin typeface="Times New Roman"/>
                <a:ea typeface="Times New Roman"/>
                <a:cs typeface="Times New Roman"/>
                <a:sym typeface="Times New Roman"/>
              </a:rPr>
              <a:t>Introduction to Robotics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100">
                <a:latin typeface="Times New Roman"/>
                <a:ea typeface="Times New Roman"/>
                <a:cs typeface="Times New Roman"/>
                <a:sym typeface="Times New Roman"/>
              </a:rPr>
              <a:t>CSE 461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Class 11: Introduction to Control System Theory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Riad Ahmed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c710898294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875" y="669300"/>
            <a:ext cx="7075014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c710898294_0_102"/>
          <p:cNvSpPr txBox="1"/>
          <p:nvPr/>
        </p:nvSpPr>
        <p:spPr>
          <a:xfrm>
            <a:off x="131525" y="0"/>
            <a:ext cx="3546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1: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2c710898294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313" y="0"/>
            <a:ext cx="6835375" cy="23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c710898294_0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438" y="2501300"/>
            <a:ext cx="7919113" cy="233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2c710898294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750" y="2443125"/>
            <a:ext cx="73723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c710898294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363" y="0"/>
            <a:ext cx="7919113" cy="233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c710898294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75" y="2360125"/>
            <a:ext cx="82296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c710898294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050" y="52950"/>
            <a:ext cx="7163724" cy="22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c710898294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650" y="1455900"/>
            <a:ext cx="65151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c710898294_0_122"/>
          <p:cNvSpPr txBox="1"/>
          <p:nvPr/>
        </p:nvSpPr>
        <p:spPr>
          <a:xfrm>
            <a:off x="730425" y="873700"/>
            <a:ext cx="1244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PID Control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2c710898294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91875"/>
            <a:ext cx="8839204" cy="2291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710898294_0_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Block Diagram Solving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2c710898294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75" y="939200"/>
            <a:ext cx="8839198" cy="18172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c710898294_0_68"/>
          <p:cNvSpPr txBox="1"/>
          <p:nvPr/>
        </p:nvSpPr>
        <p:spPr>
          <a:xfrm>
            <a:off x="201975" y="157350"/>
            <a:ext cx="2853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Summing Point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c710898294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813" y="814975"/>
            <a:ext cx="7784373" cy="18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c710898294_0_73"/>
          <p:cNvSpPr txBox="1"/>
          <p:nvPr/>
        </p:nvSpPr>
        <p:spPr>
          <a:xfrm>
            <a:off x="679825" y="274775"/>
            <a:ext cx="2313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: 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2c710898294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21750"/>
            <a:ext cx="8839198" cy="69386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c710898294_0_78"/>
          <p:cNvSpPr txBox="1"/>
          <p:nvPr/>
        </p:nvSpPr>
        <p:spPr>
          <a:xfrm>
            <a:off x="679825" y="274775"/>
            <a:ext cx="2313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: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2c710898294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454812"/>
            <a:ext cx="8839200" cy="171372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c710898294_0_78"/>
          <p:cNvSpPr txBox="1"/>
          <p:nvPr/>
        </p:nvSpPr>
        <p:spPr>
          <a:xfrm>
            <a:off x="679825" y="1920650"/>
            <a:ext cx="2313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: 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c710898294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75" y="399025"/>
            <a:ext cx="8839202" cy="161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c710898294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375" y="2571751"/>
            <a:ext cx="8839199" cy="198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c710898294_0_85"/>
          <p:cNvSpPr txBox="1"/>
          <p:nvPr/>
        </p:nvSpPr>
        <p:spPr>
          <a:xfrm>
            <a:off x="339275" y="2110963"/>
            <a:ext cx="2313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: 5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c710898294_0_85"/>
          <p:cNvSpPr txBox="1"/>
          <p:nvPr/>
        </p:nvSpPr>
        <p:spPr>
          <a:xfrm>
            <a:off x="199375" y="0"/>
            <a:ext cx="2313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: 4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2c710898294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578000"/>
            <a:ext cx="8839199" cy="39875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c710898294_0_92"/>
          <p:cNvSpPr txBox="1"/>
          <p:nvPr/>
        </p:nvSpPr>
        <p:spPr>
          <a:xfrm>
            <a:off x="152400" y="84925"/>
            <a:ext cx="2313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: 6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c710898294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25" y="622125"/>
            <a:ext cx="8839199" cy="409933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c710898294_0_97"/>
          <p:cNvSpPr txBox="1"/>
          <p:nvPr/>
        </p:nvSpPr>
        <p:spPr>
          <a:xfrm>
            <a:off x="152400" y="84925"/>
            <a:ext cx="23133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: 7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