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daec817fa_0_44: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daec817f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8aa5bafe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8aa5bafe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ba49b6fe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ba49b6fe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ba49b6fe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ba49b6fe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ba49b6fe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ba49b6fe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ba49b6fe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ba49b6fe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ba49b6fe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ba49b6fe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ba49b6fe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ba49b6fe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ba49b6fe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ba49b6fe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ba49b6fe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ba49b6fe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ba49b6f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ba49b6f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a49b6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a49b6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ba49b6fe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ba49b6fe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ba49b6fe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ba49b6fe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ba49b6f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ba49b6f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ba49b6f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ba49b6f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ba49b6fe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ba49b6fe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ba49b6f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ba49b6f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8aa5bafe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8aa5bafe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ba49b6f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ba49b6f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8aa5bafe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8aa5bafe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57" name="Shape 57"/>
        <p:cNvGrpSpPr/>
        <p:nvPr/>
      </p:nvGrpSpPr>
      <p:grpSpPr>
        <a:xfrm>
          <a:off x="0" y="0"/>
          <a:ext cx="0" cy="0"/>
          <a:chOff x="0" y="0"/>
          <a:chExt cx="0" cy="0"/>
        </a:xfrm>
      </p:grpSpPr>
      <p:sp>
        <p:nvSpPr>
          <p:cNvPr id="58" name="Google Shape;58;p14"/>
          <p:cNvSpPr txBox="1"/>
          <p:nvPr>
            <p:ph idx="11" type="ftr"/>
          </p:nvPr>
        </p:nvSpPr>
        <p:spPr>
          <a:xfrm>
            <a:off x="687943" y="4848939"/>
            <a:ext cx="5076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9" name="Google Shape;59;p14"/>
          <p:cNvSpPr txBox="1"/>
          <p:nvPr>
            <p:ph idx="10" type="dt"/>
          </p:nvPr>
        </p:nvSpPr>
        <p:spPr>
          <a:xfrm>
            <a:off x="3786377" y="4848939"/>
            <a:ext cx="15711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4"/>
          <p:cNvSpPr txBox="1"/>
          <p:nvPr>
            <p:ph idx="12" type="sldNum"/>
          </p:nvPr>
        </p:nvSpPr>
        <p:spPr>
          <a:xfrm>
            <a:off x="8305514" y="4848939"/>
            <a:ext cx="180900" cy="138600"/>
          </a:xfrm>
          <a:prstGeom prst="rect">
            <a:avLst/>
          </a:prstGeom>
          <a:noFill/>
          <a:ln>
            <a:noFill/>
          </a:ln>
        </p:spPr>
        <p:txBody>
          <a:bodyPr anchorCtr="0" anchor="t" bIns="0" lIns="0" spcFirstLastPara="1" rIns="0" wrap="square" tIns="0">
            <a:spAutoFit/>
          </a:bodyPr>
          <a:lstStyle>
            <a:lvl1pPr indent="0" lvl="0" marL="25400" rtl="0">
              <a:lnSpc>
                <a:spcPct val="103333"/>
              </a:lnSpc>
              <a:spcBef>
                <a:spcPts val="0"/>
              </a:spcBef>
              <a:buNone/>
              <a:defRPr b="0" i="0" sz="900">
                <a:solidFill>
                  <a:srgbClr val="888888"/>
                </a:solidFill>
                <a:latin typeface="Calibri"/>
                <a:ea typeface="Calibri"/>
                <a:cs typeface="Calibri"/>
                <a:sym typeface="Calibri"/>
              </a:defRPr>
            </a:lvl1pPr>
            <a:lvl2pPr indent="0" lvl="1" marL="25400" rtl="0">
              <a:lnSpc>
                <a:spcPct val="103333"/>
              </a:lnSpc>
              <a:spcBef>
                <a:spcPts val="0"/>
              </a:spcBef>
              <a:buNone/>
              <a:defRPr b="0" i="0" sz="900">
                <a:solidFill>
                  <a:srgbClr val="888888"/>
                </a:solidFill>
                <a:latin typeface="Calibri"/>
                <a:ea typeface="Calibri"/>
                <a:cs typeface="Calibri"/>
                <a:sym typeface="Calibri"/>
              </a:defRPr>
            </a:lvl2pPr>
            <a:lvl3pPr indent="0" lvl="2" marL="25400" rtl="0">
              <a:lnSpc>
                <a:spcPct val="103333"/>
              </a:lnSpc>
              <a:spcBef>
                <a:spcPts val="0"/>
              </a:spcBef>
              <a:buNone/>
              <a:defRPr b="0" i="0" sz="900">
                <a:solidFill>
                  <a:srgbClr val="888888"/>
                </a:solidFill>
                <a:latin typeface="Calibri"/>
                <a:ea typeface="Calibri"/>
                <a:cs typeface="Calibri"/>
                <a:sym typeface="Calibri"/>
              </a:defRPr>
            </a:lvl3pPr>
            <a:lvl4pPr indent="0" lvl="3" marL="25400" rtl="0">
              <a:lnSpc>
                <a:spcPct val="103333"/>
              </a:lnSpc>
              <a:spcBef>
                <a:spcPts val="0"/>
              </a:spcBef>
              <a:buNone/>
              <a:defRPr b="0" i="0" sz="900">
                <a:solidFill>
                  <a:srgbClr val="888888"/>
                </a:solidFill>
                <a:latin typeface="Calibri"/>
                <a:ea typeface="Calibri"/>
                <a:cs typeface="Calibri"/>
                <a:sym typeface="Calibri"/>
              </a:defRPr>
            </a:lvl4pPr>
            <a:lvl5pPr indent="0" lvl="4" marL="25400" rtl="0">
              <a:lnSpc>
                <a:spcPct val="103333"/>
              </a:lnSpc>
              <a:spcBef>
                <a:spcPts val="0"/>
              </a:spcBef>
              <a:buNone/>
              <a:defRPr b="0" i="0" sz="900">
                <a:solidFill>
                  <a:srgbClr val="888888"/>
                </a:solidFill>
                <a:latin typeface="Calibri"/>
                <a:ea typeface="Calibri"/>
                <a:cs typeface="Calibri"/>
                <a:sym typeface="Calibri"/>
              </a:defRPr>
            </a:lvl5pPr>
            <a:lvl6pPr indent="0" lvl="5" marL="25400" rtl="0">
              <a:lnSpc>
                <a:spcPct val="103333"/>
              </a:lnSpc>
              <a:spcBef>
                <a:spcPts val="0"/>
              </a:spcBef>
              <a:buNone/>
              <a:defRPr b="0" i="0" sz="900">
                <a:solidFill>
                  <a:srgbClr val="888888"/>
                </a:solidFill>
                <a:latin typeface="Calibri"/>
                <a:ea typeface="Calibri"/>
                <a:cs typeface="Calibri"/>
                <a:sym typeface="Calibri"/>
              </a:defRPr>
            </a:lvl6pPr>
            <a:lvl7pPr indent="0" lvl="6" marL="25400" rtl="0">
              <a:lnSpc>
                <a:spcPct val="103333"/>
              </a:lnSpc>
              <a:spcBef>
                <a:spcPts val="0"/>
              </a:spcBef>
              <a:buNone/>
              <a:defRPr b="0" i="0" sz="900">
                <a:solidFill>
                  <a:srgbClr val="888888"/>
                </a:solidFill>
                <a:latin typeface="Calibri"/>
                <a:ea typeface="Calibri"/>
                <a:cs typeface="Calibri"/>
                <a:sym typeface="Calibri"/>
              </a:defRPr>
            </a:lvl7pPr>
            <a:lvl8pPr indent="0" lvl="7" marL="25400" rtl="0">
              <a:lnSpc>
                <a:spcPct val="103333"/>
              </a:lnSpc>
              <a:spcBef>
                <a:spcPts val="0"/>
              </a:spcBef>
              <a:buNone/>
              <a:defRPr b="0" i="0" sz="900">
                <a:solidFill>
                  <a:srgbClr val="888888"/>
                </a:solidFill>
                <a:latin typeface="Calibri"/>
                <a:ea typeface="Calibri"/>
                <a:cs typeface="Calibri"/>
                <a:sym typeface="Calibri"/>
              </a:defRPr>
            </a:lvl8pPr>
            <a:lvl9pPr indent="0" lvl="8" marL="25400" rtl="0">
              <a:lnSpc>
                <a:spcPct val="103333"/>
              </a:lnSpc>
              <a:spcBef>
                <a:spcPts val="0"/>
              </a:spcBef>
              <a:buNone/>
              <a:defRPr b="0" i="0" sz="900">
                <a:solidFill>
                  <a:srgbClr val="888888"/>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15"/>
          <p:cNvSpPr txBox="1"/>
          <p:nvPr>
            <p:ph type="title"/>
          </p:nvPr>
        </p:nvSpPr>
        <p:spPr>
          <a:xfrm>
            <a:off x="687943" y="292465"/>
            <a:ext cx="6168000" cy="522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330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 name="Google Shape;63;p15"/>
          <p:cNvSpPr txBox="1"/>
          <p:nvPr>
            <p:ph idx="1" type="body"/>
          </p:nvPr>
        </p:nvSpPr>
        <p:spPr>
          <a:xfrm>
            <a:off x="687943" y="1066847"/>
            <a:ext cx="6201300" cy="3449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b="0" i="0" sz="1700">
                <a:solidFill>
                  <a:srgbClr val="990000"/>
                </a:solidFill>
                <a:latin typeface="Calibri"/>
                <a:ea typeface="Calibri"/>
                <a:cs typeface="Calibri"/>
                <a:sym typeface="Calibri"/>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64" name="Google Shape;64;p15"/>
          <p:cNvSpPr txBox="1"/>
          <p:nvPr>
            <p:ph idx="11" type="ftr"/>
          </p:nvPr>
        </p:nvSpPr>
        <p:spPr>
          <a:xfrm>
            <a:off x="687943" y="4848939"/>
            <a:ext cx="5076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 name="Google Shape;65;p15"/>
          <p:cNvSpPr txBox="1"/>
          <p:nvPr>
            <p:ph idx="10" type="dt"/>
          </p:nvPr>
        </p:nvSpPr>
        <p:spPr>
          <a:xfrm>
            <a:off x="3786377" y="4848939"/>
            <a:ext cx="15711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5"/>
          <p:cNvSpPr txBox="1"/>
          <p:nvPr>
            <p:ph idx="12" type="sldNum"/>
          </p:nvPr>
        </p:nvSpPr>
        <p:spPr>
          <a:xfrm>
            <a:off x="8305514" y="4848939"/>
            <a:ext cx="180900" cy="138600"/>
          </a:xfrm>
          <a:prstGeom prst="rect">
            <a:avLst/>
          </a:prstGeom>
          <a:noFill/>
          <a:ln>
            <a:noFill/>
          </a:ln>
        </p:spPr>
        <p:txBody>
          <a:bodyPr anchorCtr="0" anchor="t" bIns="0" lIns="0" spcFirstLastPara="1" rIns="0" wrap="square" tIns="0">
            <a:spAutoFit/>
          </a:bodyPr>
          <a:lstStyle>
            <a:lvl1pPr indent="0" lvl="0" marL="25400" rtl="0">
              <a:lnSpc>
                <a:spcPct val="103333"/>
              </a:lnSpc>
              <a:spcBef>
                <a:spcPts val="0"/>
              </a:spcBef>
              <a:buNone/>
              <a:defRPr b="0" i="0" sz="900">
                <a:solidFill>
                  <a:srgbClr val="888888"/>
                </a:solidFill>
                <a:latin typeface="Calibri"/>
                <a:ea typeface="Calibri"/>
                <a:cs typeface="Calibri"/>
                <a:sym typeface="Calibri"/>
              </a:defRPr>
            </a:lvl1pPr>
            <a:lvl2pPr indent="0" lvl="1" marL="25400" rtl="0">
              <a:lnSpc>
                <a:spcPct val="103333"/>
              </a:lnSpc>
              <a:spcBef>
                <a:spcPts val="0"/>
              </a:spcBef>
              <a:buNone/>
              <a:defRPr b="0" i="0" sz="900">
                <a:solidFill>
                  <a:srgbClr val="888888"/>
                </a:solidFill>
                <a:latin typeface="Calibri"/>
                <a:ea typeface="Calibri"/>
                <a:cs typeface="Calibri"/>
                <a:sym typeface="Calibri"/>
              </a:defRPr>
            </a:lvl2pPr>
            <a:lvl3pPr indent="0" lvl="2" marL="25400" rtl="0">
              <a:lnSpc>
                <a:spcPct val="103333"/>
              </a:lnSpc>
              <a:spcBef>
                <a:spcPts val="0"/>
              </a:spcBef>
              <a:buNone/>
              <a:defRPr b="0" i="0" sz="900">
                <a:solidFill>
                  <a:srgbClr val="888888"/>
                </a:solidFill>
                <a:latin typeface="Calibri"/>
                <a:ea typeface="Calibri"/>
                <a:cs typeface="Calibri"/>
                <a:sym typeface="Calibri"/>
              </a:defRPr>
            </a:lvl3pPr>
            <a:lvl4pPr indent="0" lvl="3" marL="25400" rtl="0">
              <a:lnSpc>
                <a:spcPct val="103333"/>
              </a:lnSpc>
              <a:spcBef>
                <a:spcPts val="0"/>
              </a:spcBef>
              <a:buNone/>
              <a:defRPr b="0" i="0" sz="900">
                <a:solidFill>
                  <a:srgbClr val="888888"/>
                </a:solidFill>
                <a:latin typeface="Calibri"/>
                <a:ea typeface="Calibri"/>
                <a:cs typeface="Calibri"/>
                <a:sym typeface="Calibri"/>
              </a:defRPr>
            </a:lvl4pPr>
            <a:lvl5pPr indent="0" lvl="4" marL="25400" rtl="0">
              <a:lnSpc>
                <a:spcPct val="103333"/>
              </a:lnSpc>
              <a:spcBef>
                <a:spcPts val="0"/>
              </a:spcBef>
              <a:buNone/>
              <a:defRPr b="0" i="0" sz="900">
                <a:solidFill>
                  <a:srgbClr val="888888"/>
                </a:solidFill>
                <a:latin typeface="Calibri"/>
                <a:ea typeface="Calibri"/>
                <a:cs typeface="Calibri"/>
                <a:sym typeface="Calibri"/>
              </a:defRPr>
            </a:lvl5pPr>
            <a:lvl6pPr indent="0" lvl="5" marL="25400" rtl="0">
              <a:lnSpc>
                <a:spcPct val="103333"/>
              </a:lnSpc>
              <a:spcBef>
                <a:spcPts val="0"/>
              </a:spcBef>
              <a:buNone/>
              <a:defRPr b="0" i="0" sz="900">
                <a:solidFill>
                  <a:srgbClr val="888888"/>
                </a:solidFill>
                <a:latin typeface="Calibri"/>
                <a:ea typeface="Calibri"/>
                <a:cs typeface="Calibri"/>
                <a:sym typeface="Calibri"/>
              </a:defRPr>
            </a:lvl6pPr>
            <a:lvl7pPr indent="0" lvl="6" marL="25400" rtl="0">
              <a:lnSpc>
                <a:spcPct val="103333"/>
              </a:lnSpc>
              <a:spcBef>
                <a:spcPts val="0"/>
              </a:spcBef>
              <a:buNone/>
              <a:defRPr b="0" i="0" sz="900">
                <a:solidFill>
                  <a:srgbClr val="888888"/>
                </a:solidFill>
                <a:latin typeface="Calibri"/>
                <a:ea typeface="Calibri"/>
                <a:cs typeface="Calibri"/>
                <a:sym typeface="Calibri"/>
              </a:defRPr>
            </a:lvl7pPr>
            <a:lvl8pPr indent="0" lvl="7" marL="25400" rtl="0">
              <a:lnSpc>
                <a:spcPct val="103333"/>
              </a:lnSpc>
              <a:spcBef>
                <a:spcPts val="0"/>
              </a:spcBef>
              <a:buNone/>
              <a:defRPr b="0" i="0" sz="900">
                <a:solidFill>
                  <a:srgbClr val="888888"/>
                </a:solidFill>
                <a:latin typeface="Calibri"/>
                <a:ea typeface="Calibri"/>
                <a:cs typeface="Calibri"/>
                <a:sym typeface="Calibri"/>
              </a:defRPr>
            </a:lvl8pPr>
            <a:lvl9pPr indent="0" lvl="8" marL="25400" rtl="0">
              <a:lnSpc>
                <a:spcPct val="103333"/>
              </a:lnSpc>
              <a:spcBef>
                <a:spcPts val="0"/>
              </a:spcBef>
              <a:buNone/>
              <a:defRPr b="0" i="0" sz="900">
                <a:solidFill>
                  <a:srgbClr val="888888"/>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sp>
        <p:nvSpPr>
          <p:cNvPr id="68" name="Google Shape;68;p16"/>
          <p:cNvSpPr txBox="1"/>
          <p:nvPr>
            <p:ph type="title"/>
          </p:nvPr>
        </p:nvSpPr>
        <p:spPr>
          <a:xfrm>
            <a:off x="687943" y="292465"/>
            <a:ext cx="6168000" cy="522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330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9" name="Google Shape;69;p16"/>
          <p:cNvSpPr txBox="1"/>
          <p:nvPr>
            <p:ph idx="11" type="ftr"/>
          </p:nvPr>
        </p:nvSpPr>
        <p:spPr>
          <a:xfrm>
            <a:off x="687943" y="4848939"/>
            <a:ext cx="5076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0" type="dt"/>
          </p:nvPr>
        </p:nvSpPr>
        <p:spPr>
          <a:xfrm>
            <a:off x="3786377" y="4848939"/>
            <a:ext cx="15711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1" name="Google Shape;71;p16"/>
          <p:cNvSpPr txBox="1"/>
          <p:nvPr>
            <p:ph idx="12" type="sldNum"/>
          </p:nvPr>
        </p:nvSpPr>
        <p:spPr>
          <a:xfrm>
            <a:off x="8305514" y="4848939"/>
            <a:ext cx="180900" cy="138600"/>
          </a:xfrm>
          <a:prstGeom prst="rect">
            <a:avLst/>
          </a:prstGeom>
          <a:noFill/>
          <a:ln>
            <a:noFill/>
          </a:ln>
        </p:spPr>
        <p:txBody>
          <a:bodyPr anchorCtr="0" anchor="t" bIns="0" lIns="0" spcFirstLastPara="1" rIns="0" wrap="square" tIns="0">
            <a:spAutoFit/>
          </a:bodyPr>
          <a:lstStyle>
            <a:lvl1pPr indent="0" lvl="0" marL="25400" rtl="0">
              <a:lnSpc>
                <a:spcPct val="103333"/>
              </a:lnSpc>
              <a:spcBef>
                <a:spcPts val="0"/>
              </a:spcBef>
              <a:buNone/>
              <a:defRPr b="0" i="0" sz="900">
                <a:solidFill>
                  <a:srgbClr val="888888"/>
                </a:solidFill>
                <a:latin typeface="Calibri"/>
                <a:ea typeface="Calibri"/>
                <a:cs typeface="Calibri"/>
                <a:sym typeface="Calibri"/>
              </a:defRPr>
            </a:lvl1pPr>
            <a:lvl2pPr indent="0" lvl="1" marL="25400" rtl="0">
              <a:lnSpc>
                <a:spcPct val="103333"/>
              </a:lnSpc>
              <a:spcBef>
                <a:spcPts val="0"/>
              </a:spcBef>
              <a:buNone/>
              <a:defRPr b="0" i="0" sz="900">
                <a:solidFill>
                  <a:srgbClr val="888888"/>
                </a:solidFill>
                <a:latin typeface="Calibri"/>
                <a:ea typeface="Calibri"/>
                <a:cs typeface="Calibri"/>
                <a:sym typeface="Calibri"/>
              </a:defRPr>
            </a:lvl2pPr>
            <a:lvl3pPr indent="0" lvl="2" marL="25400" rtl="0">
              <a:lnSpc>
                <a:spcPct val="103333"/>
              </a:lnSpc>
              <a:spcBef>
                <a:spcPts val="0"/>
              </a:spcBef>
              <a:buNone/>
              <a:defRPr b="0" i="0" sz="900">
                <a:solidFill>
                  <a:srgbClr val="888888"/>
                </a:solidFill>
                <a:latin typeface="Calibri"/>
                <a:ea typeface="Calibri"/>
                <a:cs typeface="Calibri"/>
                <a:sym typeface="Calibri"/>
              </a:defRPr>
            </a:lvl3pPr>
            <a:lvl4pPr indent="0" lvl="3" marL="25400" rtl="0">
              <a:lnSpc>
                <a:spcPct val="103333"/>
              </a:lnSpc>
              <a:spcBef>
                <a:spcPts val="0"/>
              </a:spcBef>
              <a:buNone/>
              <a:defRPr b="0" i="0" sz="900">
                <a:solidFill>
                  <a:srgbClr val="888888"/>
                </a:solidFill>
                <a:latin typeface="Calibri"/>
                <a:ea typeface="Calibri"/>
                <a:cs typeface="Calibri"/>
                <a:sym typeface="Calibri"/>
              </a:defRPr>
            </a:lvl4pPr>
            <a:lvl5pPr indent="0" lvl="4" marL="25400" rtl="0">
              <a:lnSpc>
                <a:spcPct val="103333"/>
              </a:lnSpc>
              <a:spcBef>
                <a:spcPts val="0"/>
              </a:spcBef>
              <a:buNone/>
              <a:defRPr b="0" i="0" sz="900">
                <a:solidFill>
                  <a:srgbClr val="888888"/>
                </a:solidFill>
                <a:latin typeface="Calibri"/>
                <a:ea typeface="Calibri"/>
                <a:cs typeface="Calibri"/>
                <a:sym typeface="Calibri"/>
              </a:defRPr>
            </a:lvl5pPr>
            <a:lvl6pPr indent="0" lvl="5" marL="25400" rtl="0">
              <a:lnSpc>
                <a:spcPct val="103333"/>
              </a:lnSpc>
              <a:spcBef>
                <a:spcPts val="0"/>
              </a:spcBef>
              <a:buNone/>
              <a:defRPr b="0" i="0" sz="900">
                <a:solidFill>
                  <a:srgbClr val="888888"/>
                </a:solidFill>
                <a:latin typeface="Calibri"/>
                <a:ea typeface="Calibri"/>
                <a:cs typeface="Calibri"/>
                <a:sym typeface="Calibri"/>
              </a:defRPr>
            </a:lvl6pPr>
            <a:lvl7pPr indent="0" lvl="6" marL="25400" rtl="0">
              <a:lnSpc>
                <a:spcPct val="103333"/>
              </a:lnSpc>
              <a:spcBef>
                <a:spcPts val="0"/>
              </a:spcBef>
              <a:buNone/>
              <a:defRPr b="0" i="0" sz="900">
                <a:solidFill>
                  <a:srgbClr val="888888"/>
                </a:solidFill>
                <a:latin typeface="Calibri"/>
                <a:ea typeface="Calibri"/>
                <a:cs typeface="Calibri"/>
                <a:sym typeface="Calibri"/>
              </a:defRPr>
            </a:lvl7pPr>
            <a:lvl8pPr indent="0" lvl="7" marL="25400" rtl="0">
              <a:lnSpc>
                <a:spcPct val="103333"/>
              </a:lnSpc>
              <a:spcBef>
                <a:spcPts val="0"/>
              </a:spcBef>
              <a:buNone/>
              <a:defRPr b="0" i="0" sz="900">
                <a:solidFill>
                  <a:srgbClr val="888888"/>
                </a:solidFill>
                <a:latin typeface="Calibri"/>
                <a:ea typeface="Calibri"/>
                <a:cs typeface="Calibri"/>
                <a:sym typeface="Calibri"/>
              </a:defRPr>
            </a:lvl8pPr>
            <a:lvl9pPr indent="0" lvl="8" marL="25400" rtl="0">
              <a:lnSpc>
                <a:spcPct val="103333"/>
              </a:lnSpc>
              <a:spcBef>
                <a:spcPts val="0"/>
              </a:spcBef>
              <a:buNone/>
              <a:defRPr b="0" i="0" sz="900">
                <a:solidFill>
                  <a:srgbClr val="888888"/>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2" name="Shape 72"/>
        <p:cNvGrpSpPr/>
        <p:nvPr/>
      </p:nvGrpSpPr>
      <p:grpSpPr>
        <a:xfrm>
          <a:off x="0" y="0"/>
          <a:ext cx="0" cy="0"/>
          <a:chOff x="0" y="0"/>
          <a:chExt cx="0" cy="0"/>
        </a:xfrm>
      </p:grpSpPr>
      <p:sp>
        <p:nvSpPr>
          <p:cNvPr id="73" name="Google Shape;73;p17"/>
          <p:cNvSpPr txBox="1"/>
          <p:nvPr>
            <p:ph type="ctrTitle"/>
          </p:nvPr>
        </p:nvSpPr>
        <p:spPr>
          <a:xfrm>
            <a:off x="685800" y="1594485"/>
            <a:ext cx="7772400" cy="1080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330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7"/>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1700">
                <a:solidFill>
                  <a:srgbClr val="990000"/>
                </a:solidFill>
                <a:latin typeface="Calibri"/>
                <a:ea typeface="Calibri"/>
                <a:cs typeface="Calibri"/>
                <a:sym typeface="Calibri"/>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7"/>
          <p:cNvSpPr txBox="1"/>
          <p:nvPr>
            <p:ph idx="11" type="ftr"/>
          </p:nvPr>
        </p:nvSpPr>
        <p:spPr>
          <a:xfrm>
            <a:off x="687943" y="4848939"/>
            <a:ext cx="5076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0" type="dt"/>
          </p:nvPr>
        </p:nvSpPr>
        <p:spPr>
          <a:xfrm>
            <a:off x="3786377" y="4848939"/>
            <a:ext cx="15711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7"/>
          <p:cNvSpPr txBox="1"/>
          <p:nvPr>
            <p:ph idx="12" type="sldNum"/>
          </p:nvPr>
        </p:nvSpPr>
        <p:spPr>
          <a:xfrm>
            <a:off x="8305514" y="4848939"/>
            <a:ext cx="180900" cy="138600"/>
          </a:xfrm>
          <a:prstGeom prst="rect">
            <a:avLst/>
          </a:prstGeom>
          <a:noFill/>
          <a:ln>
            <a:noFill/>
          </a:ln>
        </p:spPr>
        <p:txBody>
          <a:bodyPr anchorCtr="0" anchor="t" bIns="0" lIns="0" spcFirstLastPara="1" rIns="0" wrap="square" tIns="0">
            <a:spAutoFit/>
          </a:bodyPr>
          <a:lstStyle>
            <a:lvl1pPr indent="0" lvl="0" marL="25400" rtl="0">
              <a:lnSpc>
                <a:spcPct val="103333"/>
              </a:lnSpc>
              <a:spcBef>
                <a:spcPts val="0"/>
              </a:spcBef>
              <a:buNone/>
              <a:defRPr b="0" i="0" sz="900">
                <a:solidFill>
                  <a:srgbClr val="888888"/>
                </a:solidFill>
                <a:latin typeface="Calibri"/>
                <a:ea typeface="Calibri"/>
                <a:cs typeface="Calibri"/>
                <a:sym typeface="Calibri"/>
              </a:defRPr>
            </a:lvl1pPr>
            <a:lvl2pPr indent="0" lvl="1" marL="25400" rtl="0">
              <a:lnSpc>
                <a:spcPct val="103333"/>
              </a:lnSpc>
              <a:spcBef>
                <a:spcPts val="0"/>
              </a:spcBef>
              <a:buNone/>
              <a:defRPr b="0" i="0" sz="900">
                <a:solidFill>
                  <a:srgbClr val="888888"/>
                </a:solidFill>
                <a:latin typeface="Calibri"/>
                <a:ea typeface="Calibri"/>
                <a:cs typeface="Calibri"/>
                <a:sym typeface="Calibri"/>
              </a:defRPr>
            </a:lvl2pPr>
            <a:lvl3pPr indent="0" lvl="2" marL="25400" rtl="0">
              <a:lnSpc>
                <a:spcPct val="103333"/>
              </a:lnSpc>
              <a:spcBef>
                <a:spcPts val="0"/>
              </a:spcBef>
              <a:buNone/>
              <a:defRPr b="0" i="0" sz="900">
                <a:solidFill>
                  <a:srgbClr val="888888"/>
                </a:solidFill>
                <a:latin typeface="Calibri"/>
                <a:ea typeface="Calibri"/>
                <a:cs typeface="Calibri"/>
                <a:sym typeface="Calibri"/>
              </a:defRPr>
            </a:lvl3pPr>
            <a:lvl4pPr indent="0" lvl="3" marL="25400" rtl="0">
              <a:lnSpc>
                <a:spcPct val="103333"/>
              </a:lnSpc>
              <a:spcBef>
                <a:spcPts val="0"/>
              </a:spcBef>
              <a:buNone/>
              <a:defRPr b="0" i="0" sz="900">
                <a:solidFill>
                  <a:srgbClr val="888888"/>
                </a:solidFill>
                <a:latin typeface="Calibri"/>
                <a:ea typeface="Calibri"/>
                <a:cs typeface="Calibri"/>
                <a:sym typeface="Calibri"/>
              </a:defRPr>
            </a:lvl4pPr>
            <a:lvl5pPr indent="0" lvl="4" marL="25400" rtl="0">
              <a:lnSpc>
                <a:spcPct val="103333"/>
              </a:lnSpc>
              <a:spcBef>
                <a:spcPts val="0"/>
              </a:spcBef>
              <a:buNone/>
              <a:defRPr b="0" i="0" sz="900">
                <a:solidFill>
                  <a:srgbClr val="888888"/>
                </a:solidFill>
                <a:latin typeface="Calibri"/>
                <a:ea typeface="Calibri"/>
                <a:cs typeface="Calibri"/>
                <a:sym typeface="Calibri"/>
              </a:defRPr>
            </a:lvl5pPr>
            <a:lvl6pPr indent="0" lvl="5" marL="25400" rtl="0">
              <a:lnSpc>
                <a:spcPct val="103333"/>
              </a:lnSpc>
              <a:spcBef>
                <a:spcPts val="0"/>
              </a:spcBef>
              <a:buNone/>
              <a:defRPr b="0" i="0" sz="900">
                <a:solidFill>
                  <a:srgbClr val="888888"/>
                </a:solidFill>
                <a:latin typeface="Calibri"/>
                <a:ea typeface="Calibri"/>
                <a:cs typeface="Calibri"/>
                <a:sym typeface="Calibri"/>
              </a:defRPr>
            </a:lvl6pPr>
            <a:lvl7pPr indent="0" lvl="6" marL="25400" rtl="0">
              <a:lnSpc>
                <a:spcPct val="103333"/>
              </a:lnSpc>
              <a:spcBef>
                <a:spcPts val="0"/>
              </a:spcBef>
              <a:buNone/>
              <a:defRPr b="0" i="0" sz="900">
                <a:solidFill>
                  <a:srgbClr val="888888"/>
                </a:solidFill>
                <a:latin typeface="Calibri"/>
                <a:ea typeface="Calibri"/>
                <a:cs typeface="Calibri"/>
                <a:sym typeface="Calibri"/>
              </a:defRPr>
            </a:lvl7pPr>
            <a:lvl8pPr indent="0" lvl="7" marL="25400" rtl="0">
              <a:lnSpc>
                <a:spcPct val="103333"/>
              </a:lnSpc>
              <a:spcBef>
                <a:spcPts val="0"/>
              </a:spcBef>
              <a:buNone/>
              <a:defRPr b="0" i="0" sz="900">
                <a:solidFill>
                  <a:srgbClr val="888888"/>
                </a:solidFill>
                <a:latin typeface="Calibri"/>
                <a:ea typeface="Calibri"/>
                <a:cs typeface="Calibri"/>
                <a:sym typeface="Calibri"/>
              </a:defRPr>
            </a:lvl8pPr>
            <a:lvl9pPr indent="0" lvl="8" marL="25400" rtl="0">
              <a:lnSpc>
                <a:spcPct val="103333"/>
              </a:lnSpc>
              <a:spcBef>
                <a:spcPts val="0"/>
              </a:spcBef>
              <a:buNone/>
              <a:defRPr b="0" i="0" sz="900">
                <a:solidFill>
                  <a:srgbClr val="888888"/>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8" name="Shape 78"/>
        <p:cNvGrpSpPr/>
        <p:nvPr/>
      </p:nvGrpSpPr>
      <p:grpSpPr>
        <a:xfrm>
          <a:off x="0" y="0"/>
          <a:ext cx="0" cy="0"/>
          <a:chOff x="0" y="0"/>
          <a:chExt cx="0" cy="0"/>
        </a:xfrm>
      </p:grpSpPr>
      <p:sp>
        <p:nvSpPr>
          <p:cNvPr id="79" name="Google Shape;79;p18"/>
          <p:cNvSpPr txBox="1"/>
          <p:nvPr>
            <p:ph type="title"/>
          </p:nvPr>
        </p:nvSpPr>
        <p:spPr>
          <a:xfrm>
            <a:off x="687943" y="292465"/>
            <a:ext cx="6168000" cy="522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b="0" i="0" sz="330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8"/>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81" name="Google Shape;81;p18"/>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100"/>
              <a:buNone/>
              <a:defRPr/>
            </a:lvl1pPr>
            <a:lvl2pPr indent="-228600" lvl="1" marL="914400" rtl="0" algn="l">
              <a:spcBef>
                <a:spcPts val="0"/>
              </a:spcBef>
              <a:spcAft>
                <a:spcPts val="0"/>
              </a:spcAft>
              <a:buSzPts val="1100"/>
              <a:buNone/>
              <a:defRPr/>
            </a:lvl2pPr>
            <a:lvl3pPr indent="-228600" lvl="2" marL="1371600" rtl="0" algn="l">
              <a:spcBef>
                <a:spcPts val="0"/>
              </a:spcBef>
              <a:spcAft>
                <a:spcPts val="0"/>
              </a:spcAft>
              <a:buSzPts val="1100"/>
              <a:buNone/>
              <a:defRPr/>
            </a:lvl3pPr>
            <a:lvl4pPr indent="-228600" lvl="3" marL="1828800" rtl="0" algn="l">
              <a:spcBef>
                <a:spcPts val="0"/>
              </a:spcBef>
              <a:spcAft>
                <a:spcPts val="0"/>
              </a:spcAft>
              <a:buSzPts val="1100"/>
              <a:buNone/>
              <a:defRPr/>
            </a:lvl4pPr>
            <a:lvl5pPr indent="-228600" lvl="4" marL="2286000" rtl="0" algn="l">
              <a:spcBef>
                <a:spcPts val="0"/>
              </a:spcBef>
              <a:spcAft>
                <a:spcPts val="0"/>
              </a:spcAft>
              <a:buSzPts val="1100"/>
              <a:buNone/>
              <a:defRPr/>
            </a:lvl5pPr>
            <a:lvl6pPr indent="-228600" lvl="5" marL="2743200" rtl="0" algn="l">
              <a:spcBef>
                <a:spcPts val="0"/>
              </a:spcBef>
              <a:spcAft>
                <a:spcPts val="0"/>
              </a:spcAft>
              <a:buSzPts val="1100"/>
              <a:buNone/>
              <a:defRPr/>
            </a:lvl6pPr>
            <a:lvl7pPr indent="-228600" lvl="6" marL="3200400" rtl="0" algn="l">
              <a:spcBef>
                <a:spcPts val="0"/>
              </a:spcBef>
              <a:spcAft>
                <a:spcPts val="0"/>
              </a:spcAft>
              <a:buSzPts val="1100"/>
              <a:buNone/>
              <a:defRPr/>
            </a:lvl7pPr>
            <a:lvl8pPr indent="-228600" lvl="7" marL="3657600" rtl="0" algn="l">
              <a:spcBef>
                <a:spcPts val="0"/>
              </a:spcBef>
              <a:spcAft>
                <a:spcPts val="0"/>
              </a:spcAft>
              <a:buSzPts val="1100"/>
              <a:buNone/>
              <a:defRPr/>
            </a:lvl8pPr>
            <a:lvl9pPr indent="-228600" lvl="8" marL="4114800" rtl="0" algn="l">
              <a:spcBef>
                <a:spcPts val="0"/>
              </a:spcBef>
              <a:spcAft>
                <a:spcPts val="0"/>
              </a:spcAft>
              <a:buSzPts val="1100"/>
              <a:buNone/>
              <a:defRPr/>
            </a:lvl9pPr>
          </a:lstStyle>
          <a:p/>
        </p:txBody>
      </p:sp>
      <p:sp>
        <p:nvSpPr>
          <p:cNvPr id="82" name="Google Shape;82;p18"/>
          <p:cNvSpPr txBox="1"/>
          <p:nvPr>
            <p:ph idx="11" type="ftr"/>
          </p:nvPr>
        </p:nvSpPr>
        <p:spPr>
          <a:xfrm>
            <a:off x="687943" y="4848939"/>
            <a:ext cx="5076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0" type="dt"/>
          </p:nvPr>
        </p:nvSpPr>
        <p:spPr>
          <a:xfrm>
            <a:off x="3786377" y="4848939"/>
            <a:ext cx="15711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 name="Google Shape;84;p18"/>
          <p:cNvSpPr txBox="1"/>
          <p:nvPr>
            <p:ph idx="12" type="sldNum"/>
          </p:nvPr>
        </p:nvSpPr>
        <p:spPr>
          <a:xfrm>
            <a:off x="8305514" y="4848939"/>
            <a:ext cx="180900" cy="138600"/>
          </a:xfrm>
          <a:prstGeom prst="rect">
            <a:avLst/>
          </a:prstGeom>
          <a:noFill/>
          <a:ln>
            <a:noFill/>
          </a:ln>
        </p:spPr>
        <p:txBody>
          <a:bodyPr anchorCtr="0" anchor="t" bIns="0" lIns="0" spcFirstLastPara="1" rIns="0" wrap="square" tIns="0">
            <a:spAutoFit/>
          </a:bodyPr>
          <a:lstStyle>
            <a:lvl1pPr indent="0" lvl="0" marL="25400" rtl="0">
              <a:lnSpc>
                <a:spcPct val="103333"/>
              </a:lnSpc>
              <a:spcBef>
                <a:spcPts val="0"/>
              </a:spcBef>
              <a:buNone/>
              <a:defRPr b="0" i="0" sz="900">
                <a:solidFill>
                  <a:srgbClr val="888888"/>
                </a:solidFill>
                <a:latin typeface="Calibri"/>
                <a:ea typeface="Calibri"/>
                <a:cs typeface="Calibri"/>
                <a:sym typeface="Calibri"/>
              </a:defRPr>
            </a:lvl1pPr>
            <a:lvl2pPr indent="0" lvl="1" marL="25400" rtl="0">
              <a:lnSpc>
                <a:spcPct val="103333"/>
              </a:lnSpc>
              <a:spcBef>
                <a:spcPts val="0"/>
              </a:spcBef>
              <a:buNone/>
              <a:defRPr b="0" i="0" sz="900">
                <a:solidFill>
                  <a:srgbClr val="888888"/>
                </a:solidFill>
                <a:latin typeface="Calibri"/>
                <a:ea typeface="Calibri"/>
                <a:cs typeface="Calibri"/>
                <a:sym typeface="Calibri"/>
              </a:defRPr>
            </a:lvl2pPr>
            <a:lvl3pPr indent="0" lvl="2" marL="25400" rtl="0">
              <a:lnSpc>
                <a:spcPct val="103333"/>
              </a:lnSpc>
              <a:spcBef>
                <a:spcPts val="0"/>
              </a:spcBef>
              <a:buNone/>
              <a:defRPr b="0" i="0" sz="900">
                <a:solidFill>
                  <a:srgbClr val="888888"/>
                </a:solidFill>
                <a:latin typeface="Calibri"/>
                <a:ea typeface="Calibri"/>
                <a:cs typeface="Calibri"/>
                <a:sym typeface="Calibri"/>
              </a:defRPr>
            </a:lvl3pPr>
            <a:lvl4pPr indent="0" lvl="3" marL="25400" rtl="0">
              <a:lnSpc>
                <a:spcPct val="103333"/>
              </a:lnSpc>
              <a:spcBef>
                <a:spcPts val="0"/>
              </a:spcBef>
              <a:buNone/>
              <a:defRPr b="0" i="0" sz="900">
                <a:solidFill>
                  <a:srgbClr val="888888"/>
                </a:solidFill>
                <a:latin typeface="Calibri"/>
                <a:ea typeface="Calibri"/>
                <a:cs typeface="Calibri"/>
                <a:sym typeface="Calibri"/>
              </a:defRPr>
            </a:lvl4pPr>
            <a:lvl5pPr indent="0" lvl="4" marL="25400" rtl="0">
              <a:lnSpc>
                <a:spcPct val="103333"/>
              </a:lnSpc>
              <a:spcBef>
                <a:spcPts val="0"/>
              </a:spcBef>
              <a:buNone/>
              <a:defRPr b="0" i="0" sz="900">
                <a:solidFill>
                  <a:srgbClr val="888888"/>
                </a:solidFill>
                <a:latin typeface="Calibri"/>
                <a:ea typeface="Calibri"/>
                <a:cs typeface="Calibri"/>
                <a:sym typeface="Calibri"/>
              </a:defRPr>
            </a:lvl5pPr>
            <a:lvl6pPr indent="0" lvl="5" marL="25400" rtl="0">
              <a:lnSpc>
                <a:spcPct val="103333"/>
              </a:lnSpc>
              <a:spcBef>
                <a:spcPts val="0"/>
              </a:spcBef>
              <a:buNone/>
              <a:defRPr b="0" i="0" sz="900">
                <a:solidFill>
                  <a:srgbClr val="888888"/>
                </a:solidFill>
                <a:latin typeface="Calibri"/>
                <a:ea typeface="Calibri"/>
                <a:cs typeface="Calibri"/>
                <a:sym typeface="Calibri"/>
              </a:defRPr>
            </a:lvl6pPr>
            <a:lvl7pPr indent="0" lvl="6" marL="25400" rtl="0">
              <a:lnSpc>
                <a:spcPct val="103333"/>
              </a:lnSpc>
              <a:spcBef>
                <a:spcPts val="0"/>
              </a:spcBef>
              <a:buNone/>
              <a:defRPr b="0" i="0" sz="900">
                <a:solidFill>
                  <a:srgbClr val="888888"/>
                </a:solidFill>
                <a:latin typeface="Calibri"/>
                <a:ea typeface="Calibri"/>
                <a:cs typeface="Calibri"/>
                <a:sym typeface="Calibri"/>
              </a:defRPr>
            </a:lvl7pPr>
            <a:lvl8pPr indent="0" lvl="7" marL="25400" rtl="0">
              <a:lnSpc>
                <a:spcPct val="103333"/>
              </a:lnSpc>
              <a:spcBef>
                <a:spcPts val="0"/>
              </a:spcBef>
              <a:buNone/>
              <a:defRPr b="0" i="0" sz="900">
                <a:solidFill>
                  <a:srgbClr val="888888"/>
                </a:solidFill>
                <a:latin typeface="Calibri"/>
                <a:ea typeface="Calibri"/>
                <a:cs typeface="Calibri"/>
                <a:sym typeface="Calibri"/>
              </a:defRPr>
            </a:lvl8pPr>
            <a:lvl9pPr indent="0" lvl="8" marL="25400" rtl="0">
              <a:lnSpc>
                <a:spcPct val="103333"/>
              </a:lnSpc>
              <a:spcBef>
                <a:spcPts val="0"/>
              </a:spcBef>
              <a:buNone/>
              <a:defRPr b="0" i="0" sz="900">
                <a:solidFill>
                  <a:srgbClr val="888888"/>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9"/>
          <p:cNvSpPr txBox="1"/>
          <p:nvPr>
            <p:ph type="ctrTitle"/>
          </p:nvPr>
        </p:nvSpPr>
        <p:spPr>
          <a:xfrm>
            <a:off x="311708" y="744575"/>
            <a:ext cx="8520600" cy="2052600"/>
          </a:xfrm>
          <a:prstGeom prst="rect">
            <a:avLst/>
          </a:prstGeom>
        </p:spPr>
        <p:txBody>
          <a:bodyPr anchorCtr="0" anchor="b" bIns="0" lIns="0" spcFirstLastPara="1" rIns="0" wrap="square" tIns="0">
            <a:sp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9"/>
          <p:cNvSpPr txBox="1"/>
          <p:nvPr>
            <p:ph idx="1" type="subTitle"/>
          </p:nvPr>
        </p:nvSpPr>
        <p:spPr>
          <a:xfrm>
            <a:off x="311700" y="2834125"/>
            <a:ext cx="8520600" cy="7926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9"/>
          <p:cNvSpPr txBox="1"/>
          <p:nvPr>
            <p:ph idx="12" type="sldNum"/>
          </p:nvPr>
        </p:nvSpPr>
        <p:spPr>
          <a:xfrm>
            <a:off x="8472458" y="4663217"/>
            <a:ext cx="548700" cy="1386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7959089" y="102870"/>
            <a:ext cx="872490" cy="798194"/>
          </a:xfrm>
          <a:prstGeom prst="rect">
            <a:avLst/>
          </a:prstGeom>
          <a:noFill/>
          <a:ln>
            <a:noFill/>
          </a:ln>
        </p:spPr>
      </p:pic>
      <p:sp>
        <p:nvSpPr>
          <p:cNvPr id="52" name="Google Shape;52;p13"/>
          <p:cNvSpPr txBox="1"/>
          <p:nvPr>
            <p:ph type="title"/>
          </p:nvPr>
        </p:nvSpPr>
        <p:spPr>
          <a:xfrm>
            <a:off x="687943" y="292465"/>
            <a:ext cx="6168000" cy="5226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3"/>
          <p:cNvSpPr txBox="1"/>
          <p:nvPr>
            <p:ph idx="1" type="body"/>
          </p:nvPr>
        </p:nvSpPr>
        <p:spPr>
          <a:xfrm>
            <a:off x="687943" y="1066847"/>
            <a:ext cx="6201300" cy="3449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700" u="none" cap="none" strike="noStrike">
                <a:solidFill>
                  <a:srgbClr val="990000"/>
                </a:solidFill>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54" name="Google Shape;54;p13"/>
          <p:cNvSpPr txBox="1"/>
          <p:nvPr>
            <p:ph idx="11" type="ftr"/>
          </p:nvPr>
        </p:nvSpPr>
        <p:spPr>
          <a:xfrm>
            <a:off x="687943" y="4848939"/>
            <a:ext cx="5076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5" name="Google Shape;55;p13"/>
          <p:cNvSpPr txBox="1"/>
          <p:nvPr>
            <p:ph idx="10" type="dt"/>
          </p:nvPr>
        </p:nvSpPr>
        <p:spPr>
          <a:xfrm>
            <a:off x="3786377" y="4848939"/>
            <a:ext cx="1571100" cy="133500"/>
          </a:xfrm>
          <a:prstGeom prst="rect">
            <a:avLst/>
          </a:prstGeom>
          <a:noFill/>
          <a:ln>
            <a:noFill/>
          </a:ln>
        </p:spPr>
        <p:txBody>
          <a:bodyPr anchorCtr="0" anchor="t" bIns="0" lIns="0" spcFirstLastPara="1" rIns="0" wrap="square" tIns="0">
            <a:spAutoFit/>
          </a:bodyPr>
          <a:lstStyle>
            <a:lvl1pPr lvl="0" rtl="0">
              <a:spcBef>
                <a:spcPts val="0"/>
              </a:spcBef>
              <a:spcAft>
                <a:spcPts val="0"/>
              </a:spcAft>
              <a:buSzPts val="1100"/>
              <a:buNone/>
              <a:defRPr b="0" i="0" sz="900">
                <a:solidFill>
                  <a:srgbClr val="888888"/>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6" name="Google Shape;56;p13"/>
          <p:cNvSpPr txBox="1"/>
          <p:nvPr>
            <p:ph idx="12" type="sldNum"/>
          </p:nvPr>
        </p:nvSpPr>
        <p:spPr>
          <a:xfrm>
            <a:off x="8305514" y="4848939"/>
            <a:ext cx="180900" cy="138600"/>
          </a:xfrm>
          <a:prstGeom prst="rect">
            <a:avLst/>
          </a:prstGeom>
          <a:noFill/>
          <a:ln>
            <a:noFill/>
          </a:ln>
        </p:spPr>
        <p:txBody>
          <a:bodyPr anchorCtr="0" anchor="t" bIns="0" lIns="0" spcFirstLastPara="1" rIns="0" wrap="square" tIns="0">
            <a:spAutoFit/>
          </a:bodyPr>
          <a:lstStyle>
            <a:lvl1pPr indent="0" lvl="0" marL="25400" rtl="0">
              <a:lnSpc>
                <a:spcPct val="103333"/>
              </a:lnSpc>
              <a:spcBef>
                <a:spcPts val="0"/>
              </a:spcBef>
              <a:buNone/>
              <a:defRPr b="0" i="0" sz="900">
                <a:solidFill>
                  <a:srgbClr val="888888"/>
                </a:solidFill>
                <a:latin typeface="Calibri"/>
                <a:ea typeface="Calibri"/>
                <a:cs typeface="Calibri"/>
                <a:sym typeface="Calibri"/>
              </a:defRPr>
            </a:lvl1pPr>
            <a:lvl2pPr indent="0" lvl="1" marL="25400" rtl="0">
              <a:lnSpc>
                <a:spcPct val="103333"/>
              </a:lnSpc>
              <a:spcBef>
                <a:spcPts val="0"/>
              </a:spcBef>
              <a:buNone/>
              <a:defRPr b="0" i="0" sz="900">
                <a:solidFill>
                  <a:srgbClr val="888888"/>
                </a:solidFill>
                <a:latin typeface="Calibri"/>
                <a:ea typeface="Calibri"/>
                <a:cs typeface="Calibri"/>
                <a:sym typeface="Calibri"/>
              </a:defRPr>
            </a:lvl2pPr>
            <a:lvl3pPr indent="0" lvl="2" marL="25400" rtl="0">
              <a:lnSpc>
                <a:spcPct val="103333"/>
              </a:lnSpc>
              <a:spcBef>
                <a:spcPts val="0"/>
              </a:spcBef>
              <a:buNone/>
              <a:defRPr b="0" i="0" sz="900">
                <a:solidFill>
                  <a:srgbClr val="888888"/>
                </a:solidFill>
                <a:latin typeface="Calibri"/>
                <a:ea typeface="Calibri"/>
                <a:cs typeface="Calibri"/>
                <a:sym typeface="Calibri"/>
              </a:defRPr>
            </a:lvl3pPr>
            <a:lvl4pPr indent="0" lvl="3" marL="25400" rtl="0">
              <a:lnSpc>
                <a:spcPct val="103333"/>
              </a:lnSpc>
              <a:spcBef>
                <a:spcPts val="0"/>
              </a:spcBef>
              <a:buNone/>
              <a:defRPr b="0" i="0" sz="900">
                <a:solidFill>
                  <a:srgbClr val="888888"/>
                </a:solidFill>
                <a:latin typeface="Calibri"/>
                <a:ea typeface="Calibri"/>
                <a:cs typeface="Calibri"/>
                <a:sym typeface="Calibri"/>
              </a:defRPr>
            </a:lvl4pPr>
            <a:lvl5pPr indent="0" lvl="4" marL="25400" rtl="0">
              <a:lnSpc>
                <a:spcPct val="103333"/>
              </a:lnSpc>
              <a:spcBef>
                <a:spcPts val="0"/>
              </a:spcBef>
              <a:buNone/>
              <a:defRPr b="0" i="0" sz="900">
                <a:solidFill>
                  <a:srgbClr val="888888"/>
                </a:solidFill>
                <a:latin typeface="Calibri"/>
                <a:ea typeface="Calibri"/>
                <a:cs typeface="Calibri"/>
                <a:sym typeface="Calibri"/>
              </a:defRPr>
            </a:lvl5pPr>
            <a:lvl6pPr indent="0" lvl="5" marL="25400" rtl="0">
              <a:lnSpc>
                <a:spcPct val="103333"/>
              </a:lnSpc>
              <a:spcBef>
                <a:spcPts val="0"/>
              </a:spcBef>
              <a:buNone/>
              <a:defRPr b="0" i="0" sz="900">
                <a:solidFill>
                  <a:srgbClr val="888888"/>
                </a:solidFill>
                <a:latin typeface="Calibri"/>
                <a:ea typeface="Calibri"/>
                <a:cs typeface="Calibri"/>
                <a:sym typeface="Calibri"/>
              </a:defRPr>
            </a:lvl6pPr>
            <a:lvl7pPr indent="0" lvl="6" marL="25400" rtl="0">
              <a:lnSpc>
                <a:spcPct val="103333"/>
              </a:lnSpc>
              <a:spcBef>
                <a:spcPts val="0"/>
              </a:spcBef>
              <a:buNone/>
              <a:defRPr b="0" i="0" sz="900">
                <a:solidFill>
                  <a:srgbClr val="888888"/>
                </a:solidFill>
                <a:latin typeface="Calibri"/>
                <a:ea typeface="Calibri"/>
                <a:cs typeface="Calibri"/>
                <a:sym typeface="Calibri"/>
              </a:defRPr>
            </a:lvl7pPr>
            <a:lvl8pPr indent="0" lvl="7" marL="25400" rtl="0">
              <a:lnSpc>
                <a:spcPct val="103333"/>
              </a:lnSpc>
              <a:spcBef>
                <a:spcPts val="0"/>
              </a:spcBef>
              <a:buNone/>
              <a:defRPr b="0" i="0" sz="900">
                <a:solidFill>
                  <a:srgbClr val="888888"/>
                </a:solidFill>
                <a:latin typeface="Calibri"/>
                <a:ea typeface="Calibri"/>
                <a:cs typeface="Calibri"/>
                <a:sym typeface="Calibri"/>
              </a:defRPr>
            </a:lvl8pPr>
            <a:lvl9pPr indent="0" lvl="8" marL="25400" rtl="0">
              <a:lnSpc>
                <a:spcPct val="103333"/>
              </a:lnSpc>
              <a:spcBef>
                <a:spcPts val="0"/>
              </a:spcBef>
              <a:buNone/>
              <a:defRPr b="0" i="0" sz="900">
                <a:solidFill>
                  <a:srgbClr val="888888"/>
                </a:solidFill>
                <a:latin typeface="Calibri"/>
                <a:ea typeface="Calibri"/>
                <a:cs typeface="Calibri"/>
                <a:sym typeface="Calibri"/>
              </a:defRPr>
            </a:lvl9pPr>
          </a:lstStyle>
          <a:p>
            <a:pPr indent="0" lvl="0" marL="25400" rtl="0" algn="l">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ctrTitle"/>
          </p:nvPr>
        </p:nvSpPr>
        <p:spPr>
          <a:xfrm>
            <a:off x="198946" y="554394"/>
            <a:ext cx="8520600" cy="1431600"/>
          </a:xfrm>
          <a:prstGeom prst="rect">
            <a:avLst/>
          </a:prstGeom>
        </p:spPr>
        <p:txBody>
          <a:bodyPr anchorCtr="0" anchor="b" bIns="0" lIns="0" spcFirstLastPara="1" rIns="0" wrap="square" tIns="0">
            <a:spAutoFit/>
          </a:bodyPr>
          <a:lstStyle/>
          <a:p>
            <a:pPr indent="0" lvl="0" marL="0" rtl="0" algn="ctr">
              <a:spcBef>
                <a:spcPts val="0"/>
              </a:spcBef>
              <a:spcAft>
                <a:spcPts val="0"/>
              </a:spcAft>
              <a:buNone/>
            </a:pPr>
            <a:r>
              <a:rPr lang="en" sz="4100">
                <a:latin typeface="Times New Roman"/>
                <a:ea typeface="Times New Roman"/>
                <a:cs typeface="Times New Roman"/>
                <a:sym typeface="Times New Roman"/>
              </a:rPr>
              <a:t>Introduction to Robotics</a:t>
            </a:r>
            <a:endParaRPr sz="4100">
              <a:latin typeface="Times New Roman"/>
              <a:ea typeface="Times New Roman"/>
              <a:cs typeface="Times New Roman"/>
              <a:sym typeface="Times New Roman"/>
            </a:endParaRPr>
          </a:p>
          <a:p>
            <a:pPr indent="0" lvl="0" marL="0" rtl="0" algn="ctr">
              <a:spcBef>
                <a:spcPts val="0"/>
              </a:spcBef>
              <a:spcAft>
                <a:spcPts val="0"/>
              </a:spcAft>
              <a:buNone/>
            </a:pPr>
            <a:r>
              <a:rPr lang="en" sz="4100">
                <a:latin typeface="Times New Roman"/>
                <a:ea typeface="Times New Roman"/>
                <a:cs typeface="Times New Roman"/>
                <a:sym typeface="Times New Roman"/>
              </a:rPr>
              <a:t>CSE 461</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94" name="Google Shape;94;p20"/>
          <p:cNvSpPr txBox="1"/>
          <p:nvPr/>
        </p:nvSpPr>
        <p:spPr>
          <a:xfrm>
            <a:off x="369919" y="2147631"/>
            <a:ext cx="8520600" cy="15576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2800">
                <a:solidFill>
                  <a:srgbClr val="000000"/>
                </a:solidFill>
                <a:latin typeface="Times New Roman"/>
                <a:ea typeface="Times New Roman"/>
                <a:cs typeface="Times New Roman"/>
                <a:sym typeface="Times New Roman"/>
              </a:rPr>
              <a:t>Lecture </a:t>
            </a:r>
            <a:r>
              <a:rPr lang="en" sz="2800">
                <a:latin typeface="Times New Roman"/>
                <a:ea typeface="Times New Roman"/>
                <a:cs typeface="Times New Roman"/>
                <a:sym typeface="Times New Roman"/>
              </a:rPr>
              <a:t>11</a:t>
            </a:r>
            <a:r>
              <a:rPr lang="en" sz="2800">
                <a:solidFill>
                  <a:srgbClr val="000000"/>
                </a:solidFill>
                <a:latin typeface="Times New Roman"/>
                <a:ea typeface="Times New Roman"/>
                <a:cs typeface="Times New Roman"/>
                <a:sym typeface="Times New Roman"/>
              </a:rPr>
              <a:t>: </a:t>
            </a:r>
            <a:r>
              <a:rPr lang="en" sz="2800">
                <a:latin typeface="Times New Roman"/>
                <a:ea typeface="Times New Roman"/>
                <a:cs typeface="Times New Roman"/>
                <a:sym typeface="Times New Roman"/>
              </a:rPr>
              <a:t>Introduction to Control System Theory (Part 2)</a:t>
            </a:r>
            <a:endParaRPr sz="2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30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sz="1600">
                <a:solidFill>
                  <a:srgbClr val="000000"/>
                </a:solidFill>
                <a:latin typeface="Times New Roman"/>
                <a:ea typeface="Times New Roman"/>
                <a:cs typeface="Times New Roman"/>
                <a:sym typeface="Times New Roman"/>
              </a:rPr>
              <a:t>Niloy Irtisam</a:t>
            </a:r>
            <a:endParaRPr sz="16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sz="1600">
                <a:solidFill>
                  <a:srgbClr val="000000"/>
                </a:solidFill>
                <a:latin typeface="Times New Roman"/>
                <a:ea typeface="Times New Roman"/>
                <a:cs typeface="Times New Roman"/>
                <a:sym typeface="Times New Roman"/>
              </a:rPr>
              <a:t>Lecturer, Dept. of Computer Science and Engineering</a:t>
            </a:r>
            <a:endParaRPr sz="16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sz="1600">
                <a:solidFill>
                  <a:srgbClr val="000000"/>
                </a:solidFill>
                <a:latin typeface="Times New Roman"/>
                <a:ea typeface="Times New Roman"/>
                <a:cs typeface="Times New Roman"/>
                <a:sym typeface="Times New Roman"/>
              </a:rPr>
              <a:t>Brac University</a:t>
            </a:r>
            <a:endParaRPr sz="26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9"/>
          <p:cNvSpPr/>
          <p:nvPr/>
        </p:nvSpPr>
        <p:spPr>
          <a:xfrm>
            <a:off x="2534050" y="2030550"/>
            <a:ext cx="1281000" cy="54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G(s)</a:t>
            </a:r>
            <a:endParaRPr/>
          </a:p>
        </p:txBody>
      </p:sp>
      <p:sp>
        <p:nvSpPr>
          <p:cNvPr id="165" name="Google Shape;165;p29"/>
          <p:cNvSpPr/>
          <p:nvPr/>
        </p:nvSpPr>
        <p:spPr>
          <a:xfrm>
            <a:off x="2534050" y="3017575"/>
            <a:ext cx="1281000" cy="54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H(s)</a:t>
            </a:r>
            <a:endParaRPr/>
          </a:p>
        </p:txBody>
      </p:sp>
      <p:cxnSp>
        <p:nvCxnSpPr>
          <p:cNvPr id="166" name="Google Shape;166;p29"/>
          <p:cNvCxnSpPr>
            <a:stCxn id="164" idx="3"/>
          </p:cNvCxnSpPr>
          <p:nvPr/>
        </p:nvCxnSpPr>
        <p:spPr>
          <a:xfrm>
            <a:off x="3815050" y="2301150"/>
            <a:ext cx="1339200" cy="1200"/>
          </a:xfrm>
          <a:prstGeom prst="straightConnector1">
            <a:avLst/>
          </a:prstGeom>
          <a:noFill/>
          <a:ln cap="flat" cmpd="sng" w="28575">
            <a:solidFill>
              <a:schemeClr val="dk2"/>
            </a:solidFill>
            <a:prstDash val="solid"/>
            <a:round/>
            <a:headEnd len="med" w="med" type="none"/>
            <a:tailEnd len="med" w="med" type="triangle"/>
          </a:ln>
        </p:spPr>
      </p:cxnSp>
      <p:pic>
        <p:nvPicPr>
          <p:cNvPr id="167" name="Google Shape;167;p29"/>
          <p:cNvPicPr preferRelativeResize="0"/>
          <p:nvPr/>
        </p:nvPicPr>
        <p:blipFill>
          <a:blip r:embed="rId3">
            <a:alphaModFix/>
          </a:blip>
          <a:stretch>
            <a:fillRect/>
          </a:stretch>
        </p:blipFill>
        <p:spPr>
          <a:xfrm>
            <a:off x="1307538" y="2005875"/>
            <a:ext cx="733425" cy="590550"/>
          </a:xfrm>
          <a:prstGeom prst="rect">
            <a:avLst/>
          </a:prstGeom>
          <a:noFill/>
          <a:ln>
            <a:noFill/>
          </a:ln>
        </p:spPr>
      </p:pic>
      <p:cxnSp>
        <p:nvCxnSpPr>
          <p:cNvPr id="168" name="Google Shape;168;p29"/>
          <p:cNvCxnSpPr>
            <a:endCxn id="167" idx="1"/>
          </p:cNvCxnSpPr>
          <p:nvPr/>
        </p:nvCxnSpPr>
        <p:spPr>
          <a:xfrm flipH="1" rot="10800000">
            <a:off x="699738" y="2301150"/>
            <a:ext cx="607800" cy="10800"/>
          </a:xfrm>
          <a:prstGeom prst="straightConnector1">
            <a:avLst/>
          </a:prstGeom>
          <a:noFill/>
          <a:ln cap="flat" cmpd="sng" w="28575">
            <a:solidFill>
              <a:schemeClr val="dk2"/>
            </a:solidFill>
            <a:prstDash val="solid"/>
            <a:round/>
            <a:headEnd len="med" w="med" type="none"/>
            <a:tailEnd len="med" w="med" type="triangle"/>
          </a:ln>
        </p:spPr>
      </p:cxnSp>
      <p:cxnSp>
        <p:nvCxnSpPr>
          <p:cNvPr id="169" name="Google Shape;169;p29"/>
          <p:cNvCxnSpPr>
            <a:stCxn id="167" idx="3"/>
            <a:endCxn id="164" idx="1"/>
          </p:cNvCxnSpPr>
          <p:nvPr/>
        </p:nvCxnSpPr>
        <p:spPr>
          <a:xfrm>
            <a:off x="2040963" y="2301150"/>
            <a:ext cx="493200" cy="0"/>
          </a:xfrm>
          <a:prstGeom prst="straightConnector1">
            <a:avLst/>
          </a:prstGeom>
          <a:noFill/>
          <a:ln cap="flat" cmpd="sng" w="28575">
            <a:solidFill>
              <a:schemeClr val="dk2"/>
            </a:solidFill>
            <a:prstDash val="solid"/>
            <a:round/>
            <a:headEnd len="med" w="med" type="none"/>
            <a:tailEnd len="med" w="med" type="triangle"/>
          </a:ln>
        </p:spPr>
      </p:cxnSp>
      <p:cxnSp>
        <p:nvCxnSpPr>
          <p:cNvPr id="170" name="Google Shape;170;p29"/>
          <p:cNvCxnSpPr>
            <a:endCxn id="165" idx="3"/>
          </p:cNvCxnSpPr>
          <p:nvPr/>
        </p:nvCxnSpPr>
        <p:spPr>
          <a:xfrm rot="5400000">
            <a:off x="3778300" y="2348725"/>
            <a:ext cx="976200" cy="902700"/>
          </a:xfrm>
          <a:prstGeom prst="bentConnector2">
            <a:avLst/>
          </a:prstGeom>
          <a:noFill/>
          <a:ln cap="flat" cmpd="sng" w="9525">
            <a:solidFill>
              <a:schemeClr val="dk2"/>
            </a:solidFill>
            <a:prstDash val="solid"/>
            <a:round/>
            <a:headEnd len="med" w="med" type="none"/>
            <a:tailEnd len="med" w="med" type="none"/>
          </a:ln>
        </p:spPr>
      </p:cxnSp>
      <p:cxnSp>
        <p:nvCxnSpPr>
          <p:cNvPr id="171" name="Google Shape;171;p29"/>
          <p:cNvCxnSpPr>
            <a:stCxn id="165" idx="1"/>
            <a:endCxn id="167" idx="2"/>
          </p:cNvCxnSpPr>
          <p:nvPr/>
        </p:nvCxnSpPr>
        <p:spPr>
          <a:xfrm rot="10800000">
            <a:off x="1674250" y="2596375"/>
            <a:ext cx="859800" cy="691800"/>
          </a:xfrm>
          <a:prstGeom prst="bentConnector2">
            <a:avLst/>
          </a:prstGeom>
          <a:noFill/>
          <a:ln cap="flat" cmpd="sng" w="9525">
            <a:solidFill>
              <a:schemeClr val="dk2"/>
            </a:solidFill>
            <a:prstDash val="solid"/>
            <a:round/>
            <a:headEnd len="med" w="med" type="none"/>
            <a:tailEnd len="med" w="med" type="none"/>
          </a:ln>
        </p:spPr>
      </p:cxnSp>
      <p:sp>
        <p:nvSpPr>
          <p:cNvPr id="172" name="Google Shape;172;p29"/>
          <p:cNvSpPr txBox="1"/>
          <p:nvPr/>
        </p:nvSpPr>
        <p:spPr>
          <a:xfrm>
            <a:off x="195225" y="1894675"/>
            <a:ext cx="5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X(s)</a:t>
            </a:r>
            <a:endParaRPr/>
          </a:p>
        </p:txBody>
      </p:sp>
      <p:sp>
        <p:nvSpPr>
          <p:cNvPr id="173" name="Google Shape;173;p29"/>
          <p:cNvSpPr txBox="1"/>
          <p:nvPr/>
        </p:nvSpPr>
        <p:spPr>
          <a:xfrm>
            <a:off x="5491125" y="2101050"/>
            <a:ext cx="5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Y(s)</a:t>
            </a:r>
            <a:endParaRPr/>
          </a:p>
        </p:txBody>
      </p:sp>
      <p:pic>
        <p:nvPicPr>
          <p:cNvPr id="174" name="Google Shape;174;p29"/>
          <p:cNvPicPr preferRelativeResize="0"/>
          <p:nvPr/>
        </p:nvPicPr>
        <p:blipFill>
          <a:blip r:embed="rId4">
            <a:alphaModFix/>
          </a:blip>
          <a:stretch>
            <a:fillRect/>
          </a:stretch>
        </p:blipFill>
        <p:spPr>
          <a:xfrm>
            <a:off x="5800525" y="2857150"/>
            <a:ext cx="2143125" cy="1181100"/>
          </a:xfrm>
          <a:prstGeom prst="rect">
            <a:avLst/>
          </a:prstGeom>
          <a:noFill/>
          <a:ln>
            <a:noFill/>
          </a:ln>
        </p:spPr>
      </p:pic>
      <p:sp>
        <p:nvSpPr>
          <p:cNvPr id="175" name="Google Shape;175;p29"/>
          <p:cNvSpPr txBox="1"/>
          <p:nvPr/>
        </p:nvSpPr>
        <p:spPr>
          <a:xfrm>
            <a:off x="7836850" y="3112375"/>
            <a:ext cx="859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*X(s)</a:t>
            </a:r>
            <a:endParaRPr sz="1700">
              <a:latin typeface="Times New Roman"/>
              <a:ea typeface="Times New Roman"/>
              <a:cs typeface="Times New Roman"/>
              <a:sym typeface="Times New Roman"/>
            </a:endParaRPr>
          </a:p>
        </p:txBody>
      </p:sp>
      <p:sp>
        <p:nvSpPr>
          <p:cNvPr id="176" name="Google Shape;176;p29"/>
          <p:cNvSpPr txBox="1"/>
          <p:nvPr/>
        </p:nvSpPr>
        <p:spPr>
          <a:xfrm>
            <a:off x="534900" y="1205650"/>
            <a:ext cx="32802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Feedback Connection</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0"/>
          <p:cNvPicPr preferRelativeResize="0"/>
          <p:nvPr/>
        </p:nvPicPr>
        <p:blipFill>
          <a:blip r:embed="rId3">
            <a:alphaModFix/>
          </a:blip>
          <a:stretch>
            <a:fillRect/>
          </a:stretch>
        </p:blipFill>
        <p:spPr>
          <a:xfrm>
            <a:off x="685800" y="180150"/>
            <a:ext cx="7772400" cy="451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Function</a:t>
            </a:r>
            <a:endParaRPr/>
          </a:p>
        </p:txBody>
      </p:sp>
      <p:pic>
        <p:nvPicPr>
          <p:cNvPr id="189" name="Google Shape;189;p31"/>
          <p:cNvPicPr preferRelativeResize="0"/>
          <p:nvPr/>
        </p:nvPicPr>
        <p:blipFill>
          <a:blip r:embed="rId3">
            <a:alphaModFix/>
          </a:blip>
          <a:stretch>
            <a:fillRect/>
          </a:stretch>
        </p:blipFill>
        <p:spPr>
          <a:xfrm>
            <a:off x="914400" y="1423988"/>
            <a:ext cx="7315200" cy="22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Function</a:t>
            </a:r>
            <a:endParaRPr/>
          </a:p>
        </p:txBody>
      </p:sp>
      <p:sp>
        <p:nvSpPr>
          <p:cNvPr id="195" name="Google Shape;19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32"/>
          <p:cNvPicPr preferRelativeResize="0"/>
          <p:nvPr/>
        </p:nvPicPr>
        <p:blipFill>
          <a:blip r:embed="rId3">
            <a:alphaModFix/>
          </a:blip>
          <a:stretch>
            <a:fillRect/>
          </a:stretch>
        </p:blipFill>
        <p:spPr>
          <a:xfrm>
            <a:off x="914400" y="1423988"/>
            <a:ext cx="7315200" cy="2295525"/>
          </a:xfrm>
          <a:prstGeom prst="rect">
            <a:avLst/>
          </a:prstGeom>
          <a:noFill/>
          <a:ln>
            <a:noFill/>
          </a:ln>
        </p:spPr>
      </p:pic>
      <p:pic>
        <p:nvPicPr>
          <p:cNvPr id="197" name="Google Shape;197;p32"/>
          <p:cNvPicPr preferRelativeResize="0"/>
          <p:nvPr/>
        </p:nvPicPr>
        <p:blipFill>
          <a:blip r:embed="rId4">
            <a:alphaModFix/>
          </a:blip>
          <a:stretch>
            <a:fillRect/>
          </a:stretch>
        </p:blipFill>
        <p:spPr>
          <a:xfrm>
            <a:off x="3301850" y="3540175"/>
            <a:ext cx="2800350" cy="102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Steady State Vs Transient</a:t>
            </a:r>
            <a:endParaRPr/>
          </a:p>
        </p:txBody>
      </p:sp>
      <p:sp>
        <p:nvSpPr>
          <p:cNvPr id="203" name="Google Shape;20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3"/>
          <p:cNvPicPr preferRelativeResize="0"/>
          <p:nvPr/>
        </p:nvPicPr>
        <p:blipFill>
          <a:blip r:embed="rId3">
            <a:alphaModFix/>
          </a:blip>
          <a:stretch>
            <a:fillRect/>
          </a:stretch>
        </p:blipFill>
        <p:spPr>
          <a:xfrm>
            <a:off x="576250" y="1303063"/>
            <a:ext cx="7991475" cy="347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34"/>
          <p:cNvPicPr preferRelativeResize="0"/>
          <p:nvPr/>
        </p:nvPicPr>
        <p:blipFill>
          <a:blip r:embed="rId3">
            <a:alphaModFix/>
          </a:blip>
          <a:stretch>
            <a:fillRect/>
          </a:stretch>
        </p:blipFill>
        <p:spPr>
          <a:xfrm>
            <a:off x="311701" y="1152475"/>
            <a:ext cx="8571900" cy="250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PID Controller</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35"/>
          <p:cNvPicPr preferRelativeResize="0"/>
          <p:nvPr/>
        </p:nvPicPr>
        <p:blipFill>
          <a:blip r:embed="rId3">
            <a:alphaModFix/>
          </a:blip>
          <a:stretch>
            <a:fillRect/>
          </a:stretch>
        </p:blipFill>
        <p:spPr>
          <a:xfrm>
            <a:off x="602575" y="1086888"/>
            <a:ext cx="7200900" cy="3305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4" name="Google Shape;22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36"/>
          <p:cNvPicPr preferRelativeResize="0"/>
          <p:nvPr/>
        </p:nvPicPr>
        <p:blipFill>
          <a:blip r:embed="rId3">
            <a:alphaModFix/>
          </a:blip>
          <a:stretch>
            <a:fillRect/>
          </a:stretch>
        </p:blipFill>
        <p:spPr>
          <a:xfrm>
            <a:off x="894738" y="956413"/>
            <a:ext cx="7667625" cy="3476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of Controller Functions</a:t>
            </a:r>
            <a:endParaRPr/>
          </a:p>
        </p:txBody>
      </p:sp>
      <p:sp>
        <p:nvSpPr>
          <p:cNvPr id="231" name="Google Shape;23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187">
                <a:solidFill>
                  <a:schemeClr val="dk1"/>
                </a:solidFill>
                <a:latin typeface="Times New Roman"/>
                <a:ea typeface="Times New Roman"/>
                <a:cs typeface="Times New Roman"/>
                <a:sym typeface="Times New Roman"/>
              </a:rPr>
              <a:t>• Proportional Action</a:t>
            </a:r>
            <a:endParaRPr sz="2187">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61111"/>
              <a:buFont typeface="Arial"/>
              <a:buNone/>
            </a:pPr>
            <a:r>
              <a:rPr lang="en">
                <a:solidFill>
                  <a:schemeClr val="dk1"/>
                </a:solidFill>
                <a:latin typeface="Times New Roman"/>
                <a:ea typeface="Times New Roman"/>
                <a:cs typeface="Times New Roman"/>
                <a:sym typeface="Times New Roman"/>
              </a:rPr>
              <a:t>Simplest Controller Function, The P term helps to reduce the steady-state error and improve the system's responsiveness. However, too high of a proportional gain can lead to instability and oscillations in the system's response.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187">
                <a:solidFill>
                  <a:schemeClr val="dk1"/>
                </a:solidFill>
                <a:latin typeface="Times New Roman"/>
                <a:ea typeface="Times New Roman"/>
                <a:cs typeface="Times New Roman"/>
                <a:sym typeface="Times New Roman"/>
              </a:rPr>
              <a:t>• Integral Action</a:t>
            </a:r>
            <a:endParaRPr sz="2187">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61111"/>
              <a:buFont typeface="Arial"/>
              <a:buNone/>
            </a:pPr>
            <a:r>
              <a:rPr lang="en">
                <a:solidFill>
                  <a:schemeClr val="dk1"/>
                </a:solidFill>
                <a:latin typeface="Times New Roman"/>
                <a:ea typeface="Times New Roman"/>
                <a:cs typeface="Times New Roman"/>
                <a:sym typeface="Times New Roman"/>
              </a:rPr>
              <a:t>Eliminates steady-state error, The I term helps to improve the system's stability and eliminate any bias in the system. However, too high of an integral gain can lead to overshoot and instability in the system's response.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187">
                <a:solidFill>
                  <a:schemeClr val="dk1"/>
                </a:solidFill>
                <a:latin typeface="Times New Roman"/>
                <a:ea typeface="Times New Roman"/>
                <a:cs typeface="Times New Roman"/>
                <a:sym typeface="Times New Roman"/>
              </a:rPr>
              <a:t>• Derivative Action (“rate control”)</a:t>
            </a:r>
            <a:endParaRPr sz="2187">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Effective in transient periods, The D term helps to improve the system's stability and reduce the effects of disturbances in the system. However, too high of a derivative gain can lead to noise amplification and instability in the system's response.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7" name="Google Shape;23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8"/>
          <p:cNvPicPr preferRelativeResize="0"/>
          <p:nvPr/>
        </p:nvPicPr>
        <p:blipFill>
          <a:blip r:embed="rId3">
            <a:alphaModFix/>
          </a:blip>
          <a:stretch>
            <a:fillRect/>
          </a:stretch>
        </p:blipFill>
        <p:spPr>
          <a:xfrm>
            <a:off x="424075" y="979475"/>
            <a:ext cx="7848600" cy="376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Domain to Frequency Domain</a:t>
            </a:r>
            <a:endParaRPr/>
          </a:p>
        </p:txBody>
      </p:sp>
      <p:pic>
        <p:nvPicPr>
          <p:cNvPr id="100" name="Google Shape;100;p21"/>
          <p:cNvPicPr preferRelativeResize="0"/>
          <p:nvPr/>
        </p:nvPicPr>
        <p:blipFill>
          <a:blip r:embed="rId3">
            <a:alphaModFix/>
          </a:blip>
          <a:stretch>
            <a:fillRect/>
          </a:stretch>
        </p:blipFill>
        <p:spPr>
          <a:xfrm>
            <a:off x="2785400" y="1205375"/>
            <a:ext cx="3938125" cy="3938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39"/>
          <p:cNvPicPr preferRelativeResize="0"/>
          <p:nvPr/>
        </p:nvPicPr>
        <p:blipFill>
          <a:blip r:embed="rId3">
            <a:alphaModFix/>
          </a:blip>
          <a:stretch>
            <a:fillRect/>
          </a:stretch>
        </p:blipFill>
        <p:spPr>
          <a:xfrm>
            <a:off x="478863" y="1532888"/>
            <a:ext cx="8353425" cy="2390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Class</a:t>
            </a:r>
            <a:endParaRPr/>
          </a:p>
        </p:txBody>
      </p:sp>
      <p:sp>
        <p:nvSpPr>
          <p:cNvPr id="250" name="Google Shape;25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Machine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Signals</a:t>
            </a:r>
            <a:endParaRPr/>
          </a:p>
        </p:txBody>
      </p:sp>
      <p:sp>
        <p:nvSpPr>
          <p:cNvPr id="106" name="Google Shape;10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2"/>
          <p:cNvPicPr preferRelativeResize="0"/>
          <p:nvPr/>
        </p:nvPicPr>
        <p:blipFill>
          <a:blip r:embed="rId3">
            <a:alphaModFix/>
          </a:blip>
          <a:stretch>
            <a:fillRect/>
          </a:stretch>
        </p:blipFill>
        <p:spPr>
          <a:xfrm>
            <a:off x="3469045" y="78275"/>
            <a:ext cx="3776706" cy="456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p:nvPr/>
        </p:nvSpPr>
        <p:spPr>
          <a:xfrm>
            <a:off x="2842350" y="2285500"/>
            <a:ext cx="2929500" cy="626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3"/>
          <p:cNvSpPr txBox="1"/>
          <p:nvPr/>
        </p:nvSpPr>
        <p:spPr>
          <a:xfrm>
            <a:off x="1813625" y="2344600"/>
            <a:ext cx="950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x(t)</a:t>
            </a:r>
            <a:endParaRPr sz="2100"/>
          </a:p>
        </p:txBody>
      </p:sp>
      <p:sp>
        <p:nvSpPr>
          <p:cNvPr id="114" name="Google Shape;114;p23"/>
          <p:cNvSpPr txBox="1"/>
          <p:nvPr/>
        </p:nvSpPr>
        <p:spPr>
          <a:xfrm>
            <a:off x="6125550" y="2317800"/>
            <a:ext cx="1274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x(s)</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p:nvPr/>
        </p:nvSpPr>
        <p:spPr>
          <a:xfrm>
            <a:off x="2842350" y="2285500"/>
            <a:ext cx="2929500" cy="626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txBox="1"/>
          <p:nvPr/>
        </p:nvSpPr>
        <p:spPr>
          <a:xfrm>
            <a:off x="1813625" y="2344600"/>
            <a:ext cx="950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x(t)</a:t>
            </a:r>
            <a:endParaRPr sz="2100"/>
          </a:p>
        </p:txBody>
      </p:sp>
      <p:sp>
        <p:nvSpPr>
          <p:cNvPr id="121" name="Google Shape;121;p24"/>
          <p:cNvSpPr txBox="1"/>
          <p:nvPr/>
        </p:nvSpPr>
        <p:spPr>
          <a:xfrm>
            <a:off x="6125550" y="2317800"/>
            <a:ext cx="1274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x(s)</a:t>
            </a:r>
            <a:endParaRPr sz="2100"/>
          </a:p>
        </p:txBody>
      </p:sp>
      <p:sp>
        <p:nvSpPr>
          <p:cNvPr id="122" name="Google Shape;122;p24"/>
          <p:cNvSpPr txBox="1"/>
          <p:nvPr/>
        </p:nvSpPr>
        <p:spPr>
          <a:xfrm>
            <a:off x="3151950" y="3235925"/>
            <a:ext cx="23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Laplace Transform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5"/>
          <p:cNvPicPr preferRelativeResize="0"/>
          <p:nvPr/>
        </p:nvPicPr>
        <p:blipFill>
          <a:blip r:embed="rId3">
            <a:alphaModFix/>
          </a:blip>
          <a:stretch>
            <a:fillRect/>
          </a:stretch>
        </p:blipFill>
        <p:spPr>
          <a:xfrm>
            <a:off x="900113" y="352425"/>
            <a:ext cx="7343775" cy="443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a:t>
            </a:r>
            <a:endParaRPr/>
          </a:p>
        </p:txBody>
      </p:sp>
      <p:sp>
        <p:nvSpPr>
          <p:cNvPr id="135" name="Google Shape;135;p26"/>
          <p:cNvSpPr/>
          <p:nvPr/>
        </p:nvSpPr>
        <p:spPr>
          <a:xfrm>
            <a:off x="3766550" y="2205225"/>
            <a:ext cx="1125600" cy="68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G(t)</a:t>
            </a:r>
            <a:endParaRPr/>
          </a:p>
        </p:txBody>
      </p:sp>
      <p:sp>
        <p:nvSpPr>
          <p:cNvPr id="136" name="Google Shape;136;p26"/>
          <p:cNvSpPr/>
          <p:nvPr/>
        </p:nvSpPr>
        <p:spPr>
          <a:xfrm>
            <a:off x="2922250" y="2500050"/>
            <a:ext cx="669600" cy="143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txBox="1"/>
          <p:nvPr/>
        </p:nvSpPr>
        <p:spPr>
          <a:xfrm>
            <a:off x="1777075" y="2349675"/>
            <a:ext cx="101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X(t)</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138" name="Google Shape;138;p26"/>
          <p:cNvSpPr txBox="1"/>
          <p:nvPr/>
        </p:nvSpPr>
        <p:spPr>
          <a:xfrm>
            <a:off x="5862525" y="2371650"/>
            <a:ext cx="101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Y(t)</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Output</a:t>
            </a:r>
            <a:endParaRPr>
              <a:latin typeface="Times New Roman"/>
              <a:ea typeface="Times New Roman"/>
              <a:cs typeface="Times New Roman"/>
              <a:sym typeface="Times New Roman"/>
            </a:endParaRPr>
          </a:p>
        </p:txBody>
      </p:sp>
      <p:sp>
        <p:nvSpPr>
          <p:cNvPr id="139" name="Google Shape;139;p26"/>
          <p:cNvSpPr/>
          <p:nvPr/>
        </p:nvSpPr>
        <p:spPr>
          <a:xfrm>
            <a:off x="5066850" y="2478075"/>
            <a:ext cx="669600" cy="143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6"/>
          <p:cNvSpPr txBox="1"/>
          <p:nvPr/>
        </p:nvSpPr>
        <p:spPr>
          <a:xfrm>
            <a:off x="2165375" y="3515375"/>
            <a:ext cx="3804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Y(t)  = X(t)*G(t)</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 sz="2000">
                <a:latin typeface="Times New Roman"/>
                <a:ea typeface="Times New Roman"/>
                <a:cs typeface="Times New Roman"/>
                <a:sym typeface="Times New Roman"/>
              </a:rPr>
              <a:t>Y(t)/X(t) = G(t)</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 sz="2000">
                <a:latin typeface="Times New Roman"/>
                <a:ea typeface="Times New Roman"/>
                <a:cs typeface="Times New Roman"/>
                <a:sym typeface="Times New Roman"/>
              </a:rPr>
              <a:t>Gain = Y(t)/X(t)= Output/Input</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Function</a:t>
            </a:r>
            <a:endParaRPr/>
          </a:p>
        </p:txBody>
      </p:sp>
      <p:pic>
        <p:nvPicPr>
          <p:cNvPr id="146" name="Google Shape;146;p27"/>
          <p:cNvPicPr preferRelativeResize="0"/>
          <p:nvPr/>
        </p:nvPicPr>
        <p:blipFill>
          <a:blip r:embed="rId3">
            <a:alphaModFix/>
          </a:blip>
          <a:stretch>
            <a:fillRect/>
          </a:stretch>
        </p:blipFill>
        <p:spPr>
          <a:xfrm>
            <a:off x="461963" y="1931925"/>
            <a:ext cx="8220075" cy="2800350"/>
          </a:xfrm>
          <a:prstGeom prst="rect">
            <a:avLst/>
          </a:prstGeom>
          <a:noFill/>
          <a:ln>
            <a:noFill/>
          </a:ln>
        </p:spPr>
      </p:pic>
      <p:sp>
        <p:nvSpPr>
          <p:cNvPr id="147" name="Google Shape;147;p27"/>
          <p:cNvSpPr/>
          <p:nvPr/>
        </p:nvSpPr>
        <p:spPr>
          <a:xfrm>
            <a:off x="3733000" y="1083813"/>
            <a:ext cx="1125600" cy="68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t>
            </a:r>
            <a:r>
              <a:rPr lang="en"/>
              <a:t>(s)</a:t>
            </a:r>
            <a:endParaRPr/>
          </a:p>
        </p:txBody>
      </p:sp>
      <p:sp>
        <p:nvSpPr>
          <p:cNvPr id="148" name="Google Shape;148;p27"/>
          <p:cNvSpPr/>
          <p:nvPr/>
        </p:nvSpPr>
        <p:spPr>
          <a:xfrm>
            <a:off x="2888700" y="1378638"/>
            <a:ext cx="669600" cy="143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txBox="1"/>
          <p:nvPr/>
        </p:nvSpPr>
        <p:spPr>
          <a:xfrm>
            <a:off x="1743525" y="1228263"/>
            <a:ext cx="101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X(s)</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150" name="Google Shape;150;p27"/>
          <p:cNvSpPr txBox="1"/>
          <p:nvPr/>
        </p:nvSpPr>
        <p:spPr>
          <a:xfrm>
            <a:off x="5828975" y="1250238"/>
            <a:ext cx="101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Y(s)</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Output</a:t>
            </a:r>
            <a:endParaRPr>
              <a:latin typeface="Times New Roman"/>
              <a:ea typeface="Times New Roman"/>
              <a:cs typeface="Times New Roman"/>
              <a:sym typeface="Times New Roman"/>
            </a:endParaRPr>
          </a:p>
        </p:txBody>
      </p:sp>
      <p:sp>
        <p:nvSpPr>
          <p:cNvPr id="151" name="Google Shape;151;p27"/>
          <p:cNvSpPr/>
          <p:nvPr/>
        </p:nvSpPr>
        <p:spPr>
          <a:xfrm>
            <a:off x="5033300" y="1356663"/>
            <a:ext cx="669600" cy="143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a:t>
            </a:r>
            <a:endParaRPr/>
          </a:p>
        </p:txBody>
      </p:sp>
      <p:pic>
        <p:nvPicPr>
          <p:cNvPr id="157" name="Google Shape;157;p28"/>
          <p:cNvPicPr preferRelativeResize="0"/>
          <p:nvPr/>
        </p:nvPicPr>
        <p:blipFill>
          <a:blip r:embed="rId3">
            <a:alphaModFix/>
          </a:blip>
          <a:stretch>
            <a:fillRect/>
          </a:stretch>
        </p:blipFill>
        <p:spPr>
          <a:xfrm>
            <a:off x="311688" y="1314450"/>
            <a:ext cx="5819775" cy="2514600"/>
          </a:xfrm>
          <a:prstGeom prst="rect">
            <a:avLst/>
          </a:prstGeom>
          <a:noFill/>
          <a:ln>
            <a:noFill/>
          </a:ln>
        </p:spPr>
      </p:pic>
      <p:pic>
        <p:nvPicPr>
          <p:cNvPr id="158" name="Google Shape;158;p28"/>
          <p:cNvPicPr preferRelativeResize="0"/>
          <p:nvPr/>
        </p:nvPicPr>
        <p:blipFill>
          <a:blip r:embed="rId4">
            <a:alphaModFix/>
          </a:blip>
          <a:stretch>
            <a:fillRect/>
          </a:stretch>
        </p:blipFill>
        <p:spPr>
          <a:xfrm>
            <a:off x="4527250" y="3340702"/>
            <a:ext cx="3486275" cy="151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