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cba5f96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cba5f96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3cba5f965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3cba5f965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3cba5f965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3cba5f965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3cba5f965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3cba5f965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3cba5f965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3cba5f965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3cba5f965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3cba5f965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3cba5f965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3cba5f965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cba5f965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3cba5f965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65253" y="739197"/>
            <a:ext cx="8116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Robotics</a:t>
            </a:r>
            <a:endParaRPr sz="3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461</a:t>
            </a:r>
            <a:r>
              <a:rPr lang="en" sz="4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4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28113" y="2111073"/>
            <a:ext cx="8116200" cy="20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" sz="3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 </a:t>
            </a:r>
            <a:r>
              <a:rPr lang="en" sz="3700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b="0" i="0" lang="en" sz="3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" sz="3700">
                <a:latin typeface="Times New Roman"/>
                <a:ea typeface="Times New Roman"/>
                <a:cs typeface="Times New Roman"/>
                <a:sym typeface="Times New Roman"/>
              </a:rPr>
              <a:t>Forward Kinematics</a:t>
            </a:r>
            <a:endParaRPr b="0" i="0" sz="3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Md Toki Tahmid</a:t>
            </a:r>
            <a:endParaRPr b="0" i="0" sz="2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Lecturer, Dept. of Computer Science and Engineering</a:t>
            </a:r>
            <a:endParaRPr b="0" i="0" sz="2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Brac University</a:t>
            </a:r>
            <a:endParaRPr b="0" i="0" sz="3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71281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025" y="417628"/>
            <a:ext cx="5676575" cy="3072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3084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2285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4400" y="2532957"/>
            <a:ext cx="4651782" cy="2401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63457"/>
            <a:ext cx="8839200" cy="2164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1950" y="2571742"/>
            <a:ext cx="2878646" cy="2310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3" cy="1568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937832"/>
            <a:ext cx="8839200" cy="2883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71281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