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Lst>
  <p:sldSz cx="12192000" cy="6858000"/>
  <p:notesSz cx="6858000" cy="9144000"/>
  <p:embeddedFontLst>
    <p:embeddedFont>
      <p:font typeface="Corbel" panose="020B0503020204020204"/>
      <p:regular r:id="rId34"/>
    </p:embeddedFont>
    <p:embeddedFont>
      <p:font typeface="Calibri" panose="020F0502020204030204"/>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384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8" Type="http://schemas.openxmlformats.org/officeDocument/2006/relationships/font" Target="fonts/font5.fntdata"/><Relationship Id="rId37" Type="http://schemas.openxmlformats.org/officeDocument/2006/relationships/font" Target="fonts/font4.fntdata"/><Relationship Id="rId36" Type="http://schemas.openxmlformats.org/officeDocument/2006/relationships/font" Target="fonts/font3.fntdata"/><Relationship Id="rId35" Type="http://schemas.openxmlformats.org/officeDocument/2006/relationships/font" Target="fonts/font2.fntdata"/><Relationship Id="rId34" Type="http://schemas.openxmlformats.org/officeDocument/2006/relationships/font" Target="fonts/font1.fntdata"/><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46" name="Shape 146"/>
        <p:cNvGrpSpPr/>
        <p:nvPr/>
      </p:nvGrpSpPr>
      <p:grpSpPr>
        <a:xfrm>
          <a:off x="0" y="0"/>
          <a:ext cx="0" cy="0"/>
          <a:chOff x="0" y="0"/>
          <a:chExt cx="0" cy="0"/>
        </a:xfrm>
      </p:grpSpPr>
      <p:sp>
        <p:nvSpPr>
          <p:cNvPr id="147" name="Google Shape;147;ge37ad36e57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8" name="Google Shape;148;ge37ad36e57_0_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9" name="Google Shape;149;ge37ad36e57_0_0: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6" name="Shape 226"/>
        <p:cNvGrpSpPr/>
        <p:nvPr/>
      </p:nvGrpSpPr>
      <p:grpSpPr>
        <a:xfrm>
          <a:off x="0" y="0"/>
          <a:ext cx="0" cy="0"/>
          <a:chOff x="0" y="0"/>
          <a:chExt cx="0" cy="0"/>
        </a:xfrm>
      </p:grpSpPr>
      <p:sp>
        <p:nvSpPr>
          <p:cNvPr id="227" name="Google Shape;227;ge2951bb1c8_0_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8" name="Google Shape;228;ge2951bb1c8_0_1: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9" name="Google Shape;229;ge2951bb1c8_0_1: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ge2951bb1c8_0_1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ge2951bb1c8_0_1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37" name="Google Shape;237;ge2951bb1c8_0_1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1" name="Shape 241"/>
        <p:cNvGrpSpPr/>
        <p:nvPr/>
      </p:nvGrpSpPr>
      <p:grpSpPr>
        <a:xfrm>
          <a:off x="0" y="0"/>
          <a:ext cx="0" cy="0"/>
          <a:chOff x="0" y="0"/>
          <a:chExt cx="0" cy="0"/>
        </a:xfrm>
      </p:grpSpPr>
      <p:sp>
        <p:nvSpPr>
          <p:cNvPr id="242" name="Google Shape;242;ge2951bb1c8_0_2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3" name="Google Shape;243;ge2951bb1c8_0_2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4" name="Google Shape;244;ge2951bb1c8_0_20: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0" name="Shape 250"/>
        <p:cNvGrpSpPr/>
        <p:nvPr/>
      </p:nvGrpSpPr>
      <p:grpSpPr>
        <a:xfrm>
          <a:off x="0" y="0"/>
          <a:ext cx="0" cy="0"/>
          <a:chOff x="0" y="0"/>
          <a:chExt cx="0" cy="0"/>
        </a:xfrm>
      </p:grpSpPr>
      <p:sp>
        <p:nvSpPr>
          <p:cNvPr id="251" name="Google Shape;251;ge2951bb1c8_0_2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ge2951bb1c8_0_29: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3" name="Google Shape;253;ge2951bb1c8_0_29: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8" name="Shape 258"/>
        <p:cNvGrpSpPr/>
        <p:nvPr/>
      </p:nvGrpSpPr>
      <p:grpSpPr>
        <a:xfrm>
          <a:off x="0" y="0"/>
          <a:ext cx="0" cy="0"/>
          <a:chOff x="0" y="0"/>
          <a:chExt cx="0" cy="0"/>
        </a:xfrm>
      </p:grpSpPr>
      <p:sp>
        <p:nvSpPr>
          <p:cNvPr id="259" name="Google Shape;259;ge2951bb1c8_0_3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60" name="Google Shape;260;ge2951bb1c8_0_39: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61" name="Google Shape;261;ge2951bb1c8_0_39: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ge3a2a483e0_0_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0" name="Google Shape;270;ge3a2a483e0_0_9: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71" name="Google Shape;271;ge3a2a483e0_0_9: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82" name="Shape 282"/>
        <p:cNvGrpSpPr/>
        <p:nvPr/>
      </p:nvGrpSpPr>
      <p:grpSpPr>
        <a:xfrm>
          <a:off x="0" y="0"/>
          <a:ext cx="0" cy="0"/>
          <a:chOff x="0" y="0"/>
          <a:chExt cx="0" cy="0"/>
        </a:xfrm>
      </p:grpSpPr>
      <p:sp>
        <p:nvSpPr>
          <p:cNvPr id="283" name="Google Shape;283;ge2a41a3a37_0_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4" name="Google Shape;284;ge2a41a3a37_0_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5" name="Google Shape;285;ge2a41a3a37_0_7: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0" name="Shape 290"/>
        <p:cNvGrpSpPr/>
        <p:nvPr/>
      </p:nvGrpSpPr>
      <p:grpSpPr>
        <a:xfrm>
          <a:off x="0" y="0"/>
          <a:ext cx="0" cy="0"/>
          <a:chOff x="0" y="0"/>
          <a:chExt cx="0" cy="0"/>
        </a:xfrm>
      </p:grpSpPr>
      <p:sp>
        <p:nvSpPr>
          <p:cNvPr id="291" name="Google Shape;291;ge2a41a3a37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2" name="Google Shape;292;ge2a41a3a37_0_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93" name="Google Shape;293;ge2a41a3a37_0_0: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98" name="Shape 298"/>
        <p:cNvGrpSpPr/>
        <p:nvPr/>
      </p:nvGrpSpPr>
      <p:grpSpPr>
        <a:xfrm>
          <a:off x="0" y="0"/>
          <a:ext cx="0" cy="0"/>
          <a:chOff x="0" y="0"/>
          <a:chExt cx="0" cy="0"/>
        </a:xfrm>
      </p:grpSpPr>
      <p:sp>
        <p:nvSpPr>
          <p:cNvPr id="299" name="Google Shape;299;ge2a41a3a37_0_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0" name="Google Shape;300;ge2a41a3a37_0_1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01" name="Google Shape;301;ge2a41a3a37_0_17: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307" name="Shape 307"/>
        <p:cNvGrpSpPr/>
        <p:nvPr/>
      </p:nvGrpSpPr>
      <p:grpSpPr>
        <a:xfrm>
          <a:off x="0" y="0"/>
          <a:ext cx="0" cy="0"/>
          <a:chOff x="0" y="0"/>
          <a:chExt cx="0" cy="0"/>
        </a:xfrm>
      </p:grpSpPr>
      <p:sp>
        <p:nvSpPr>
          <p:cNvPr id="308" name="Google Shape;308;ge2a41a3a37_0_2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9" name="Google Shape;309;ge2a41a3a37_0_2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0" name="Google Shape;310;ge2a41a3a37_0_27: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4" name="Shape 154"/>
        <p:cNvGrpSpPr/>
        <p:nvPr/>
      </p:nvGrpSpPr>
      <p:grpSpPr>
        <a:xfrm>
          <a:off x="0" y="0"/>
          <a:ext cx="0" cy="0"/>
          <a:chOff x="0" y="0"/>
          <a:chExt cx="0" cy="0"/>
        </a:xfrm>
      </p:grpSpPr>
      <p:sp>
        <p:nvSpPr>
          <p:cNvPr id="155" name="Google Shape;155;ge37ad36e57_0_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6" name="Google Shape;156;ge37ad36e57_0_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Diagram to represent the architecture of a system. It consists of classes and interfaces. The components are basically the classes.</a:t>
            </a:r>
            <a:endParaRPr lang="en-US"/>
          </a:p>
        </p:txBody>
      </p:sp>
      <p:sp>
        <p:nvSpPr>
          <p:cNvPr id="157" name="Google Shape;157;ge37ad36e57_0_7: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316" name="Shape 316"/>
        <p:cNvGrpSpPr/>
        <p:nvPr/>
      </p:nvGrpSpPr>
      <p:grpSpPr>
        <a:xfrm>
          <a:off x="0" y="0"/>
          <a:ext cx="0" cy="0"/>
          <a:chOff x="0" y="0"/>
          <a:chExt cx="0" cy="0"/>
        </a:xfrm>
      </p:grpSpPr>
      <p:sp>
        <p:nvSpPr>
          <p:cNvPr id="317" name="Google Shape;317;ge2951bb1c8_0_5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ge2951bb1c8_0_52: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9" name="Google Shape;319;ge2951bb1c8_0_52: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325" name="Shape 325"/>
        <p:cNvGrpSpPr/>
        <p:nvPr/>
      </p:nvGrpSpPr>
      <p:grpSpPr>
        <a:xfrm>
          <a:off x="0" y="0"/>
          <a:ext cx="0" cy="0"/>
          <a:chOff x="0" y="0"/>
          <a:chExt cx="0" cy="0"/>
        </a:xfrm>
      </p:grpSpPr>
      <p:sp>
        <p:nvSpPr>
          <p:cNvPr id="326" name="Google Shape;326;ge2951bb1c8_0_6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7" name="Google Shape;327;ge2951bb1c8_0_6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28" name="Google Shape;328;ge2951bb1c8_0_60: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332" name="Shape 332"/>
        <p:cNvGrpSpPr/>
        <p:nvPr/>
      </p:nvGrpSpPr>
      <p:grpSpPr>
        <a:xfrm>
          <a:off x="0" y="0"/>
          <a:ext cx="0" cy="0"/>
          <a:chOff x="0" y="0"/>
          <a:chExt cx="0" cy="0"/>
        </a:xfrm>
      </p:grpSpPr>
      <p:sp>
        <p:nvSpPr>
          <p:cNvPr id="333" name="Google Shape;333;ge2951bb1c8_0_6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34" name="Google Shape;334;ge2951bb1c8_0_68: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35" name="Google Shape;335;ge2951bb1c8_0_68: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345" name="Shape 345"/>
        <p:cNvGrpSpPr/>
        <p:nvPr/>
      </p:nvGrpSpPr>
      <p:grpSpPr>
        <a:xfrm>
          <a:off x="0" y="0"/>
          <a:ext cx="0" cy="0"/>
          <a:chOff x="0" y="0"/>
          <a:chExt cx="0" cy="0"/>
        </a:xfrm>
      </p:grpSpPr>
      <p:sp>
        <p:nvSpPr>
          <p:cNvPr id="346" name="Google Shape;346;p1: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47" name="Google Shape;347;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0" name="Shape 350"/>
        <p:cNvGrpSpPr/>
        <p:nvPr/>
      </p:nvGrpSpPr>
      <p:grpSpPr>
        <a:xfrm>
          <a:off x="0" y="0"/>
          <a:ext cx="0" cy="0"/>
          <a:chOff x="0" y="0"/>
          <a:chExt cx="0" cy="0"/>
        </a:xfrm>
      </p:grpSpPr>
      <p:sp>
        <p:nvSpPr>
          <p:cNvPr id="351" name="Google Shape;351;p2: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52" name="Google Shape;352;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355" name="Shape 355"/>
        <p:cNvGrpSpPr/>
        <p:nvPr/>
      </p:nvGrpSpPr>
      <p:grpSpPr>
        <a:xfrm>
          <a:off x="0" y="0"/>
          <a:ext cx="0" cy="0"/>
          <a:chOff x="0" y="0"/>
          <a:chExt cx="0" cy="0"/>
        </a:xfrm>
      </p:grpSpPr>
      <p:sp>
        <p:nvSpPr>
          <p:cNvPr id="356" name="Google Shape;356;p3: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just" rtl="0">
              <a:spcBef>
                <a:spcPts val="0"/>
              </a:spcBef>
              <a:spcAft>
                <a:spcPts val="0"/>
              </a:spcAft>
              <a:buClr>
                <a:schemeClr val="dk1"/>
              </a:buClr>
              <a:buFont typeface="Arial" panose="020B0604020202020204"/>
              <a:buNone/>
            </a:pPr>
            <a:r>
              <a:rPr lang="en-US" sz="2400">
                <a:latin typeface="Times New Roman" panose="02020603050405020304"/>
                <a:ea typeface="Times New Roman" panose="02020603050405020304"/>
                <a:cs typeface="Times New Roman" panose="02020603050405020304"/>
                <a:sym typeface="Times New Roman" panose="02020603050405020304"/>
              </a:rPr>
              <a:t>Warehouses subsystem provides two interfaces Search Inventory and Manage Inventory used by other subsystems and wired through dependencies.</a:t>
            </a:r>
            <a:endParaRPr sz="2400">
              <a:latin typeface="Times New Roman" panose="02020603050405020304"/>
              <a:ea typeface="Times New Roman" panose="02020603050405020304"/>
              <a:cs typeface="Times New Roman" panose="02020603050405020304"/>
              <a:sym typeface="Times New Roman" panose="02020603050405020304"/>
            </a:endParaRPr>
          </a:p>
        </p:txBody>
      </p:sp>
      <p:sp>
        <p:nvSpPr>
          <p:cNvPr id="357" name="Google Shape;357;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0" name="Shape 360"/>
        <p:cNvGrpSpPr/>
        <p:nvPr/>
      </p:nvGrpSpPr>
      <p:grpSpPr>
        <a:xfrm>
          <a:off x="0" y="0"/>
          <a:ext cx="0" cy="0"/>
          <a:chOff x="0" y="0"/>
          <a:chExt cx="0" cy="0"/>
        </a:xfrm>
      </p:grpSpPr>
      <p:sp>
        <p:nvSpPr>
          <p:cNvPr id="361" name="Google Shape;361;p4: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2" name="Google Shape;362;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365" name="Shape 365"/>
        <p:cNvGrpSpPr/>
        <p:nvPr/>
      </p:nvGrpSpPr>
      <p:grpSpPr>
        <a:xfrm>
          <a:off x="0" y="0"/>
          <a:ext cx="0" cy="0"/>
          <a:chOff x="0" y="0"/>
          <a:chExt cx="0" cy="0"/>
        </a:xfrm>
      </p:grpSpPr>
      <p:sp>
        <p:nvSpPr>
          <p:cNvPr id="366" name="Google Shape;366;p5:notes"/>
          <p:cNvSpPr txBox="1"/>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67" name="Google Shape;367;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2" name="Shape 162"/>
        <p:cNvGrpSpPr/>
        <p:nvPr/>
      </p:nvGrpSpPr>
      <p:grpSpPr>
        <a:xfrm>
          <a:off x="0" y="0"/>
          <a:ext cx="0" cy="0"/>
          <a:chOff x="0" y="0"/>
          <a:chExt cx="0" cy="0"/>
        </a:xfrm>
      </p:grpSpPr>
      <p:sp>
        <p:nvSpPr>
          <p:cNvPr id="163" name="Google Shape;163;ge37ad36e57_0_1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ge37ad36e57_0_1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5" name="Google Shape;165;ge37ad36e57_0_17: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0" name="Shape 170"/>
        <p:cNvGrpSpPr/>
        <p:nvPr/>
      </p:nvGrpSpPr>
      <p:grpSpPr>
        <a:xfrm>
          <a:off x="0" y="0"/>
          <a:ext cx="0" cy="0"/>
          <a:chOff x="0" y="0"/>
          <a:chExt cx="0" cy="0"/>
        </a:xfrm>
      </p:grpSpPr>
      <p:sp>
        <p:nvSpPr>
          <p:cNvPr id="171" name="Google Shape;171;ge37ad36e57_0_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2" name="Google Shape;172;ge37ad36e57_0_28: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The third diagram is a combination of the first two</a:t>
            </a:r>
            <a:endParaRPr lang="en-US"/>
          </a:p>
        </p:txBody>
      </p:sp>
      <p:sp>
        <p:nvSpPr>
          <p:cNvPr id="173" name="Google Shape;173;ge37ad36e57_0_28: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ge37ad36e57_0_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ge37ad36e57_0_4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84" name="Google Shape;184;ge37ad36e57_0_47: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9" name="Shape 189"/>
        <p:cNvGrpSpPr/>
        <p:nvPr/>
      </p:nvGrpSpPr>
      <p:grpSpPr>
        <a:xfrm>
          <a:off x="0" y="0"/>
          <a:ext cx="0" cy="0"/>
          <a:chOff x="0" y="0"/>
          <a:chExt cx="0" cy="0"/>
        </a:xfrm>
      </p:grpSpPr>
      <p:sp>
        <p:nvSpPr>
          <p:cNvPr id="190" name="Google Shape;190;ge37ad36e57_0_5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1" name="Google Shape;191;ge37ad36e57_0_58: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Provided = Input where the component will provide smth; Required = output where the component requires/needs smth</a:t>
            </a:r>
            <a:endParaRPr lang="en-US"/>
          </a:p>
        </p:txBody>
      </p:sp>
      <p:sp>
        <p:nvSpPr>
          <p:cNvPr id="192" name="Google Shape;192;ge37ad36e57_0_58: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7" name="Shape 197"/>
        <p:cNvGrpSpPr/>
        <p:nvPr/>
      </p:nvGrpSpPr>
      <p:grpSpPr>
        <a:xfrm>
          <a:off x="0" y="0"/>
          <a:ext cx="0" cy="0"/>
          <a:chOff x="0" y="0"/>
          <a:chExt cx="0" cy="0"/>
        </a:xfrm>
      </p:grpSpPr>
      <p:sp>
        <p:nvSpPr>
          <p:cNvPr id="198" name="Google Shape;198;ge37ad36e57_0_6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9" name="Google Shape;199;ge37ad36e57_0_68: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0" name="Google Shape;200;ge37ad36e57_0_68: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7" name="Shape 207"/>
        <p:cNvGrpSpPr/>
        <p:nvPr/>
      </p:nvGrpSpPr>
      <p:grpSpPr>
        <a:xfrm>
          <a:off x="0" y="0"/>
          <a:ext cx="0" cy="0"/>
          <a:chOff x="0" y="0"/>
          <a:chExt cx="0" cy="0"/>
        </a:xfrm>
      </p:grpSpPr>
      <p:sp>
        <p:nvSpPr>
          <p:cNvPr id="208" name="Google Shape;208;ge37ad36e57_0_7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9" name="Google Shape;209;ge37ad36e57_0_79: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10" name="Google Shape;210;ge37ad36e57_0_79: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7" name="Shape 217"/>
        <p:cNvGrpSpPr/>
        <p:nvPr/>
      </p:nvGrpSpPr>
      <p:grpSpPr>
        <a:xfrm>
          <a:off x="0" y="0"/>
          <a:ext cx="0" cy="0"/>
          <a:chOff x="0" y="0"/>
          <a:chExt cx="0" cy="0"/>
        </a:xfrm>
      </p:grpSpPr>
      <p:sp>
        <p:nvSpPr>
          <p:cNvPr id="218" name="Google Shape;218;ge3965b57be_0_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9" name="Google Shape;219;ge3965b57be_0_4: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0" name="Google Shape;220;ge3965b57be_0_4: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panose="020B0604020202020204"/>
              <a:buNone/>
            </a:pPr>
            <a:fld id="{00000000-1234-1234-1234-123412341234}"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23" name="Shape 23"/>
        <p:cNvGrpSpPr/>
        <p:nvPr/>
      </p:nvGrpSpPr>
      <p:grpSpPr>
        <a:xfrm>
          <a:off x="0" y="0"/>
          <a:ext cx="0" cy="0"/>
          <a:chOff x="0" y="0"/>
          <a:chExt cx="0" cy="0"/>
        </a:xfrm>
      </p:grpSpPr>
      <p:grpSp>
        <p:nvGrpSpPr>
          <p:cNvPr id="24" name="Google Shape;24;p21"/>
          <p:cNvGrpSpPr/>
          <p:nvPr/>
        </p:nvGrpSpPr>
        <p:grpSpPr>
          <a:xfrm>
            <a:off x="270933" y="1"/>
            <a:ext cx="5037667" cy="6858001"/>
            <a:chOff x="203200" y="0"/>
            <a:chExt cx="3778250" cy="6858001"/>
          </a:xfrm>
        </p:grpSpPr>
        <p:sp>
          <p:nvSpPr>
            <p:cNvPr id="25" name="Google Shape;25;p21"/>
            <p:cNvSpPr/>
            <p:nvPr/>
          </p:nvSpPr>
          <p:spPr>
            <a:xfrm>
              <a:off x="641350" y="0"/>
              <a:ext cx="1365250" cy="3971925"/>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sp>
        <p:sp>
          <p:nvSpPr>
            <p:cNvPr id="26" name="Google Shape;26;p21"/>
            <p:cNvSpPr/>
            <p:nvPr/>
          </p:nvSpPr>
          <p:spPr>
            <a:xfrm>
              <a:off x="203200" y="0"/>
              <a:ext cx="1336675" cy="3862388"/>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sp>
        <p:sp>
          <p:nvSpPr>
            <p:cNvPr id="27" name="Google Shape;27;p21"/>
            <p:cNvSpPr/>
            <p:nvPr/>
          </p:nvSpPr>
          <p:spPr>
            <a:xfrm>
              <a:off x="207963" y="3776663"/>
              <a:ext cx="1936750" cy="3081338"/>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sp>
        <p:sp>
          <p:nvSpPr>
            <p:cNvPr id="28" name="Google Shape;28;p21"/>
            <p:cNvSpPr/>
            <p:nvPr/>
          </p:nvSpPr>
          <p:spPr>
            <a:xfrm>
              <a:off x="646113" y="3886200"/>
              <a:ext cx="2373313" cy="2971800"/>
            </a:xfrm>
            <a:custGeom>
              <a:avLst/>
              <a:gdLst/>
              <a:ahLst/>
              <a:cxnLst/>
              <a:rect l="l" t="t" r="r" b="b"/>
              <a:pathLst>
                <a:path w="1495" h="1872" extrusionOk="0">
                  <a:moveTo>
                    <a:pt x="1495" y="1872"/>
                  </a:moveTo>
                  <a:lnTo>
                    <a:pt x="0" y="0"/>
                  </a:lnTo>
                  <a:lnTo>
                    <a:pt x="1442" y="1872"/>
                  </a:lnTo>
                  <a:lnTo>
                    <a:pt x="1495" y="1872"/>
                  </a:lnTo>
                  <a:close/>
                </a:path>
              </a:pathLst>
            </a:custGeom>
            <a:solidFill>
              <a:srgbClr val="244061"/>
            </a:solidFill>
            <a:ln>
              <a:noFill/>
            </a:ln>
          </p:spPr>
        </p:sp>
        <p:sp>
          <p:nvSpPr>
            <p:cNvPr id="29" name="Google Shape;29;p21"/>
            <p:cNvSpPr/>
            <p:nvPr/>
          </p:nvSpPr>
          <p:spPr>
            <a:xfrm>
              <a:off x="641350" y="3881438"/>
              <a:ext cx="3340100" cy="2976563"/>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366092"/>
            </a:solidFill>
            <a:ln>
              <a:noFill/>
            </a:ln>
          </p:spPr>
        </p:sp>
        <p:sp>
          <p:nvSpPr>
            <p:cNvPr id="30" name="Google Shape;30;p21"/>
            <p:cNvSpPr/>
            <p:nvPr/>
          </p:nvSpPr>
          <p:spPr>
            <a:xfrm>
              <a:off x="203200" y="3771900"/>
              <a:ext cx="2660650" cy="308610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31" name="Google Shape;31;p21"/>
          <p:cNvSpPr txBox="1"/>
          <p:nvPr>
            <p:ph type="ctrTitle"/>
          </p:nvPr>
        </p:nvSpPr>
        <p:spPr>
          <a:xfrm>
            <a:off x="2319565" y="914401"/>
            <a:ext cx="9262836" cy="3488266"/>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5400"/>
              <a:buFont typeface="Corbel" panose="020B0503020204020204"/>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1"/>
          <p:cNvSpPr txBox="1"/>
          <p:nvPr>
            <p:ph type="subTitle" idx="1"/>
          </p:nvPr>
        </p:nvSpPr>
        <p:spPr>
          <a:xfrm>
            <a:off x="3898985" y="4402667"/>
            <a:ext cx="7683417" cy="1364531"/>
          </a:xfrm>
          <a:prstGeom prst="rect">
            <a:avLst/>
          </a:prstGeom>
          <a:noFill/>
          <a:ln>
            <a:noFill/>
          </a:ln>
        </p:spPr>
        <p:txBody>
          <a:bodyPr spcFirstLastPara="1" wrap="square" lIns="91425" tIns="45700" rIns="91425" bIns="45700" anchor="t" anchorCtr="0">
            <a:normAutofit/>
          </a:bodyPr>
          <a:lstStyle>
            <a:lvl1pPr lvl="0" algn="r">
              <a:lnSpc>
                <a:spcPct val="100000"/>
              </a:lnSpc>
              <a:spcBef>
                <a:spcPts val="360"/>
              </a:spcBef>
              <a:spcAft>
                <a:spcPts val="0"/>
              </a:spcAft>
              <a:buSzPts val="2610"/>
              <a:buNone/>
              <a:defRPr sz="1800">
                <a:solidFill>
                  <a:schemeClr val="dk1"/>
                </a:solidFill>
              </a:defRPr>
            </a:lvl1pPr>
            <a:lvl2pPr lvl="1" algn="ctr">
              <a:lnSpc>
                <a:spcPct val="100000"/>
              </a:lnSpc>
              <a:spcBef>
                <a:spcPts val="600"/>
              </a:spcBef>
              <a:spcAft>
                <a:spcPts val="0"/>
              </a:spcAft>
              <a:buSzPts val="2900"/>
              <a:buNone/>
              <a:defRPr>
                <a:solidFill>
                  <a:srgbClr val="888888"/>
                </a:solidFill>
              </a:defRPr>
            </a:lvl2pPr>
            <a:lvl3pPr lvl="2" algn="ctr">
              <a:lnSpc>
                <a:spcPct val="100000"/>
              </a:lnSpc>
              <a:spcBef>
                <a:spcPts val="600"/>
              </a:spcBef>
              <a:spcAft>
                <a:spcPts val="0"/>
              </a:spcAft>
              <a:buSzPts val="2610"/>
              <a:buNone/>
              <a:defRPr>
                <a:solidFill>
                  <a:srgbClr val="888888"/>
                </a:solidFill>
              </a:defRPr>
            </a:lvl3pPr>
            <a:lvl4pPr lvl="3" algn="ctr">
              <a:lnSpc>
                <a:spcPct val="100000"/>
              </a:lnSpc>
              <a:spcBef>
                <a:spcPts val="600"/>
              </a:spcBef>
              <a:spcAft>
                <a:spcPts val="0"/>
              </a:spcAft>
              <a:buSzPts val="2320"/>
              <a:buNone/>
              <a:defRPr>
                <a:solidFill>
                  <a:srgbClr val="888888"/>
                </a:solidFill>
              </a:defRPr>
            </a:lvl4pPr>
            <a:lvl5pPr lvl="4" algn="ctr">
              <a:lnSpc>
                <a:spcPct val="100000"/>
              </a:lnSpc>
              <a:spcBef>
                <a:spcPts val="600"/>
              </a:spcBef>
              <a:spcAft>
                <a:spcPts val="0"/>
              </a:spcAft>
              <a:buSzPts val="2030"/>
              <a:buNone/>
              <a:defRPr>
                <a:solidFill>
                  <a:srgbClr val="888888"/>
                </a:solidFill>
              </a:defRPr>
            </a:lvl5pPr>
            <a:lvl6pPr lvl="5" algn="ctr">
              <a:lnSpc>
                <a:spcPct val="100000"/>
              </a:lnSpc>
              <a:spcBef>
                <a:spcPts val="600"/>
              </a:spcBef>
              <a:spcAft>
                <a:spcPts val="0"/>
              </a:spcAft>
              <a:buSzPts val="2030"/>
              <a:buNone/>
              <a:defRPr>
                <a:solidFill>
                  <a:srgbClr val="888888"/>
                </a:solidFill>
              </a:defRPr>
            </a:lvl6pPr>
            <a:lvl7pPr lvl="6" algn="ctr">
              <a:lnSpc>
                <a:spcPct val="100000"/>
              </a:lnSpc>
              <a:spcBef>
                <a:spcPts val="600"/>
              </a:spcBef>
              <a:spcAft>
                <a:spcPts val="0"/>
              </a:spcAft>
              <a:buSzPts val="2030"/>
              <a:buNone/>
              <a:defRPr>
                <a:solidFill>
                  <a:srgbClr val="888888"/>
                </a:solidFill>
              </a:defRPr>
            </a:lvl7pPr>
            <a:lvl8pPr lvl="7" algn="ctr">
              <a:lnSpc>
                <a:spcPct val="100000"/>
              </a:lnSpc>
              <a:spcBef>
                <a:spcPts val="600"/>
              </a:spcBef>
              <a:spcAft>
                <a:spcPts val="0"/>
              </a:spcAft>
              <a:buSzPts val="2030"/>
              <a:buNone/>
              <a:defRPr>
                <a:solidFill>
                  <a:srgbClr val="888888"/>
                </a:solidFill>
              </a:defRPr>
            </a:lvl8pPr>
            <a:lvl9pPr lvl="8" algn="ctr">
              <a:lnSpc>
                <a:spcPct val="100000"/>
              </a:lnSpc>
              <a:spcBef>
                <a:spcPts val="600"/>
              </a:spcBef>
              <a:spcAft>
                <a:spcPts val="600"/>
              </a:spcAft>
              <a:buSzPts val="2030"/>
              <a:buNone/>
              <a:defRPr>
                <a:solidFill>
                  <a:srgbClr val="888888"/>
                </a:solidFill>
              </a:defRPr>
            </a:lvl9pPr>
          </a:lstStyle>
          <a:p/>
        </p:txBody>
      </p:sp>
      <p:sp>
        <p:nvSpPr>
          <p:cNvPr id="33" name="Google Shape;33;p21"/>
          <p:cNvSpPr txBox="1"/>
          <p:nvPr>
            <p:ph type="dt" idx="10"/>
          </p:nvPr>
        </p:nvSpPr>
        <p:spPr>
          <a:xfrm>
            <a:off x="9767698" y="6117337"/>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1"/>
          <p:cNvSpPr txBox="1"/>
          <p:nvPr>
            <p:ph type="ftr" idx="11"/>
          </p:nvPr>
        </p:nvSpPr>
        <p:spPr>
          <a:xfrm>
            <a:off x="4831644" y="6117337"/>
            <a:ext cx="48125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1"/>
          <p:cNvSpPr txBox="1"/>
          <p:nvPr>
            <p:ph type="sldNum" idx="12"/>
          </p:nvPr>
        </p:nvSpPr>
        <p:spPr>
          <a:xfrm>
            <a:off x="11033760" y="6117337"/>
            <a:ext cx="54864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
        <p:nvSpPr>
          <p:cNvPr id="36" name="Google Shape;36;p21"/>
          <p:cNvSpPr/>
          <p:nvPr/>
        </p:nvSpPr>
        <p:spPr>
          <a:xfrm>
            <a:off x="270933" y="3771900"/>
            <a:ext cx="482600" cy="90488"/>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sp>
      <p:sp>
        <p:nvSpPr>
          <p:cNvPr id="37" name="Google Shape;37;p21"/>
          <p:cNvSpPr/>
          <p:nvPr/>
        </p:nvSpPr>
        <p:spPr>
          <a:xfrm>
            <a:off x="747185" y="3867150"/>
            <a:ext cx="82551" cy="80963"/>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sp>
      <p:pic>
        <p:nvPicPr>
          <p:cNvPr id="38" name="Google Shape;38;p21"/>
          <p:cNvPicPr preferRelativeResize="0"/>
          <p:nvPr/>
        </p:nvPicPr>
        <p:blipFill rotWithShape="1">
          <a:blip r:embed="rId2"/>
          <a:srcRect/>
          <a:stretch>
            <a:fillRect/>
          </a:stretch>
        </p:blipFill>
        <p:spPr>
          <a:xfrm>
            <a:off x="11240700" y="76200"/>
            <a:ext cx="825850" cy="7570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90" name="Shape 90"/>
        <p:cNvGrpSpPr/>
        <p:nvPr/>
      </p:nvGrpSpPr>
      <p:grpSpPr>
        <a:xfrm>
          <a:off x="0" y="0"/>
          <a:ext cx="0" cy="0"/>
          <a:chOff x="0" y="0"/>
          <a:chExt cx="0" cy="0"/>
        </a:xfrm>
      </p:grpSpPr>
      <p:sp>
        <p:nvSpPr>
          <p:cNvPr id="91" name="Google Shape;91;p29"/>
          <p:cNvSpPr txBox="1"/>
          <p:nvPr>
            <p:ph type="title"/>
          </p:nvPr>
        </p:nvSpPr>
        <p:spPr>
          <a:xfrm>
            <a:off x="1484698" y="4732865"/>
            <a:ext cx="10021321" cy="566738"/>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400"/>
              <a:buFont typeface="Corbel" panose="020B0503020204020204"/>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9"/>
          <p:cNvSpPr/>
          <p:nvPr>
            <p:ph type="pic" idx="2"/>
          </p:nvPr>
        </p:nvSpPr>
        <p:spPr>
          <a:xfrm>
            <a:off x="2386634" y="932112"/>
            <a:ext cx="8228087" cy="3164976"/>
          </a:xfrm>
          <a:prstGeom prst="roundRect">
            <a:avLst>
              <a:gd name="adj" fmla="val 4380"/>
            </a:avLst>
          </a:prstGeom>
          <a:noFill/>
          <a:ln w="38100" cap="flat" cmpd="sng">
            <a:solidFill>
              <a:schemeClr val="lt2"/>
            </a:solidFill>
            <a:prstDash val="solid"/>
            <a:round/>
            <a:headEnd type="none" w="sm" len="sm"/>
            <a:tailEnd type="none" w="sm" len="sm"/>
          </a:ln>
        </p:spPr>
      </p:sp>
      <p:sp>
        <p:nvSpPr>
          <p:cNvPr id="93" name="Google Shape;93;p29"/>
          <p:cNvSpPr txBox="1"/>
          <p:nvPr>
            <p:ph type="body" idx="1"/>
          </p:nvPr>
        </p:nvSpPr>
        <p:spPr>
          <a:xfrm>
            <a:off x="1484698" y="5299603"/>
            <a:ext cx="10021321" cy="493712"/>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280"/>
              </a:spcBef>
              <a:spcAft>
                <a:spcPts val="0"/>
              </a:spcAft>
              <a:buSzPts val="2030"/>
              <a:buNone/>
              <a:defRPr sz="14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p:txBody>
      </p:sp>
      <p:sp>
        <p:nvSpPr>
          <p:cNvPr id="94" name="Google Shape;94;p29"/>
          <p:cNvSpPr txBox="1"/>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29"/>
          <p:cNvSpPr txBox="1"/>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9"/>
          <p:cNvSpPr txBox="1"/>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97" name="Shape 97"/>
        <p:cNvGrpSpPr/>
        <p:nvPr/>
      </p:nvGrpSpPr>
      <p:grpSpPr>
        <a:xfrm>
          <a:off x="0" y="0"/>
          <a:ext cx="0" cy="0"/>
          <a:chOff x="0" y="0"/>
          <a:chExt cx="0" cy="0"/>
        </a:xfrm>
      </p:grpSpPr>
      <p:sp>
        <p:nvSpPr>
          <p:cNvPr id="98" name="Google Shape;98;p30"/>
          <p:cNvSpPr txBox="1"/>
          <p:nvPr>
            <p:ph type="title"/>
          </p:nvPr>
        </p:nvSpPr>
        <p:spPr>
          <a:xfrm>
            <a:off x="1484700" y="685800"/>
            <a:ext cx="10021321" cy="30480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panose="020B0503020204020204"/>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0"/>
          <p:cNvSpPr txBox="1"/>
          <p:nvPr>
            <p:ph type="body" idx="1"/>
          </p:nvPr>
        </p:nvSpPr>
        <p:spPr>
          <a:xfrm>
            <a:off x="1484699" y="4343400"/>
            <a:ext cx="10021323" cy="1447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p:txBody>
      </p:sp>
      <p:sp>
        <p:nvSpPr>
          <p:cNvPr id="100" name="Google Shape;100;p30"/>
          <p:cNvSpPr txBox="1"/>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30"/>
          <p:cNvSpPr txBox="1"/>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0"/>
          <p:cNvSpPr txBox="1"/>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03" name="Shape 103"/>
        <p:cNvGrpSpPr/>
        <p:nvPr/>
      </p:nvGrpSpPr>
      <p:grpSpPr>
        <a:xfrm>
          <a:off x="0" y="0"/>
          <a:ext cx="0" cy="0"/>
          <a:chOff x="0" y="0"/>
          <a:chExt cx="0" cy="0"/>
        </a:xfrm>
      </p:grpSpPr>
      <p:sp>
        <p:nvSpPr>
          <p:cNvPr id="104" name="Google Shape;104;p31"/>
          <p:cNvSpPr txBox="1"/>
          <p:nvPr/>
        </p:nvSpPr>
        <p:spPr>
          <a:xfrm>
            <a:off x="1292562" y="863023"/>
            <a:ext cx="609759"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Corbel" panose="020B0503020204020204"/>
              <a:buNone/>
            </a:pPr>
            <a:r>
              <a:rPr lang="en-US" sz="8000" b="0" i="0" u="none" strike="noStrike" cap="none">
                <a:solidFill>
                  <a:schemeClr val="dk1"/>
                </a:solidFill>
                <a:latin typeface="Corbel" panose="020B0503020204020204"/>
                <a:ea typeface="Corbel" panose="020B0503020204020204"/>
                <a:cs typeface="Corbel" panose="020B0503020204020204"/>
                <a:sym typeface="Corbel" panose="020B0503020204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5" name="Google Shape;105;p31"/>
          <p:cNvSpPr txBox="1"/>
          <p:nvPr/>
        </p:nvSpPr>
        <p:spPr>
          <a:xfrm>
            <a:off x="10896263" y="2819399"/>
            <a:ext cx="609759"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Corbel" panose="020B0503020204020204"/>
              <a:buNone/>
            </a:pPr>
            <a:r>
              <a:rPr lang="en-US" sz="8000" b="0" i="0" u="none" strike="noStrike" cap="none">
                <a:solidFill>
                  <a:schemeClr val="dk1"/>
                </a:solidFill>
                <a:latin typeface="Corbel" panose="020B0503020204020204"/>
                <a:ea typeface="Corbel" panose="020B0503020204020204"/>
                <a:cs typeface="Corbel" panose="020B0503020204020204"/>
                <a:sym typeface="Corbel" panose="020B0503020204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06" name="Google Shape;106;p31"/>
          <p:cNvSpPr txBox="1"/>
          <p:nvPr>
            <p:ph type="title"/>
          </p:nvPr>
        </p:nvSpPr>
        <p:spPr>
          <a:xfrm>
            <a:off x="1902322" y="685801"/>
            <a:ext cx="9298820" cy="27431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panose="020B0503020204020204"/>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31"/>
          <p:cNvSpPr txBox="1"/>
          <p:nvPr>
            <p:ph type="body" idx="1"/>
          </p:nvPr>
        </p:nvSpPr>
        <p:spPr>
          <a:xfrm>
            <a:off x="2130980" y="3428999"/>
            <a:ext cx="8841504" cy="3810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360"/>
              </a:spcBef>
              <a:spcAft>
                <a:spcPts val="0"/>
              </a:spcAft>
              <a:buSzPts val="2610"/>
              <a:buFont typeface="Corbel" panose="020B0503020204020204"/>
              <a:buNone/>
              <a:defRPr sz="1800"/>
            </a:lvl1pPr>
            <a:lvl2pPr marL="914400" lvl="1" indent="-228600" algn="l">
              <a:lnSpc>
                <a:spcPct val="100000"/>
              </a:lnSpc>
              <a:spcBef>
                <a:spcPts val="600"/>
              </a:spcBef>
              <a:spcAft>
                <a:spcPts val="0"/>
              </a:spcAft>
              <a:buSzPts val="2900"/>
              <a:buFont typeface="Corbel" panose="020B0503020204020204"/>
              <a:buNone/>
              <a:defRPr/>
            </a:lvl2pPr>
            <a:lvl3pPr marL="1371600" lvl="2" indent="-228600" algn="l">
              <a:lnSpc>
                <a:spcPct val="100000"/>
              </a:lnSpc>
              <a:spcBef>
                <a:spcPts val="600"/>
              </a:spcBef>
              <a:spcAft>
                <a:spcPts val="0"/>
              </a:spcAft>
              <a:buSzPts val="2610"/>
              <a:buFont typeface="Corbel" panose="020B0503020204020204"/>
              <a:buNone/>
              <a:defRPr/>
            </a:lvl3pPr>
            <a:lvl4pPr marL="1828800" lvl="3" indent="-228600" algn="l">
              <a:lnSpc>
                <a:spcPct val="100000"/>
              </a:lnSpc>
              <a:spcBef>
                <a:spcPts val="600"/>
              </a:spcBef>
              <a:spcAft>
                <a:spcPts val="0"/>
              </a:spcAft>
              <a:buSzPts val="2320"/>
              <a:buFont typeface="Corbel" panose="020B0503020204020204"/>
              <a:buNone/>
              <a:defRPr/>
            </a:lvl4pPr>
            <a:lvl5pPr marL="2286000" lvl="4" indent="-228600" algn="l">
              <a:lnSpc>
                <a:spcPct val="100000"/>
              </a:lnSpc>
              <a:spcBef>
                <a:spcPts val="600"/>
              </a:spcBef>
              <a:spcAft>
                <a:spcPts val="0"/>
              </a:spcAft>
              <a:buSzPts val="2030"/>
              <a:buFont typeface="Corbel" panose="020B0503020204020204"/>
              <a:buNone/>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5" algn="l">
              <a:lnSpc>
                <a:spcPct val="100000"/>
              </a:lnSpc>
              <a:spcBef>
                <a:spcPts val="600"/>
              </a:spcBef>
              <a:spcAft>
                <a:spcPts val="0"/>
              </a:spcAft>
              <a:buSzPts val="2610"/>
              <a:buChar char="•"/>
              <a:defRPr/>
            </a:lvl8pPr>
            <a:lvl9pPr marL="4114800" lvl="8" indent="-394335" algn="l">
              <a:lnSpc>
                <a:spcPct val="100000"/>
              </a:lnSpc>
              <a:spcBef>
                <a:spcPts val="600"/>
              </a:spcBef>
              <a:spcAft>
                <a:spcPts val="600"/>
              </a:spcAft>
              <a:buSzPts val="2610"/>
              <a:buChar char="•"/>
              <a:defRPr/>
            </a:lvl9pPr>
          </a:lstStyle>
          <a:p/>
        </p:txBody>
      </p:sp>
      <p:sp>
        <p:nvSpPr>
          <p:cNvPr id="108" name="Google Shape;108;p31"/>
          <p:cNvSpPr txBox="1"/>
          <p:nvPr>
            <p:ph type="body" idx="2"/>
          </p:nvPr>
        </p:nvSpPr>
        <p:spPr>
          <a:xfrm>
            <a:off x="1484698" y="4343400"/>
            <a:ext cx="10021321" cy="1447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p:txBody>
      </p:sp>
      <p:sp>
        <p:nvSpPr>
          <p:cNvPr id="109" name="Google Shape;109;p31"/>
          <p:cNvSpPr txBox="1"/>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1"/>
          <p:cNvSpPr txBox="1"/>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1"/>
          <p:cNvSpPr txBox="1"/>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12" name="Shape 112"/>
        <p:cNvGrpSpPr/>
        <p:nvPr/>
      </p:nvGrpSpPr>
      <p:grpSpPr>
        <a:xfrm>
          <a:off x="0" y="0"/>
          <a:ext cx="0" cy="0"/>
          <a:chOff x="0" y="0"/>
          <a:chExt cx="0" cy="0"/>
        </a:xfrm>
      </p:grpSpPr>
      <p:sp>
        <p:nvSpPr>
          <p:cNvPr id="113" name="Google Shape;113;p32"/>
          <p:cNvSpPr txBox="1"/>
          <p:nvPr>
            <p:ph type="title"/>
          </p:nvPr>
        </p:nvSpPr>
        <p:spPr>
          <a:xfrm>
            <a:off x="1484701" y="3308581"/>
            <a:ext cx="10021319" cy="1468800"/>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3200"/>
              <a:buFont typeface="Corbel" panose="020B0503020204020204"/>
              <a:buNone/>
              <a:defRPr sz="32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2"/>
          <p:cNvSpPr txBox="1"/>
          <p:nvPr>
            <p:ph type="body" idx="1"/>
          </p:nvPr>
        </p:nvSpPr>
        <p:spPr>
          <a:xfrm>
            <a:off x="1484699" y="4777381"/>
            <a:ext cx="10021320" cy="8604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p:txBody>
      </p:sp>
      <p:sp>
        <p:nvSpPr>
          <p:cNvPr id="115" name="Google Shape;115;p32"/>
          <p:cNvSpPr txBox="1"/>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32"/>
          <p:cNvSpPr txBox="1"/>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2"/>
          <p:cNvSpPr txBox="1"/>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18" name="Shape 118"/>
        <p:cNvGrpSpPr/>
        <p:nvPr/>
      </p:nvGrpSpPr>
      <p:grpSpPr>
        <a:xfrm>
          <a:off x="0" y="0"/>
          <a:ext cx="0" cy="0"/>
          <a:chOff x="0" y="0"/>
          <a:chExt cx="0" cy="0"/>
        </a:xfrm>
      </p:grpSpPr>
      <p:sp>
        <p:nvSpPr>
          <p:cNvPr id="119" name="Google Shape;119;p33"/>
          <p:cNvSpPr txBox="1"/>
          <p:nvPr/>
        </p:nvSpPr>
        <p:spPr>
          <a:xfrm>
            <a:off x="1292562" y="863023"/>
            <a:ext cx="609759"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8000"/>
              <a:buFont typeface="Corbel" panose="020B0503020204020204"/>
              <a:buNone/>
            </a:pPr>
            <a:r>
              <a:rPr lang="en-US" sz="8000" b="0" i="0" u="none" strike="noStrike" cap="none">
                <a:solidFill>
                  <a:schemeClr val="dk1"/>
                </a:solidFill>
                <a:latin typeface="Corbel" panose="020B0503020204020204"/>
                <a:ea typeface="Corbel" panose="020B0503020204020204"/>
                <a:cs typeface="Corbel" panose="020B0503020204020204"/>
                <a:sym typeface="Corbel" panose="020B0503020204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0" name="Google Shape;120;p33"/>
          <p:cNvSpPr txBox="1"/>
          <p:nvPr/>
        </p:nvSpPr>
        <p:spPr>
          <a:xfrm>
            <a:off x="10896263" y="2819399"/>
            <a:ext cx="609759" cy="58477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chemeClr val="dk1"/>
              </a:buClr>
              <a:buSzPts val="8000"/>
              <a:buFont typeface="Corbel" panose="020B0503020204020204"/>
              <a:buNone/>
            </a:pPr>
            <a:r>
              <a:rPr lang="en-US" sz="8000" b="0" i="0" u="none" strike="noStrike" cap="none">
                <a:solidFill>
                  <a:schemeClr val="dk1"/>
                </a:solidFill>
                <a:latin typeface="Corbel" panose="020B0503020204020204"/>
                <a:ea typeface="Corbel" panose="020B0503020204020204"/>
                <a:cs typeface="Corbel" panose="020B0503020204020204"/>
                <a:sym typeface="Corbel" panose="020B0503020204020204"/>
              </a:rPr>
              <a:t>”</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121" name="Google Shape;121;p33"/>
          <p:cNvSpPr txBox="1"/>
          <p:nvPr>
            <p:ph type="title"/>
          </p:nvPr>
        </p:nvSpPr>
        <p:spPr>
          <a:xfrm>
            <a:off x="1902322" y="685801"/>
            <a:ext cx="9298820" cy="27431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3200"/>
              <a:buFont typeface="Corbel" panose="020B0503020204020204"/>
              <a:buNone/>
              <a:defRPr sz="3200" b="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33"/>
          <p:cNvSpPr txBox="1"/>
          <p:nvPr>
            <p:ph type="body" idx="1"/>
          </p:nvPr>
        </p:nvSpPr>
        <p:spPr>
          <a:xfrm>
            <a:off x="1484700" y="3886200"/>
            <a:ext cx="10021320" cy="889000"/>
          </a:xfrm>
          <a:prstGeom prst="rect">
            <a:avLst/>
          </a:prstGeom>
          <a:noFill/>
          <a:ln>
            <a:noFill/>
          </a:ln>
        </p:spPr>
        <p:txBody>
          <a:bodyPr spcFirstLastPara="1" wrap="square" lIns="91425" tIns="45700" rIns="91425" bIns="45700" anchor="b" anchorCtr="0">
            <a:normAutofit/>
          </a:bodyPr>
          <a:lstStyle>
            <a:lvl1pPr marL="457200" lvl="0" indent="-228600" algn="r">
              <a:lnSpc>
                <a:spcPct val="100000"/>
              </a:lnSpc>
              <a:spcBef>
                <a:spcPts val="480"/>
              </a:spcBef>
              <a:spcAft>
                <a:spcPts val="0"/>
              </a:spcAft>
              <a:buSzPts val="3480"/>
              <a:buNone/>
              <a:defRPr sz="2400" b="0" cap="none">
                <a:solidFill>
                  <a:schemeClr val="dk1"/>
                </a:solidFill>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5" algn="l">
              <a:lnSpc>
                <a:spcPct val="100000"/>
              </a:lnSpc>
              <a:spcBef>
                <a:spcPts val="600"/>
              </a:spcBef>
              <a:spcAft>
                <a:spcPts val="0"/>
              </a:spcAft>
              <a:buSzPts val="2610"/>
              <a:buChar char="•"/>
              <a:defRPr/>
            </a:lvl8pPr>
            <a:lvl9pPr marL="4114800" lvl="8" indent="-394335" algn="l">
              <a:lnSpc>
                <a:spcPct val="100000"/>
              </a:lnSpc>
              <a:spcBef>
                <a:spcPts val="600"/>
              </a:spcBef>
              <a:spcAft>
                <a:spcPts val="600"/>
              </a:spcAft>
              <a:buSzPts val="2610"/>
              <a:buChar char="•"/>
              <a:defRPr/>
            </a:lvl9pPr>
          </a:lstStyle>
          <a:p/>
        </p:txBody>
      </p:sp>
      <p:sp>
        <p:nvSpPr>
          <p:cNvPr id="123" name="Google Shape;123;p33"/>
          <p:cNvSpPr txBox="1"/>
          <p:nvPr>
            <p:ph type="body" idx="2"/>
          </p:nvPr>
        </p:nvSpPr>
        <p:spPr>
          <a:xfrm>
            <a:off x="1484699" y="4775200"/>
            <a:ext cx="10021320" cy="10160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360"/>
              </a:spcBef>
              <a:spcAft>
                <a:spcPts val="0"/>
              </a:spcAft>
              <a:buSzPts val="2610"/>
              <a:buNone/>
              <a:defRPr sz="18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p:txBody>
      </p:sp>
      <p:sp>
        <p:nvSpPr>
          <p:cNvPr id="124" name="Google Shape;124;p33"/>
          <p:cNvSpPr txBox="1"/>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5" name="Google Shape;125;p33"/>
          <p:cNvSpPr txBox="1"/>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3"/>
          <p:cNvSpPr txBox="1"/>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27" name="Shape 127"/>
        <p:cNvGrpSpPr/>
        <p:nvPr/>
      </p:nvGrpSpPr>
      <p:grpSpPr>
        <a:xfrm>
          <a:off x="0" y="0"/>
          <a:ext cx="0" cy="0"/>
          <a:chOff x="0" y="0"/>
          <a:chExt cx="0" cy="0"/>
        </a:xfrm>
      </p:grpSpPr>
      <p:sp>
        <p:nvSpPr>
          <p:cNvPr id="128" name="Google Shape;128;p34"/>
          <p:cNvSpPr txBox="1"/>
          <p:nvPr>
            <p:ph type="title"/>
          </p:nvPr>
        </p:nvSpPr>
        <p:spPr>
          <a:xfrm>
            <a:off x="1484701" y="685802"/>
            <a:ext cx="10021321" cy="2727325"/>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panose="020B0503020204020204"/>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4"/>
          <p:cNvSpPr txBox="1"/>
          <p:nvPr>
            <p:ph type="body" idx="1"/>
          </p:nvPr>
        </p:nvSpPr>
        <p:spPr>
          <a:xfrm>
            <a:off x="1484699" y="3505200"/>
            <a:ext cx="10021323" cy="838200"/>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560"/>
              </a:spcBef>
              <a:spcAft>
                <a:spcPts val="0"/>
              </a:spcAft>
              <a:buSzPts val="4060"/>
              <a:buNone/>
              <a:defRPr sz="2800" b="0" cap="none">
                <a:solidFill>
                  <a:schemeClr val="dk1"/>
                </a:solidFill>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5" algn="l">
              <a:lnSpc>
                <a:spcPct val="100000"/>
              </a:lnSpc>
              <a:spcBef>
                <a:spcPts val="600"/>
              </a:spcBef>
              <a:spcAft>
                <a:spcPts val="0"/>
              </a:spcAft>
              <a:buSzPts val="2610"/>
              <a:buChar char="•"/>
              <a:defRPr/>
            </a:lvl8pPr>
            <a:lvl9pPr marL="4114800" lvl="8" indent="-394335" algn="l">
              <a:lnSpc>
                <a:spcPct val="100000"/>
              </a:lnSpc>
              <a:spcBef>
                <a:spcPts val="600"/>
              </a:spcBef>
              <a:spcAft>
                <a:spcPts val="600"/>
              </a:spcAft>
              <a:buSzPts val="2610"/>
              <a:buChar char="•"/>
              <a:defRPr/>
            </a:lvl9pPr>
          </a:lstStyle>
          <a:p/>
        </p:txBody>
      </p:sp>
      <p:sp>
        <p:nvSpPr>
          <p:cNvPr id="130" name="Google Shape;130;p34"/>
          <p:cNvSpPr txBox="1"/>
          <p:nvPr>
            <p:ph type="body" idx="2"/>
          </p:nvPr>
        </p:nvSpPr>
        <p:spPr>
          <a:xfrm>
            <a:off x="1484699" y="4343400"/>
            <a:ext cx="10021323" cy="14478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360"/>
              </a:spcBef>
              <a:spcAft>
                <a:spcPts val="0"/>
              </a:spcAft>
              <a:buSzPts val="2610"/>
              <a:buNone/>
              <a:defRPr sz="18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p:txBody>
      </p:sp>
      <p:sp>
        <p:nvSpPr>
          <p:cNvPr id="131" name="Google Shape;131;p34"/>
          <p:cNvSpPr txBox="1"/>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4"/>
          <p:cNvSpPr txBox="1"/>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4"/>
          <p:cNvSpPr txBox="1"/>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34" name="Shape 134"/>
        <p:cNvGrpSpPr/>
        <p:nvPr/>
      </p:nvGrpSpPr>
      <p:grpSpPr>
        <a:xfrm>
          <a:off x="0" y="0"/>
          <a:ext cx="0" cy="0"/>
          <a:chOff x="0" y="0"/>
          <a:chExt cx="0" cy="0"/>
        </a:xfrm>
      </p:grpSpPr>
      <p:sp>
        <p:nvSpPr>
          <p:cNvPr id="135" name="Google Shape;135;p35"/>
          <p:cNvSpPr txBox="1"/>
          <p:nvPr>
            <p:ph type="title"/>
          </p:nvPr>
        </p:nvSpPr>
        <p:spPr>
          <a:xfrm>
            <a:off x="1309512" y="457202"/>
            <a:ext cx="9053689" cy="12953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panose="020B050302020402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5"/>
          <p:cNvSpPr txBox="1"/>
          <p:nvPr>
            <p:ph type="body" idx="1"/>
          </p:nvPr>
        </p:nvSpPr>
        <p:spPr>
          <a:xfrm rot="5400000">
            <a:off x="4133763" y="-1009737"/>
            <a:ext cx="4624387" cy="10272888"/>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5" algn="l">
              <a:lnSpc>
                <a:spcPct val="100000"/>
              </a:lnSpc>
              <a:spcBef>
                <a:spcPts val="600"/>
              </a:spcBef>
              <a:spcAft>
                <a:spcPts val="0"/>
              </a:spcAft>
              <a:buSzPts val="2610"/>
              <a:buChar char="•"/>
              <a:defRPr/>
            </a:lvl8pPr>
            <a:lvl9pPr marL="4114800" lvl="8" indent="-394335" algn="l">
              <a:lnSpc>
                <a:spcPct val="100000"/>
              </a:lnSpc>
              <a:spcBef>
                <a:spcPts val="600"/>
              </a:spcBef>
              <a:spcAft>
                <a:spcPts val="600"/>
              </a:spcAft>
              <a:buSzPts val="2610"/>
              <a:buChar char="•"/>
              <a:defRPr/>
            </a:lvl9pPr>
          </a:lstStyle>
          <a:p/>
        </p:txBody>
      </p:sp>
      <p:sp>
        <p:nvSpPr>
          <p:cNvPr id="137" name="Google Shape;137;p35"/>
          <p:cNvSpPr txBox="1"/>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5"/>
          <p:cNvSpPr txBox="1"/>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5"/>
          <p:cNvSpPr txBox="1"/>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40" name="Shape 140"/>
        <p:cNvGrpSpPr/>
        <p:nvPr/>
      </p:nvGrpSpPr>
      <p:grpSpPr>
        <a:xfrm>
          <a:off x="0" y="0"/>
          <a:ext cx="0" cy="0"/>
          <a:chOff x="0" y="0"/>
          <a:chExt cx="0" cy="0"/>
        </a:xfrm>
      </p:grpSpPr>
      <p:sp>
        <p:nvSpPr>
          <p:cNvPr id="141" name="Google Shape;141;p36"/>
          <p:cNvSpPr txBox="1"/>
          <p:nvPr>
            <p:ph type="title"/>
          </p:nvPr>
        </p:nvSpPr>
        <p:spPr>
          <a:xfrm rot="5400000">
            <a:off x="8067906" y="2353084"/>
            <a:ext cx="5105400" cy="177083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6"/>
          <p:cNvSpPr txBox="1"/>
          <p:nvPr>
            <p:ph type="body" idx="1"/>
          </p:nvPr>
        </p:nvSpPr>
        <p:spPr>
          <a:xfrm rot="5400000">
            <a:off x="2942914" y="-772416"/>
            <a:ext cx="5105400" cy="8021831"/>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5" algn="l">
              <a:lnSpc>
                <a:spcPct val="100000"/>
              </a:lnSpc>
              <a:spcBef>
                <a:spcPts val="600"/>
              </a:spcBef>
              <a:spcAft>
                <a:spcPts val="0"/>
              </a:spcAft>
              <a:buSzPts val="2610"/>
              <a:buChar char="•"/>
              <a:defRPr/>
            </a:lvl8pPr>
            <a:lvl9pPr marL="4114800" lvl="8" indent="-394335" algn="l">
              <a:lnSpc>
                <a:spcPct val="100000"/>
              </a:lnSpc>
              <a:spcBef>
                <a:spcPts val="600"/>
              </a:spcBef>
              <a:spcAft>
                <a:spcPts val="600"/>
              </a:spcAft>
              <a:buSzPts val="2610"/>
              <a:buChar char="•"/>
              <a:defRPr/>
            </a:lvl9pPr>
          </a:lstStyle>
          <a:p/>
        </p:txBody>
      </p:sp>
      <p:sp>
        <p:nvSpPr>
          <p:cNvPr id="143" name="Google Shape;143;p36"/>
          <p:cNvSpPr txBox="1"/>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36"/>
          <p:cNvSpPr txBox="1"/>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6"/>
          <p:cNvSpPr txBox="1"/>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39" name="Shape 39"/>
        <p:cNvGrpSpPr/>
        <p:nvPr/>
      </p:nvGrpSpPr>
      <p:grpSpPr>
        <a:xfrm>
          <a:off x="0" y="0"/>
          <a:ext cx="0" cy="0"/>
          <a:chOff x="0" y="0"/>
          <a:chExt cx="0" cy="0"/>
        </a:xfrm>
      </p:grpSpPr>
      <p:sp>
        <p:nvSpPr>
          <p:cNvPr id="40" name="Google Shape;40;p20"/>
          <p:cNvSpPr txBox="1"/>
          <p:nvPr>
            <p:ph type="title"/>
          </p:nvPr>
        </p:nvSpPr>
        <p:spPr>
          <a:xfrm>
            <a:off x="1309512" y="457202"/>
            <a:ext cx="8748889" cy="11429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0"/>
          <p:cNvSpPr txBox="1"/>
          <p:nvPr>
            <p:ph type="body" idx="1"/>
          </p:nvPr>
        </p:nvSpPr>
        <p:spPr>
          <a:xfrm>
            <a:off x="1309512" y="1600200"/>
            <a:ext cx="10476089" cy="4800599"/>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a:lvl1pPr>
            <a:lvl2pPr marL="914400" lvl="1" indent="-394335" algn="l">
              <a:lnSpc>
                <a:spcPct val="100000"/>
              </a:lnSpc>
              <a:spcBef>
                <a:spcPts val="600"/>
              </a:spcBef>
              <a:spcAft>
                <a:spcPts val="0"/>
              </a:spcAft>
              <a:buSzPts val="2610"/>
              <a:buChar char="•"/>
              <a:defRPr/>
            </a:lvl2pPr>
            <a:lvl3pPr marL="1371600" lvl="2" indent="-394335" algn="l">
              <a:lnSpc>
                <a:spcPct val="100000"/>
              </a:lnSpc>
              <a:spcBef>
                <a:spcPts val="600"/>
              </a:spcBef>
              <a:spcAft>
                <a:spcPts val="0"/>
              </a:spcAft>
              <a:buSzPts val="2610"/>
              <a:buChar char="•"/>
              <a:defRPr/>
            </a:lvl3pPr>
            <a:lvl4pPr marL="1828800" lvl="3" indent="-394335" algn="l">
              <a:lnSpc>
                <a:spcPct val="100000"/>
              </a:lnSpc>
              <a:spcBef>
                <a:spcPts val="600"/>
              </a:spcBef>
              <a:spcAft>
                <a:spcPts val="0"/>
              </a:spcAft>
              <a:buSzPts val="2610"/>
              <a:buChar char="•"/>
              <a:defRPr/>
            </a:lvl4pPr>
            <a:lvl5pPr marL="2286000" lvl="4" indent="-394335" algn="l">
              <a:lnSpc>
                <a:spcPct val="100000"/>
              </a:lnSpc>
              <a:spcBef>
                <a:spcPts val="600"/>
              </a:spcBef>
              <a:spcAft>
                <a:spcPts val="0"/>
              </a:spcAft>
              <a:buSzPts val="2610"/>
              <a:buChar char="•"/>
              <a:defRPr/>
            </a:lvl5pPr>
            <a:lvl6pPr marL="2743200" lvl="5" indent="-394335" algn="l">
              <a:lnSpc>
                <a:spcPct val="100000"/>
              </a:lnSpc>
              <a:spcBef>
                <a:spcPts val="600"/>
              </a:spcBef>
              <a:spcAft>
                <a:spcPts val="0"/>
              </a:spcAft>
              <a:buSzPts val="2610"/>
              <a:buChar char="•"/>
              <a:defRPr/>
            </a:lvl6pPr>
            <a:lvl7pPr marL="3200400" lvl="6" indent="-394335" algn="l">
              <a:lnSpc>
                <a:spcPct val="100000"/>
              </a:lnSpc>
              <a:spcBef>
                <a:spcPts val="600"/>
              </a:spcBef>
              <a:spcAft>
                <a:spcPts val="0"/>
              </a:spcAft>
              <a:buSzPts val="2610"/>
              <a:buChar char="•"/>
              <a:defRPr/>
            </a:lvl7pPr>
            <a:lvl8pPr marL="3657600" lvl="7" indent="-394335" algn="l">
              <a:lnSpc>
                <a:spcPct val="100000"/>
              </a:lnSpc>
              <a:spcBef>
                <a:spcPts val="600"/>
              </a:spcBef>
              <a:spcAft>
                <a:spcPts val="0"/>
              </a:spcAft>
              <a:buSzPts val="2610"/>
              <a:buChar char="•"/>
              <a:defRPr/>
            </a:lvl8pPr>
            <a:lvl9pPr marL="4114800" lvl="8" indent="-394335" algn="l">
              <a:lnSpc>
                <a:spcPct val="100000"/>
              </a:lnSpc>
              <a:spcBef>
                <a:spcPts val="600"/>
              </a:spcBef>
              <a:spcAft>
                <a:spcPts val="600"/>
              </a:spcAft>
              <a:buSzPts val="2610"/>
              <a:buChar char="•"/>
              <a:defRPr/>
            </a:lvl9pPr>
          </a:lstStyle>
          <a:p/>
        </p:txBody>
      </p:sp>
      <p:sp>
        <p:nvSpPr>
          <p:cNvPr id="42" name="Google Shape;42;p20"/>
          <p:cNvSpPr txBox="1"/>
          <p:nvPr>
            <p:ph type="dt" idx="10"/>
          </p:nvPr>
        </p:nvSpPr>
        <p:spPr>
          <a:xfrm>
            <a:off x="9868660" y="6492876"/>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0"/>
          <p:cNvSpPr txBox="1"/>
          <p:nvPr>
            <p:ph type="ftr" idx="11"/>
          </p:nvPr>
        </p:nvSpPr>
        <p:spPr>
          <a:xfrm>
            <a:off x="2715653" y="6473299"/>
            <a:ext cx="7086023"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1200">
                <a:latin typeface="Corbel" panose="020B0503020204020204"/>
                <a:ea typeface="Corbel" panose="020B0503020204020204"/>
                <a:cs typeface="Corbel" panose="020B0503020204020204"/>
                <a:sym typeface="Corbel" panose="020B0503020204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0"/>
          <p:cNvSpPr txBox="1"/>
          <p:nvPr>
            <p:ph type="sldNum" idx="12"/>
          </p:nvPr>
        </p:nvSpPr>
        <p:spPr>
          <a:xfrm>
            <a:off x="11070809" y="6482882"/>
            <a:ext cx="570444"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45" name="Shape 45"/>
        <p:cNvGrpSpPr/>
        <p:nvPr/>
      </p:nvGrpSpPr>
      <p:grpSpPr>
        <a:xfrm>
          <a:off x="0" y="0"/>
          <a:ext cx="0" cy="0"/>
          <a:chOff x="0" y="0"/>
          <a:chExt cx="0" cy="0"/>
        </a:xfrm>
      </p:grpSpPr>
      <p:sp>
        <p:nvSpPr>
          <p:cNvPr id="46" name="Google Shape;46;p22"/>
          <p:cNvSpPr txBox="1"/>
          <p:nvPr>
            <p:ph type="title"/>
          </p:nvPr>
        </p:nvSpPr>
        <p:spPr>
          <a:xfrm>
            <a:off x="2649328" y="2666999"/>
            <a:ext cx="8933073" cy="2360071"/>
          </a:xfrm>
          <a:prstGeom prst="rect">
            <a:avLst/>
          </a:prstGeom>
          <a:noFill/>
          <a:ln>
            <a:noFill/>
          </a:ln>
        </p:spPr>
        <p:txBody>
          <a:bodyPr spcFirstLastPara="1" wrap="square" lIns="91425" tIns="45700" rIns="91425" bIns="45700" anchor="b" anchorCtr="0">
            <a:normAutofit/>
          </a:bodyPr>
          <a:lstStyle>
            <a:lvl1pPr lvl="0" algn="r">
              <a:lnSpc>
                <a:spcPct val="100000"/>
              </a:lnSpc>
              <a:spcBef>
                <a:spcPts val="0"/>
              </a:spcBef>
              <a:spcAft>
                <a:spcPts val="0"/>
              </a:spcAft>
              <a:buClr>
                <a:schemeClr val="dk1"/>
              </a:buClr>
              <a:buSzPts val="4000"/>
              <a:buFont typeface="Corbel" panose="020B0503020204020204"/>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2"/>
          <p:cNvSpPr txBox="1"/>
          <p:nvPr>
            <p:ph type="body" idx="1"/>
          </p:nvPr>
        </p:nvSpPr>
        <p:spPr>
          <a:xfrm>
            <a:off x="2649331" y="5027070"/>
            <a:ext cx="8933069" cy="860400"/>
          </a:xfrm>
          <a:prstGeom prst="rect">
            <a:avLst/>
          </a:prstGeom>
          <a:noFill/>
          <a:ln>
            <a:noFill/>
          </a:ln>
        </p:spPr>
        <p:txBody>
          <a:bodyPr spcFirstLastPara="1" wrap="square" lIns="91425" tIns="45700" rIns="91425" bIns="45700" anchor="t" anchorCtr="0">
            <a:normAutofit/>
          </a:bodyPr>
          <a:lstStyle>
            <a:lvl1pPr marL="457200" lvl="0" indent="-228600" algn="r">
              <a:lnSpc>
                <a:spcPct val="100000"/>
              </a:lnSpc>
              <a:spcBef>
                <a:spcPts val="400"/>
              </a:spcBef>
              <a:spcAft>
                <a:spcPts val="0"/>
              </a:spcAft>
              <a:buSzPts val="2900"/>
              <a:buNone/>
              <a:defRPr sz="2000">
                <a:solidFill>
                  <a:schemeClr val="dk1"/>
                </a:solidFill>
              </a:defRPr>
            </a:lvl1pPr>
            <a:lvl2pPr marL="914400" lvl="1" indent="-228600" algn="l">
              <a:lnSpc>
                <a:spcPct val="100000"/>
              </a:lnSpc>
              <a:spcBef>
                <a:spcPts val="600"/>
              </a:spcBef>
              <a:spcAft>
                <a:spcPts val="0"/>
              </a:spcAft>
              <a:buSzPts val="2610"/>
              <a:buNone/>
              <a:defRPr sz="1800">
                <a:solidFill>
                  <a:srgbClr val="888888"/>
                </a:solidFill>
              </a:defRPr>
            </a:lvl2pPr>
            <a:lvl3pPr marL="1371600" lvl="2" indent="-228600" algn="l">
              <a:lnSpc>
                <a:spcPct val="100000"/>
              </a:lnSpc>
              <a:spcBef>
                <a:spcPts val="600"/>
              </a:spcBef>
              <a:spcAft>
                <a:spcPts val="0"/>
              </a:spcAft>
              <a:buSzPts val="2320"/>
              <a:buNone/>
              <a:defRPr sz="1600">
                <a:solidFill>
                  <a:srgbClr val="888888"/>
                </a:solidFill>
              </a:defRPr>
            </a:lvl3pPr>
            <a:lvl4pPr marL="1828800" lvl="3" indent="-228600" algn="l">
              <a:lnSpc>
                <a:spcPct val="100000"/>
              </a:lnSpc>
              <a:spcBef>
                <a:spcPts val="600"/>
              </a:spcBef>
              <a:spcAft>
                <a:spcPts val="0"/>
              </a:spcAft>
              <a:buSzPts val="2030"/>
              <a:buNone/>
              <a:defRPr sz="1400">
                <a:solidFill>
                  <a:srgbClr val="888888"/>
                </a:solidFill>
              </a:defRPr>
            </a:lvl4pPr>
            <a:lvl5pPr marL="2286000" lvl="4" indent="-228600" algn="l">
              <a:lnSpc>
                <a:spcPct val="100000"/>
              </a:lnSpc>
              <a:spcBef>
                <a:spcPts val="600"/>
              </a:spcBef>
              <a:spcAft>
                <a:spcPts val="0"/>
              </a:spcAft>
              <a:buSzPts val="2030"/>
              <a:buNone/>
              <a:defRPr sz="1400">
                <a:solidFill>
                  <a:srgbClr val="888888"/>
                </a:solidFill>
              </a:defRPr>
            </a:lvl5pPr>
            <a:lvl6pPr marL="2743200" lvl="5" indent="-228600" algn="l">
              <a:lnSpc>
                <a:spcPct val="100000"/>
              </a:lnSpc>
              <a:spcBef>
                <a:spcPts val="600"/>
              </a:spcBef>
              <a:spcAft>
                <a:spcPts val="0"/>
              </a:spcAft>
              <a:buSzPts val="2030"/>
              <a:buNone/>
              <a:defRPr sz="1400">
                <a:solidFill>
                  <a:srgbClr val="888888"/>
                </a:solidFill>
              </a:defRPr>
            </a:lvl6pPr>
            <a:lvl7pPr marL="3200400" lvl="6" indent="-228600" algn="l">
              <a:lnSpc>
                <a:spcPct val="100000"/>
              </a:lnSpc>
              <a:spcBef>
                <a:spcPts val="600"/>
              </a:spcBef>
              <a:spcAft>
                <a:spcPts val="0"/>
              </a:spcAft>
              <a:buSzPts val="2030"/>
              <a:buNone/>
              <a:defRPr sz="1400">
                <a:solidFill>
                  <a:srgbClr val="888888"/>
                </a:solidFill>
              </a:defRPr>
            </a:lvl7pPr>
            <a:lvl8pPr marL="3657600" lvl="7" indent="-228600" algn="l">
              <a:lnSpc>
                <a:spcPct val="100000"/>
              </a:lnSpc>
              <a:spcBef>
                <a:spcPts val="600"/>
              </a:spcBef>
              <a:spcAft>
                <a:spcPts val="0"/>
              </a:spcAft>
              <a:buSzPts val="2030"/>
              <a:buNone/>
              <a:defRPr sz="1400">
                <a:solidFill>
                  <a:srgbClr val="888888"/>
                </a:solidFill>
              </a:defRPr>
            </a:lvl8pPr>
            <a:lvl9pPr marL="4114800" lvl="8" indent="-228600" algn="l">
              <a:lnSpc>
                <a:spcPct val="100000"/>
              </a:lnSpc>
              <a:spcBef>
                <a:spcPts val="600"/>
              </a:spcBef>
              <a:spcAft>
                <a:spcPts val="600"/>
              </a:spcAft>
              <a:buSzPts val="2030"/>
              <a:buNone/>
              <a:defRPr sz="1400">
                <a:solidFill>
                  <a:srgbClr val="888888"/>
                </a:solidFill>
              </a:defRPr>
            </a:lvl9pPr>
          </a:lstStyle>
          <a:p/>
        </p:txBody>
      </p:sp>
      <p:sp>
        <p:nvSpPr>
          <p:cNvPr id="48" name="Google Shape;48;p22"/>
          <p:cNvSpPr txBox="1"/>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2"/>
          <p:cNvSpPr txBox="1"/>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22"/>
          <p:cNvSpPr txBox="1"/>
          <p:nvPr>
            <p:ph type="sldNum" idx="12"/>
          </p:nvPr>
        </p:nvSpPr>
        <p:spPr>
          <a:xfrm>
            <a:off x="11051410"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51" name="Shape 51"/>
        <p:cNvGrpSpPr/>
        <p:nvPr/>
      </p:nvGrpSpPr>
      <p:grpSpPr>
        <a:xfrm>
          <a:off x="0" y="0"/>
          <a:ext cx="0" cy="0"/>
          <a:chOff x="0" y="0"/>
          <a:chExt cx="0" cy="0"/>
        </a:xfrm>
      </p:grpSpPr>
      <p:sp>
        <p:nvSpPr>
          <p:cNvPr id="52" name="Google Shape;52;p23"/>
          <p:cNvSpPr txBox="1"/>
          <p:nvPr>
            <p:ph type="title"/>
          </p:nvPr>
        </p:nvSpPr>
        <p:spPr>
          <a:xfrm>
            <a:off x="1285497" y="158376"/>
            <a:ext cx="9053689" cy="1371600"/>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3"/>
          <p:cNvSpPr txBox="1"/>
          <p:nvPr>
            <p:ph type="body" idx="1"/>
          </p:nvPr>
        </p:nvSpPr>
        <p:spPr>
          <a:xfrm>
            <a:off x="1309511" y="1676400"/>
            <a:ext cx="4986528" cy="4359274"/>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sz="1800"/>
            </a:lvl1pPr>
            <a:lvl2pPr marL="914400" lvl="1" indent="-375920"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90" algn="l">
              <a:lnSpc>
                <a:spcPct val="100000"/>
              </a:lnSpc>
              <a:spcBef>
                <a:spcPts val="600"/>
              </a:spcBef>
              <a:spcAft>
                <a:spcPts val="0"/>
              </a:spcAft>
              <a:buSzPts val="1740"/>
              <a:buChar char="•"/>
              <a:defRPr sz="1200"/>
            </a:lvl4pPr>
            <a:lvl5pPr marL="2286000" lvl="4" indent="-339090" algn="l">
              <a:lnSpc>
                <a:spcPct val="100000"/>
              </a:lnSpc>
              <a:spcBef>
                <a:spcPts val="600"/>
              </a:spcBef>
              <a:spcAft>
                <a:spcPts val="0"/>
              </a:spcAft>
              <a:buSzPts val="1740"/>
              <a:buChar char="•"/>
              <a:defRPr sz="1200"/>
            </a:lvl5pPr>
            <a:lvl6pPr marL="2743200" lvl="5" indent="-339090" algn="l">
              <a:lnSpc>
                <a:spcPct val="100000"/>
              </a:lnSpc>
              <a:spcBef>
                <a:spcPts val="600"/>
              </a:spcBef>
              <a:spcAft>
                <a:spcPts val="0"/>
              </a:spcAft>
              <a:buSzPts val="1740"/>
              <a:buChar char="•"/>
              <a:defRPr sz="1200"/>
            </a:lvl6pPr>
            <a:lvl7pPr marL="3200400" lvl="6" indent="-339090"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p:txBody>
      </p:sp>
      <p:sp>
        <p:nvSpPr>
          <p:cNvPr id="54" name="Google Shape;54;p23"/>
          <p:cNvSpPr txBox="1"/>
          <p:nvPr>
            <p:ph type="body" idx="2"/>
          </p:nvPr>
        </p:nvSpPr>
        <p:spPr>
          <a:xfrm>
            <a:off x="6595872" y="1676400"/>
            <a:ext cx="4986528" cy="4337424"/>
          </a:xfrm>
          <a:prstGeom prst="rect">
            <a:avLst/>
          </a:prstGeom>
          <a:noFill/>
          <a:ln>
            <a:noFill/>
          </a:ln>
        </p:spPr>
        <p:txBody>
          <a:bodyPr spcFirstLastPara="1" wrap="square" lIns="91425" tIns="45700" rIns="91425" bIns="45700" anchor="ctr" anchorCtr="0">
            <a:normAutofit/>
          </a:bodyPr>
          <a:lstStyle>
            <a:lvl1pPr marL="457200" lvl="0" indent="-394335" algn="l">
              <a:lnSpc>
                <a:spcPct val="100000"/>
              </a:lnSpc>
              <a:spcBef>
                <a:spcPts val="360"/>
              </a:spcBef>
              <a:spcAft>
                <a:spcPts val="0"/>
              </a:spcAft>
              <a:buSzPts val="2610"/>
              <a:buChar char="•"/>
              <a:defRPr sz="1800"/>
            </a:lvl1pPr>
            <a:lvl2pPr marL="914400" lvl="1" indent="-375920"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90" algn="l">
              <a:lnSpc>
                <a:spcPct val="100000"/>
              </a:lnSpc>
              <a:spcBef>
                <a:spcPts val="600"/>
              </a:spcBef>
              <a:spcAft>
                <a:spcPts val="0"/>
              </a:spcAft>
              <a:buSzPts val="1740"/>
              <a:buChar char="•"/>
              <a:defRPr sz="1200"/>
            </a:lvl4pPr>
            <a:lvl5pPr marL="2286000" lvl="4" indent="-339090" algn="l">
              <a:lnSpc>
                <a:spcPct val="100000"/>
              </a:lnSpc>
              <a:spcBef>
                <a:spcPts val="600"/>
              </a:spcBef>
              <a:spcAft>
                <a:spcPts val="0"/>
              </a:spcAft>
              <a:buSzPts val="1740"/>
              <a:buChar char="•"/>
              <a:defRPr sz="1200"/>
            </a:lvl5pPr>
            <a:lvl6pPr marL="2743200" lvl="5" indent="-339090" algn="l">
              <a:lnSpc>
                <a:spcPct val="100000"/>
              </a:lnSpc>
              <a:spcBef>
                <a:spcPts val="600"/>
              </a:spcBef>
              <a:spcAft>
                <a:spcPts val="0"/>
              </a:spcAft>
              <a:buSzPts val="1740"/>
              <a:buChar char="•"/>
              <a:defRPr sz="1200"/>
            </a:lvl6pPr>
            <a:lvl7pPr marL="3200400" lvl="6" indent="-339090"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p:txBody>
      </p:sp>
      <p:sp>
        <p:nvSpPr>
          <p:cNvPr id="55" name="Google Shape;55;p23"/>
          <p:cNvSpPr txBox="1"/>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3"/>
          <p:cNvSpPr txBox="1"/>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3"/>
          <p:cNvSpPr txBox="1"/>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58" name="Shape 58"/>
        <p:cNvGrpSpPr/>
        <p:nvPr/>
      </p:nvGrpSpPr>
      <p:grpSpPr>
        <a:xfrm>
          <a:off x="0" y="0"/>
          <a:ext cx="0" cy="0"/>
          <a:chOff x="0" y="0"/>
          <a:chExt cx="0" cy="0"/>
        </a:xfrm>
      </p:grpSpPr>
      <p:sp>
        <p:nvSpPr>
          <p:cNvPr id="59" name="Google Shape;59;p24"/>
          <p:cNvSpPr txBox="1"/>
          <p:nvPr>
            <p:ph type="title"/>
          </p:nvPr>
        </p:nvSpPr>
        <p:spPr>
          <a:xfrm>
            <a:off x="1309512" y="457202"/>
            <a:ext cx="9053689" cy="12953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4000"/>
              <a:buFont typeface="Corbel" panose="020B0503020204020204"/>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4"/>
          <p:cNvSpPr txBox="1"/>
          <p:nvPr>
            <p:ph type="body" idx="1"/>
          </p:nvPr>
        </p:nvSpPr>
        <p:spPr>
          <a:xfrm>
            <a:off x="1772642" y="2658533"/>
            <a:ext cx="460838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4060"/>
              <a:buNone/>
              <a:defRPr sz="2800" b="0">
                <a:solidFill>
                  <a:srgbClr val="366092"/>
                </a:solidFill>
              </a:defRPr>
            </a:lvl1pPr>
            <a:lvl2pPr marL="914400" lvl="1" indent="-228600" algn="l">
              <a:lnSpc>
                <a:spcPct val="100000"/>
              </a:lnSpc>
              <a:spcBef>
                <a:spcPts val="600"/>
              </a:spcBef>
              <a:spcAft>
                <a:spcPts val="0"/>
              </a:spcAft>
              <a:buSzPts val="2900"/>
              <a:buNone/>
              <a:defRPr sz="2000" b="1"/>
            </a:lvl2pPr>
            <a:lvl3pPr marL="1371600" lvl="2" indent="-228600" algn="l">
              <a:lnSpc>
                <a:spcPct val="100000"/>
              </a:lnSpc>
              <a:spcBef>
                <a:spcPts val="600"/>
              </a:spcBef>
              <a:spcAft>
                <a:spcPts val="0"/>
              </a:spcAft>
              <a:buSzPts val="2610"/>
              <a:buNone/>
              <a:defRPr sz="1800" b="1"/>
            </a:lvl3pPr>
            <a:lvl4pPr marL="1828800" lvl="3" indent="-228600" algn="l">
              <a:lnSpc>
                <a:spcPct val="100000"/>
              </a:lnSpc>
              <a:spcBef>
                <a:spcPts val="600"/>
              </a:spcBef>
              <a:spcAft>
                <a:spcPts val="0"/>
              </a:spcAft>
              <a:buSzPts val="2320"/>
              <a:buNone/>
              <a:defRPr sz="1600" b="1"/>
            </a:lvl4pPr>
            <a:lvl5pPr marL="2286000" lvl="4" indent="-228600" algn="l">
              <a:lnSpc>
                <a:spcPct val="100000"/>
              </a:lnSpc>
              <a:spcBef>
                <a:spcPts val="600"/>
              </a:spcBef>
              <a:spcAft>
                <a:spcPts val="0"/>
              </a:spcAft>
              <a:buSzPts val="2320"/>
              <a:buNone/>
              <a:defRPr sz="1600" b="1"/>
            </a:lvl5pPr>
            <a:lvl6pPr marL="2743200" lvl="5" indent="-228600" algn="l">
              <a:lnSpc>
                <a:spcPct val="100000"/>
              </a:lnSpc>
              <a:spcBef>
                <a:spcPts val="600"/>
              </a:spcBef>
              <a:spcAft>
                <a:spcPts val="0"/>
              </a:spcAft>
              <a:buSzPts val="2320"/>
              <a:buNone/>
              <a:defRPr sz="1600" b="1"/>
            </a:lvl6pPr>
            <a:lvl7pPr marL="3200400" lvl="6" indent="-228600" algn="l">
              <a:lnSpc>
                <a:spcPct val="100000"/>
              </a:lnSpc>
              <a:spcBef>
                <a:spcPts val="600"/>
              </a:spcBef>
              <a:spcAft>
                <a:spcPts val="0"/>
              </a:spcAft>
              <a:buSzPts val="2320"/>
              <a:buNone/>
              <a:defRPr sz="1600" b="1"/>
            </a:lvl7pPr>
            <a:lvl8pPr marL="3657600" lvl="7" indent="-228600" algn="l">
              <a:lnSpc>
                <a:spcPct val="100000"/>
              </a:lnSpc>
              <a:spcBef>
                <a:spcPts val="600"/>
              </a:spcBef>
              <a:spcAft>
                <a:spcPts val="0"/>
              </a:spcAft>
              <a:buSzPts val="2320"/>
              <a:buNone/>
              <a:defRPr sz="1600" b="1"/>
            </a:lvl8pPr>
            <a:lvl9pPr marL="4114800" lvl="8" indent="-228600" algn="l">
              <a:lnSpc>
                <a:spcPct val="100000"/>
              </a:lnSpc>
              <a:spcBef>
                <a:spcPts val="600"/>
              </a:spcBef>
              <a:spcAft>
                <a:spcPts val="600"/>
              </a:spcAft>
              <a:buSzPts val="2320"/>
              <a:buNone/>
              <a:defRPr sz="1600" b="1"/>
            </a:lvl9pPr>
          </a:lstStyle>
          <a:p/>
        </p:txBody>
      </p:sp>
      <p:sp>
        <p:nvSpPr>
          <p:cNvPr id="61" name="Google Shape;61;p24"/>
          <p:cNvSpPr txBox="1"/>
          <p:nvPr>
            <p:ph type="body" idx="2"/>
          </p:nvPr>
        </p:nvSpPr>
        <p:spPr>
          <a:xfrm>
            <a:off x="1484697" y="3335337"/>
            <a:ext cx="4896331" cy="2665259"/>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sz="1800"/>
            </a:lvl1pPr>
            <a:lvl2pPr marL="914400" lvl="1" indent="-375920"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90" algn="l">
              <a:lnSpc>
                <a:spcPct val="100000"/>
              </a:lnSpc>
              <a:spcBef>
                <a:spcPts val="600"/>
              </a:spcBef>
              <a:spcAft>
                <a:spcPts val="0"/>
              </a:spcAft>
              <a:buSzPts val="1740"/>
              <a:buChar char="•"/>
              <a:defRPr sz="1200"/>
            </a:lvl4pPr>
            <a:lvl5pPr marL="2286000" lvl="4" indent="-339090" algn="l">
              <a:lnSpc>
                <a:spcPct val="100000"/>
              </a:lnSpc>
              <a:spcBef>
                <a:spcPts val="600"/>
              </a:spcBef>
              <a:spcAft>
                <a:spcPts val="0"/>
              </a:spcAft>
              <a:buSzPts val="1740"/>
              <a:buChar char="•"/>
              <a:defRPr sz="1200"/>
            </a:lvl5pPr>
            <a:lvl6pPr marL="2743200" lvl="5" indent="-339090" algn="l">
              <a:lnSpc>
                <a:spcPct val="100000"/>
              </a:lnSpc>
              <a:spcBef>
                <a:spcPts val="600"/>
              </a:spcBef>
              <a:spcAft>
                <a:spcPts val="0"/>
              </a:spcAft>
              <a:buSzPts val="1740"/>
              <a:buChar char="•"/>
              <a:defRPr sz="1200"/>
            </a:lvl6pPr>
            <a:lvl7pPr marL="3200400" lvl="6" indent="-339090"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p:txBody>
      </p:sp>
      <p:sp>
        <p:nvSpPr>
          <p:cNvPr id="62" name="Google Shape;62;p24"/>
          <p:cNvSpPr txBox="1"/>
          <p:nvPr>
            <p:ph type="body" idx="3"/>
          </p:nvPr>
        </p:nvSpPr>
        <p:spPr>
          <a:xfrm>
            <a:off x="6882280" y="2667000"/>
            <a:ext cx="462374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560"/>
              </a:spcBef>
              <a:spcAft>
                <a:spcPts val="0"/>
              </a:spcAft>
              <a:buSzPts val="4060"/>
              <a:buNone/>
              <a:defRPr sz="2800" b="0">
                <a:solidFill>
                  <a:srgbClr val="366092"/>
                </a:solidFill>
              </a:defRPr>
            </a:lvl1pPr>
            <a:lvl2pPr marL="914400" lvl="1" indent="-228600" algn="l">
              <a:lnSpc>
                <a:spcPct val="100000"/>
              </a:lnSpc>
              <a:spcBef>
                <a:spcPts val="600"/>
              </a:spcBef>
              <a:spcAft>
                <a:spcPts val="0"/>
              </a:spcAft>
              <a:buSzPts val="2900"/>
              <a:buNone/>
              <a:defRPr sz="2000" b="1"/>
            </a:lvl2pPr>
            <a:lvl3pPr marL="1371600" lvl="2" indent="-228600" algn="l">
              <a:lnSpc>
                <a:spcPct val="100000"/>
              </a:lnSpc>
              <a:spcBef>
                <a:spcPts val="600"/>
              </a:spcBef>
              <a:spcAft>
                <a:spcPts val="0"/>
              </a:spcAft>
              <a:buSzPts val="2610"/>
              <a:buNone/>
              <a:defRPr sz="1800" b="1"/>
            </a:lvl3pPr>
            <a:lvl4pPr marL="1828800" lvl="3" indent="-228600" algn="l">
              <a:lnSpc>
                <a:spcPct val="100000"/>
              </a:lnSpc>
              <a:spcBef>
                <a:spcPts val="600"/>
              </a:spcBef>
              <a:spcAft>
                <a:spcPts val="0"/>
              </a:spcAft>
              <a:buSzPts val="2320"/>
              <a:buNone/>
              <a:defRPr sz="1600" b="1"/>
            </a:lvl4pPr>
            <a:lvl5pPr marL="2286000" lvl="4" indent="-228600" algn="l">
              <a:lnSpc>
                <a:spcPct val="100000"/>
              </a:lnSpc>
              <a:spcBef>
                <a:spcPts val="600"/>
              </a:spcBef>
              <a:spcAft>
                <a:spcPts val="0"/>
              </a:spcAft>
              <a:buSzPts val="2320"/>
              <a:buNone/>
              <a:defRPr sz="1600" b="1"/>
            </a:lvl5pPr>
            <a:lvl6pPr marL="2743200" lvl="5" indent="-228600" algn="l">
              <a:lnSpc>
                <a:spcPct val="100000"/>
              </a:lnSpc>
              <a:spcBef>
                <a:spcPts val="600"/>
              </a:spcBef>
              <a:spcAft>
                <a:spcPts val="0"/>
              </a:spcAft>
              <a:buSzPts val="2320"/>
              <a:buNone/>
              <a:defRPr sz="1600" b="1"/>
            </a:lvl6pPr>
            <a:lvl7pPr marL="3200400" lvl="6" indent="-228600" algn="l">
              <a:lnSpc>
                <a:spcPct val="100000"/>
              </a:lnSpc>
              <a:spcBef>
                <a:spcPts val="600"/>
              </a:spcBef>
              <a:spcAft>
                <a:spcPts val="0"/>
              </a:spcAft>
              <a:buSzPts val="2320"/>
              <a:buNone/>
              <a:defRPr sz="1600" b="1"/>
            </a:lvl7pPr>
            <a:lvl8pPr marL="3657600" lvl="7" indent="-228600" algn="l">
              <a:lnSpc>
                <a:spcPct val="100000"/>
              </a:lnSpc>
              <a:spcBef>
                <a:spcPts val="600"/>
              </a:spcBef>
              <a:spcAft>
                <a:spcPts val="0"/>
              </a:spcAft>
              <a:buSzPts val="2320"/>
              <a:buNone/>
              <a:defRPr sz="1600" b="1"/>
            </a:lvl8pPr>
            <a:lvl9pPr marL="4114800" lvl="8" indent="-228600" algn="l">
              <a:lnSpc>
                <a:spcPct val="100000"/>
              </a:lnSpc>
              <a:spcBef>
                <a:spcPts val="600"/>
              </a:spcBef>
              <a:spcAft>
                <a:spcPts val="600"/>
              </a:spcAft>
              <a:buSzPts val="2320"/>
              <a:buNone/>
              <a:defRPr sz="1600" b="1"/>
            </a:lvl9pPr>
          </a:lstStyle>
          <a:p/>
        </p:txBody>
      </p:sp>
      <p:sp>
        <p:nvSpPr>
          <p:cNvPr id="63" name="Google Shape;63;p24"/>
          <p:cNvSpPr txBox="1"/>
          <p:nvPr>
            <p:ph type="body" idx="4"/>
          </p:nvPr>
        </p:nvSpPr>
        <p:spPr>
          <a:xfrm>
            <a:off x="6609688" y="3335337"/>
            <a:ext cx="4896331" cy="2665259"/>
          </a:xfrm>
          <a:prstGeom prst="rect">
            <a:avLst/>
          </a:prstGeom>
          <a:noFill/>
          <a:ln>
            <a:noFill/>
          </a:ln>
        </p:spPr>
        <p:txBody>
          <a:bodyPr spcFirstLastPara="1" wrap="square" lIns="91425" tIns="45700" rIns="91425" bIns="45700" anchor="t" anchorCtr="0">
            <a:normAutofit/>
          </a:bodyPr>
          <a:lstStyle>
            <a:lvl1pPr marL="457200" lvl="0" indent="-394335" algn="l">
              <a:lnSpc>
                <a:spcPct val="100000"/>
              </a:lnSpc>
              <a:spcBef>
                <a:spcPts val="360"/>
              </a:spcBef>
              <a:spcAft>
                <a:spcPts val="0"/>
              </a:spcAft>
              <a:buSzPts val="2610"/>
              <a:buChar char="•"/>
              <a:defRPr sz="1800"/>
            </a:lvl1pPr>
            <a:lvl2pPr marL="914400" lvl="1" indent="-375920" algn="l">
              <a:lnSpc>
                <a:spcPct val="100000"/>
              </a:lnSpc>
              <a:spcBef>
                <a:spcPts val="600"/>
              </a:spcBef>
              <a:spcAft>
                <a:spcPts val="0"/>
              </a:spcAft>
              <a:buSzPts val="2320"/>
              <a:buChar char="•"/>
              <a:defRPr sz="1600"/>
            </a:lvl2pPr>
            <a:lvl3pPr marL="1371600" lvl="2" indent="-357505" algn="l">
              <a:lnSpc>
                <a:spcPct val="100000"/>
              </a:lnSpc>
              <a:spcBef>
                <a:spcPts val="600"/>
              </a:spcBef>
              <a:spcAft>
                <a:spcPts val="0"/>
              </a:spcAft>
              <a:buSzPts val="2030"/>
              <a:buChar char="•"/>
              <a:defRPr sz="1400"/>
            </a:lvl3pPr>
            <a:lvl4pPr marL="1828800" lvl="3" indent="-339090" algn="l">
              <a:lnSpc>
                <a:spcPct val="100000"/>
              </a:lnSpc>
              <a:spcBef>
                <a:spcPts val="600"/>
              </a:spcBef>
              <a:spcAft>
                <a:spcPts val="0"/>
              </a:spcAft>
              <a:buSzPts val="1740"/>
              <a:buChar char="•"/>
              <a:defRPr sz="1200"/>
            </a:lvl4pPr>
            <a:lvl5pPr marL="2286000" lvl="4" indent="-339090" algn="l">
              <a:lnSpc>
                <a:spcPct val="100000"/>
              </a:lnSpc>
              <a:spcBef>
                <a:spcPts val="600"/>
              </a:spcBef>
              <a:spcAft>
                <a:spcPts val="0"/>
              </a:spcAft>
              <a:buSzPts val="1740"/>
              <a:buChar char="•"/>
              <a:defRPr sz="1200"/>
            </a:lvl5pPr>
            <a:lvl6pPr marL="2743200" lvl="5" indent="-339090" algn="l">
              <a:lnSpc>
                <a:spcPct val="100000"/>
              </a:lnSpc>
              <a:spcBef>
                <a:spcPts val="600"/>
              </a:spcBef>
              <a:spcAft>
                <a:spcPts val="0"/>
              </a:spcAft>
              <a:buSzPts val="1740"/>
              <a:buChar char="•"/>
              <a:defRPr sz="1200"/>
            </a:lvl6pPr>
            <a:lvl7pPr marL="3200400" lvl="6" indent="-339090" algn="l">
              <a:lnSpc>
                <a:spcPct val="100000"/>
              </a:lnSpc>
              <a:spcBef>
                <a:spcPts val="600"/>
              </a:spcBef>
              <a:spcAft>
                <a:spcPts val="0"/>
              </a:spcAft>
              <a:buSzPts val="1740"/>
              <a:buChar char="•"/>
              <a:defRPr sz="1200"/>
            </a:lvl7pPr>
            <a:lvl8pPr marL="3657600" lvl="7" indent="-339090" algn="l">
              <a:lnSpc>
                <a:spcPct val="100000"/>
              </a:lnSpc>
              <a:spcBef>
                <a:spcPts val="600"/>
              </a:spcBef>
              <a:spcAft>
                <a:spcPts val="0"/>
              </a:spcAft>
              <a:buSzPts val="1740"/>
              <a:buChar char="•"/>
              <a:defRPr sz="1200"/>
            </a:lvl8pPr>
            <a:lvl9pPr marL="4114800" lvl="8" indent="-339090" algn="l">
              <a:lnSpc>
                <a:spcPct val="100000"/>
              </a:lnSpc>
              <a:spcBef>
                <a:spcPts val="600"/>
              </a:spcBef>
              <a:spcAft>
                <a:spcPts val="600"/>
              </a:spcAft>
              <a:buSzPts val="1740"/>
              <a:buChar char="•"/>
              <a:defRPr sz="1200"/>
            </a:lvl9pPr>
          </a:lstStyle>
          <a:p/>
        </p:txBody>
      </p:sp>
      <p:sp>
        <p:nvSpPr>
          <p:cNvPr id="64" name="Google Shape;64;p24"/>
          <p:cNvSpPr txBox="1"/>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4"/>
          <p:cNvSpPr txBox="1"/>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4"/>
          <p:cNvSpPr txBox="1"/>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67" name="Shape 67"/>
        <p:cNvGrpSpPr/>
        <p:nvPr/>
      </p:nvGrpSpPr>
      <p:grpSpPr>
        <a:xfrm>
          <a:off x="0" y="0"/>
          <a:ext cx="0" cy="0"/>
          <a:chOff x="0" y="0"/>
          <a:chExt cx="0" cy="0"/>
        </a:xfrm>
      </p:grpSpPr>
      <p:sp>
        <p:nvSpPr>
          <p:cNvPr id="68" name="Google Shape;68;p25"/>
          <p:cNvSpPr txBox="1"/>
          <p:nvPr>
            <p:ph type="title"/>
          </p:nvPr>
        </p:nvSpPr>
        <p:spPr>
          <a:xfrm>
            <a:off x="1309512" y="457202"/>
            <a:ext cx="9053689" cy="1295399"/>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5"/>
          <p:cNvSpPr txBox="1"/>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5"/>
          <p:cNvSpPr txBox="1"/>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5"/>
          <p:cNvSpPr txBox="1"/>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72" name="Shape 72"/>
        <p:cNvGrpSpPr/>
        <p:nvPr/>
      </p:nvGrpSpPr>
      <p:grpSpPr>
        <a:xfrm>
          <a:off x="0" y="0"/>
          <a:ext cx="0" cy="0"/>
          <a:chOff x="0" y="0"/>
          <a:chExt cx="0" cy="0"/>
        </a:xfrm>
      </p:grpSpPr>
      <p:sp>
        <p:nvSpPr>
          <p:cNvPr id="73" name="Google Shape;73;p26"/>
          <p:cNvSpPr txBox="1"/>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6"/>
          <p:cNvSpPr txBox="1"/>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6"/>
          <p:cNvSpPr txBox="1"/>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76" name="Shape 76"/>
        <p:cNvGrpSpPr/>
        <p:nvPr/>
      </p:nvGrpSpPr>
      <p:grpSpPr>
        <a:xfrm>
          <a:off x="0" y="0"/>
          <a:ext cx="0" cy="0"/>
          <a:chOff x="0" y="0"/>
          <a:chExt cx="0" cy="0"/>
        </a:xfrm>
      </p:grpSpPr>
      <p:sp>
        <p:nvSpPr>
          <p:cNvPr id="77" name="Google Shape;77;p27"/>
          <p:cNvSpPr txBox="1"/>
          <p:nvPr>
            <p:ph type="title"/>
          </p:nvPr>
        </p:nvSpPr>
        <p:spPr>
          <a:xfrm>
            <a:off x="1484699" y="1600200"/>
            <a:ext cx="3550045"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400"/>
              <a:buFont typeface="Corbel" panose="020B0503020204020204"/>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7"/>
          <p:cNvSpPr txBox="1"/>
          <p:nvPr>
            <p:ph type="body" idx="1"/>
          </p:nvPr>
        </p:nvSpPr>
        <p:spPr>
          <a:xfrm>
            <a:off x="5263404" y="685801"/>
            <a:ext cx="6242616" cy="5105401"/>
          </a:xfrm>
          <a:prstGeom prst="rect">
            <a:avLst/>
          </a:prstGeom>
          <a:noFill/>
          <a:ln>
            <a:noFill/>
          </a:ln>
        </p:spPr>
        <p:txBody>
          <a:bodyPr spcFirstLastPara="1" wrap="square" lIns="91425" tIns="45700" rIns="91425" bIns="45700" anchor="ctr" anchorCtr="0">
            <a:normAutofit/>
          </a:bodyPr>
          <a:lstStyle>
            <a:lvl1pPr marL="457200" lvl="0" indent="-412750" algn="l">
              <a:lnSpc>
                <a:spcPct val="100000"/>
              </a:lnSpc>
              <a:spcBef>
                <a:spcPts val="400"/>
              </a:spcBef>
              <a:spcAft>
                <a:spcPts val="0"/>
              </a:spcAft>
              <a:buSzPts val="2900"/>
              <a:buChar char="•"/>
              <a:defRPr sz="2000"/>
            </a:lvl1pPr>
            <a:lvl2pPr marL="914400" lvl="1" indent="-394335" algn="l">
              <a:lnSpc>
                <a:spcPct val="100000"/>
              </a:lnSpc>
              <a:spcBef>
                <a:spcPts val="600"/>
              </a:spcBef>
              <a:spcAft>
                <a:spcPts val="0"/>
              </a:spcAft>
              <a:buSzPts val="2610"/>
              <a:buChar char="•"/>
              <a:defRPr sz="1800"/>
            </a:lvl2pPr>
            <a:lvl3pPr marL="1371600" lvl="2" indent="-375920" algn="l">
              <a:lnSpc>
                <a:spcPct val="100000"/>
              </a:lnSpc>
              <a:spcBef>
                <a:spcPts val="600"/>
              </a:spcBef>
              <a:spcAft>
                <a:spcPts val="0"/>
              </a:spcAft>
              <a:buSzPts val="2320"/>
              <a:buChar char="•"/>
              <a:defRPr sz="1600"/>
            </a:lvl3pPr>
            <a:lvl4pPr marL="1828800" lvl="3" indent="-357505" algn="l">
              <a:lnSpc>
                <a:spcPct val="100000"/>
              </a:lnSpc>
              <a:spcBef>
                <a:spcPts val="600"/>
              </a:spcBef>
              <a:spcAft>
                <a:spcPts val="0"/>
              </a:spcAft>
              <a:buSzPts val="2030"/>
              <a:buChar char="•"/>
              <a:defRPr sz="1400"/>
            </a:lvl4pPr>
            <a:lvl5pPr marL="2286000" lvl="4" indent="-357505" algn="l">
              <a:lnSpc>
                <a:spcPct val="100000"/>
              </a:lnSpc>
              <a:spcBef>
                <a:spcPts val="600"/>
              </a:spcBef>
              <a:spcAft>
                <a:spcPts val="0"/>
              </a:spcAft>
              <a:buSzPts val="2030"/>
              <a:buChar char="•"/>
              <a:defRPr sz="1400"/>
            </a:lvl5pPr>
            <a:lvl6pPr marL="2743200" lvl="5" indent="-357505" algn="l">
              <a:lnSpc>
                <a:spcPct val="100000"/>
              </a:lnSpc>
              <a:spcBef>
                <a:spcPts val="600"/>
              </a:spcBef>
              <a:spcAft>
                <a:spcPts val="0"/>
              </a:spcAft>
              <a:buSzPts val="2030"/>
              <a:buChar char="•"/>
              <a:defRPr sz="1400"/>
            </a:lvl6pPr>
            <a:lvl7pPr marL="3200400" lvl="6" indent="-357505" algn="l">
              <a:lnSpc>
                <a:spcPct val="100000"/>
              </a:lnSpc>
              <a:spcBef>
                <a:spcPts val="600"/>
              </a:spcBef>
              <a:spcAft>
                <a:spcPts val="0"/>
              </a:spcAft>
              <a:buSzPts val="2030"/>
              <a:buChar char="•"/>
              <a:defRPr sz="1400"/>
            </a:lvl7pPr>
            <a:lvl8pPr marL="3657600" lvl="7" indent="-357505" algn="l">
              <a:lnSpc>
                <a:spcPct val="100000"/>
              </a:lnSpc>
              <a:spcBef>
                <a:spcPts val="600"/>
              </a:spcBef>
              <a:spcAft>
                <a:spcPts val="0"/>
              </a:spcAft>
              <a:buSzPts val="2030"/>
              <a:buChar char="•"/>
              <a:defRPr sz="1400"/>
            </a:lvl8pPr>
            <a:lvl9pPr marL="4114800" lvl="8" indent="-357505" algn="l">
              <a:lnSpc>
                <a:spcPct val="100000"/>
              </a:lnSpc>
              <a:spcBef>
                <a:spcPts val="600"/>
              </a:spcBef>
              <a:spcAft>
                <a:spcPts val="600"/>
              </a:spcAft>
              <a:buSzPts val="2030"/>
              <a:buChar char="•"/>
              <a:defRPr sz="1400"/>
            </a:lvl9pPr>
          </a:lstStyle>
          <a:p/>
        </p:txBody>
      </p:sp>
      <p:sp>
        <p:nvSpPr>
          <p:cNvPr id="79" name="Google Shape;79;p27"/>
          <p:cNvSpPr txBox="1"/>
          <p:nvPr>
            <p:ph type="body" idx="2"/>
          </p:nvPr>
        </p:nvSpPr>
        <p:spPr>
          <a:xfrm>
            <a:off x="1484699" y="2971800"/>
            <a:ext cx="3550045" cy="1828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20"/>
              </a:spcBef>
              <a:spcAft>
                <a:spcPts val="0"/>
              </a:spcAft>
              <a:buSzPts val="2320"/>
              <a:buNone/>
              <a:defRPr sz="16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p:txBody>
      </p:sp>
      <p:sp>
        <p:nvSpPr>
          <p:cNvPr id="80" name="Google Shape;80;p27"/>
          <p:cNvSpPr txBox="1"/>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7"/>
          <p:cNvSpPr txBox="1"/>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7"/>
          <p:cNvSpPr txBox="1"/>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83" name="Shape 83"/>
        <p:cNvGrpSpPr/>
        <p:nvPr/>
      </p:nvGrpSpPr>
      <p:grpSpPr>
        <a:xfrm>
          <a:off x="0" y="0"/>
          <a:ext cx="0" cy="0"/>
          <a:chOff x="0" y="0"/>
          <a:chExt cx="0" cy="0"/>
        </a:xfrm>
      </p:grpSpPr>
      <p:sp>
        <p:nvSpPr>
          <p:cNvPr id="84" name="Google Shape;84;p28"/>
          <p:cNvSpPr txBox="1"/>
          <p:nvPr>
            <p:ph type="title"/>
          </p:nvPr>
        </p:nvSpPr>
        <p:spPr>
          <a:xfrm>
            <a:off x="1483110" y="1752599"/>
            <a:ext cx="5427572" cy="1371600"/>
          </a:xfrm>
          <a:prstGeom prst="rect">
            <a:avLst/>
          </a:prstGeom>
          <a:noFill/>
          <a:ln>
            <a:noFill/>
          </a:ln>
        </p:spPr>
        <p:txBody>
          <a:bodyPr spcFirstLastPara="1" wrap="square" lIns="91425" tIns="45700" rIns="91425" bIns="45700" anchor="b" anchorCtr="0">
            <a:normAutofit/>
          </a:bodyPr>
          <a:lstStyle>
            <a:lvl1pPr lvl="0" algn="ctr">
              <a:lnSpc>
                <a:spcPct val="100000"/>
              </a:lnSpc>
              <a:spcBef>
                <a:spcPts val="0"/>
              </a:spcBef>
              <a:spcAft>
                <a:spcPts val="0"/>
              </a:spcAft>
              <a:buClr>
                <a:schemeClr val="dk1"/>
              </a:buClr>
              <a:buSzPts val="2800"/>
              <a:buFont typeface="Corbel" panose="020B0503020204020204"/>
              <a:buNone/>
              <a:defRPr sz="2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8"/>
          <p:cNvSpPr/>
          <p:nvPr>
            <p:ph type="pic" idx="2"/>
          </p:nvPr>
        </p:nvSpPr>
        <p:spPr>
          <a:xfrm>
            <a:off x="7596661" y="914400"/>
            <a:ext cx="3281828" cy="4572000"/>
          </a:xfrm>
          <a:prstGeom prst="roundRect">
            <a:avLst>
              <a:gd name="adj" fmla="val 4280"/>
            </a:avLst>
          </a:prstGeom>
          <a:noFill/>
          <a:ln w="38100" cap="flat" cmpd="sng">
            <a:solidFill>
              <a:schemeClr val="lt2"/>
            </a:solidFill>
            <a:prstDash val="solid"/>
            <a:round/>
            <a:headEnd type="none" w="sm" len="sm"/>
            <a:tailEnd type="none" w="sm" len="sm"/>
          </a:ln>
        </p:spPr>
      </p:sp>
      <p:sp>
        <p:nvSpPr>
          <p:cNvPr id="86" name="Google Shape;86;p28"/>
          <p:cNvSpPr txBox="1"/>
          <p:nvPr>
            <p:ph type="body" idx="1"/>
          </p:nvPr>
        </p:nvSpPr>
        <p:spPr>
          <a:xfrm>
            <a:off x="1483110" y="3124199"/>
            <a:ext cx="5427572" cy="1828800"/>
          </a:xfrm>
          <a:prstGeom prst="rect">
            <a:avLst/>
          </a:prstGeom>
          <a:noFill/>
          <a:ln>
            <a:noFill/>
          </a:ln>
        </p:spPr>
        <p:txBody>
          <a:bodyPr spcFirstLastPara="1" wrap="square" lIns="91425" tIns="45700" rIns="91425" bIns="45700" anchor="ctr" anchorCtr="0">
            <a:normAutofit/>
          </a:bodyPr>
          <a:lstStyle>
            <a:lvl1pPr marL="457200" lvl="0" indent="-228600" algn="ctr">
              <a:lnSpc>
                <a:spcPct val="100000"/>
              </a:lnSpc>
              <a:spcBef>
                <a:spcPts val="360"/>
              </a:spcBef>
              <a:spcAft>
                <a:spcPts val="0"/>
              </a:spcAft>
              <a:buSzPts val="2610"/>
              <a:buNone/>
              <a:defRPr sz="1800"/>
            </a:lvl1pPr>
            <a:lvl2pPr marL="914400" lvl="1" indent="-228600" algn="l">
              <a:lnSpc>
                <a:spcPct val="100000"/>
              </a:lnSpc>
              <a:spcBef>
                <a:spcPts val="600"/>
              </a:spcBef>
              <a:spcAft>
                <a:spcPts val="0"/>
              </a:spcAft>
              <a:buSzPts val="1740"/>
              <a:buNone/>
              <a:defRPr sz="1200"/>
            </a:lvl2pPr>
            <a:lvl3pPr marL="1371600" lvl="2" indent="-228600" algn="l">
              <a:lnSpc>
                <a:spcPct val="100000"/>
              </a:lnSpc>
              <a:spcBef>
                <a:spcPts val="600"/>
              </a:spcBef>
              <a:spcAft>
                <a:spcPts val="0"/>
              </a:spcAft>
              <a:buSzPts val="1450"/>
              <a:buNone/>
              <a:defRPr sz="1000"/>
            </a:lvl3pPr>
            <a:lvl4pPr marL="1828800" lvl="3" indent="-228600" algn="l">
              <a:lnSpc>
                <a:spcPct val="100000"/>
              </a:lnSpc>
              <a:spcBef>
                <a:spcPts val="600"/>
              </a:spcBef>
              <a:spcAft>
                <a:spcPts val="0"/>
              </a:spcAft>
              <a:buSzPts val="1305"/>
              <a:buNone/>
              <a:defRPr sz="900"/>
            </a:lvl4pPr>
            <a:lvl5pPr marL="2286000" lvl="4" indent="-228600" algn="l">
              <a:lnSpc>
                <a:spcPct val="100000"/>
              </a:lnSpc>
              <a:spcBef>
                <a:spcPts val="600"/>
              </a:spcBef>
              <a:spcAft>
                <a:spcPts val="0"/>
              </a:spcAft>
              <a:buSzPts val="1305"/>
              <a:buNone/>
              <a:defRPr sz="900"/>
            </a:lvl5pPr>
            <a:lvl6pPr marL="2743200" lvl="5" indent="-228600" algn="l">
              <a:lnSpc>
                <a:spcPct val="100000"/>
              </a:lnSpc>
              <a:spcBef>
                <a:spcPts val="600"/>
              </a:spcBef>
              <a:spcAft>
                <a:spcPts val="0"/>
              </a:spcAft>
              <a:buSzPts val="1305"/>
              <a:buNone/>
              <a:defRPr sz="900"/>
            </a:lvl6pPr>
            <a:lvl7pPr marL="3200400" lvl="6" indent="-228600" algn="l">
              <a:lnSpc>
                <a:spcPct val="100000"/>
              </a:lnSpc>
              <a:spcBef>
                <a:spcPts val="600"/>
              </a:spcBef>
              <a:spcAft>
                <a:spcPts val="0"/>
              </a:spcAft>
              <a:buSzPts val="1305"/>
              <a:buNone/>
              <a:defRPr sz="900"/>
            </a:lvl7pPr>
            <a:lvl8pPr marL="3657600" lvl="7" indent="-228600" algn="l">
              <a:lnSpc>
                <a:spcPct val="100000"/>
              </a:lnSpc>
              <a:spcBef>
                <a:spcPts val="600"/>
              </a:spcBef>
              <a:spcAft>
                <a:spcPts val="0"/>
              </a:spcAft>
              <a:buSzPts val="1305"/>
              <a:buNone/>
              <a:defRPr sz="900"/>
            </a:lvl8pPr>
            <a:lvl9pPr marL="4114800" lvl="8" indent="-228600" algn="l">
              <a:lnSpc>
                <a:spcPct val="100000"/>
              </a:lnSpc>
              <a:spcBef>
                <a:spcPts val="600"/>
              </a:spcBef>
              <a:spcAft>
                <a:spcPts val="600"/>
              </a:spcAft>
              <a:buSzPts val="1305"/>
              <a:buNone/>
              <a:defRPr sz="900"/>
            </a:lvl9pPr>
          </a:lstStyle>
          <a:p/>
        </p:txBody>
      </p:sp>
      <p:sp>
        <p:nvSpPr>
          <p:cNvPr id="87" name="Google Shape;87;p28"/>
          <p:cNvSpPr txBox="1"/>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8"/>
          <p:cNvSpPr txBox="1"/>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8"/>
          <p:cNvSpPr txBox="1"/>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image" Target="../media/image1.png"/><Relationship Id="rId18" Type="http://schemas.openxmlformats.org/officeDocument/2006/relationships/image" Target="../media/image2.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8"/>
          <a:stretch>
            <a:fillRect/>
          </a:stretch>
        </a:blipFill>
        <a:effectLst/>
      </p:bgPr>
    </p:bg>
    <p:spTree>
      <p:nvGrpSpPr>
        <p:cNvPr id="9" name="Shape 9"/>
        <p:cNvGrpSpPr/>
        <p:nvPr/>
      </p:nvGrpSpPr>
      <p:grpSpPr>
        <a:xfrm>
          <a:off x="0" y="0"/>
          <a:ext cx="0" cy="0"/>
          <a:chOff x="0" y="0"/>
          <a:chExt cx="0" cy="0"/>
        </a:xfrm>
      </p:grpSpPr>
      <p:grpSp>
        <p:nvGrpSpPr>
          <p:cNvPr id="10" name="Google Shape;10;p19"/>
          <p:cNvGrpSpPr/>
          <p:nvPr/>
        </p:nvGrpSpPr>
        <p:grpSpPr>
          <a:xfrm>
            <a:off x="1" y="1"/>
            <a:ext cx="2842684" cy="6858001"/>
            <a:chOff x="0" y="0"/>
            <a:chExt cx="2132013" cy="6858001"/>
          </a:xfrm>
        </p:grpSpPr>
        <p:sp>
          <p:nvSpPr>
            <p:cNvPr id="11" name="Google Shape;11;p19"/>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12" name="Google Shape;12;p19"/>
            <p:cNvSpPr/>
            <p:nvPr/>
          </p:nvSpPr>
          <p:spPr>
            <a:xfrm>
              <a:off x="0" y="0"/>
              <a:ext cx="758825" cy="4624388"/>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13" name="Google Shape;13;p19"/>
            <p:cNvSpPr/>
            <p:nvPr/>
          </p:nvSpPr>
          <p:spPr>
            <a:xfrm>
              <a:off x="0" y="5662613"/>
              <a:ext cx="906463" cy="1195388"/>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14" name="Google Shape;14;p19"/>
            <p:cNvSpPr/>
            <p:nvPr/>
          </p:nvSpPr>
          <p:spPr>
            <a:xfrm>
              <a:off x="0" y="5295900"/>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244061"/>
            </a:solidFill>
            <a:ln>
              <a:noFill/>
            </a:ln>
          </p:spPr>
        </p:sp>
        <p:sp>
          <p:nvSpPr>
            <p:cNvPr id="15" name="Google Shape;15;p19"/>
            <p:cNvSpPr/>
            <p:nvPr/>
          </p:nvSpPr>
          <p:spPr>
            <a:xfrm>
              <a:off x="0" y="5257800"/>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366092"/>
            </a:solidFill>
            <a:ln>
              <a:noFill/>
            </a:ln>
          </p:spPr>
        </p:sp>
        <p:sp>
          <p:nvSpPr>
            <p:cNvPr id="16" name="Google Shape;16;p19"/>
            <p:cNvSpPr/>
            <p:nvPr/>
          </p:nvSpPr>
          <p:spPr>
            <a:xfrm>
              <a:off x="0" y="5357813"/>
              <a:ext cx="1377950" cy="1500188"/>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sp>
        <p:nvSpPr>
          <p:cNvPr id="17" name="Google Shape;17;p19"/>
          <p:cNvSpPr txBox="1"/>
          <p:nvPr>
            <p:ph type="title"/>
          </p:nvPr>
        </p:nvSpPr>
        <p:spPr>
          <a:xfrm>
            <a:off x="1309512" y="457202"/>
            <a:ext cx="9053689" cy="1295399"/>
          </a:xfrm>
          <a:prstGeom prst="rect">
            <a:avLst/>
          </a:prstGeom>
          <a:noFill/>
          <a:ln>
            <a:noFill/>
          </a:ln>
        </p:spPr>
        <p:txBody>
          <a:bodyPr spcFirstLastPara="1" wrap="square" lIns="91425" tIns="45700" rIns="91425" bIns="45700" anchor="ctr" anchorCtr="0">
            <a:normAutofit/>
          </a:bodyPr>
          <a:lstStyle>
            <a:lvl1pPr marR="0" lvl="0" algn="ctr" rtl="0">
              <a:lnSpc>
                <a:spcPct val="100000"/>
              </a:lnSpc>
              <a:spcBef>
                <a:spcPts val="0"/>
              </a:spcBef>
              <a:spcAft>
                <a:spcPts val="0"/>
              </a:spcAft>
              <a:buClr>
                <a:schemeClr val="dk1"/>
              </a:buClr>
              <a:buSzPts val="4000"/>
              <a:buFont typeface="Corbel" panose="020B0503020204020204"/>
              <a:buNone/>
              <a:defRPr sz="4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p:txBody>
      </p:sp>
      <p:sp>
        <p:nvSpPr>
          <p:cNvPr id="18" name="Google Shape;18;p19"/>
          <p:cNvSpPr txBox="1"/>
          <p:nvPr>
            <p:ph type="body" idx="1"/>
          </p:nvPr>
        </p:nvSpPr>
        <p:spPr>
          <a:xfrm>
            <a:off x="1309512" y="1814513"/>
            <a:ext cx="10272888" cy="4624387"/>
          </a:xfrm>
          <a:prstGeom prst="rect">
            <a:avLst/>
          </a:prstGeom>
          <a:noFill/>
          <a:ln>
            <a:noFill/>
          </a:ln>
        </p:spPr>
        <p:txBody>
          <a:bodyPr spcFirstLastPara="1" wrap="square" lIns="91425" tIns="45700" rIns="91425" bIns="45700" anchor="ctr" anchorCtr="0">
            <a:normAutofit/>
          </a:bodyPr>
          <a:lstStyle>
            <a:lvl1pPr marL="457200" marR="0" lvl="0" indent="-449580" algn="l" rtl="0">
              <a:lnSpc>
                <a:spcPct val="100000"/>
              </a:lnSpc>
              <a:spcBef>
                <a:spcPts val="480"/>
              </a:spcBef>
              <a:spcAft>
                <a:spcPts val="0"/>
              </a:spcAft>
              <a:buClr>
                <a:srgbClr val="366092"/>
              </a:buClr>
              <a:buSzPts val="3480"/>
              <a:buFont typeface="Arial" panose="020B0604020202020204"/>
              <a:buChar char="•"/>
              <a:defRPr sz="24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914400" marR="0" lvl="1" indent="-412750" algn="l" rtl="0">
              <a:lnSpc>
                <a:spcPct val="100000"/>
              </a:lnSpc>
              <a:spcBef>
                <a:spcPts val="600"/>
              </a:spcBef>
              <a:spcAft>
                <a:spcPts val="0"/>
              </a:spcAft>
              <a:buClr>
                <a:srgbClr val="366092"/>
              </a:buClr>
              <a:buSzPts val="2900"/>
              <a:buFont typeface="Arial" panose="020B0604020202020204"/>
              <a:buChar char="•"/>
              <a:defRPr sz="2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1371600" marR="0" lvl="2" indent="-394335" algn="l" rtl="0">
              <a:lnSpc>
                <a:spcPct val="100000"/>
              </a:lnSpc>
              <a:spcBef>
                <a:spcPts val="600"/>
              </a:spcBef>
              <a:spcAft>
                <a:spcPts val="0"/>
              </a:spcAft>
              <a:buClr>
                <a:srgbClr val="366092"/>
              </a:buClr>
              <a:buSzPts val="2610"/>
              <a:buFont typeface="Arial" panose="020B0604020202020204"/>
              <a:buChar char="•"/>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1828800" marR="0" lvl="3" indent="-375920" algn="l" rtl="0">
              <a:lnSpc>
                <a:spcPct val="100000"/>
              </a:lnSpc>
              <a:spcBef>
                <a:spcPts val="600"/>
              </a:spcBef>
              <a:spcAft>
                <a:spcPts val="0"/>
              </a:spcAft>
              <a:buClr>
                <a:srgbClr val="366092"/>
              </a:buClr>
              <a:buSzPts val="2320"/>
              <a:buFont typeface="Arial" panose="020B0604020202020204"/>
              <a:buChar char="•"/>
              <a:defRPr sz="16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2286000" marR="0" lvl="4" indent="-357505" algn="l" rtl="0">
              <a:lnSpc>
                <a:spcPct val="100000"/>
              </a:lnSpc>
              <a:spcBef>
                <a:spcPts val="600"/>
              </a:spcBef>
              <a:spcAft>
                <a:spcPts val="0"/>
              </a:spcAft>
              <a:buClr>
                <a:srgbClr val="366092"/>
              </a:buClr>
              <a:buSzPts val="2030"/>
              <a:buFont typeface="Arial" panose="020B0604020202020204"/>
              <a:buChar char="•"/>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2743200" marR="0" lvl="5" indent="-357505" algn="l" rtl="0">
              <a:lnSpc>
                <a:spcPct val="100000"/>
              </a:lnSpc>
              <a:spcBef>
                <a:spcPts val="600"/>
              </a:spcBef>
              <a:spcAft>
                <a:spcPts val="0"/>
              </a:spcAft>
              <a:buClr>
                <a:srgbClr val="366092"/>
              </a:buClr>
              <a:buSzPts val="2030"/>
              <a:buFont typeface="Arial" panose="020B0604020202020204"/>
              <a:buChar char="•"/>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3200400" marR="0" lvl="6" indent="-357505" algn="l" rtl="0">
              <a:lnSpc>
                <a:spcPct val="100000"/>
              </a:lnSpc>
              <a:spcBef>
                <a:spcPts val="600"/>
              </a:spcBef>
              <a:spcAft>
                <a:spcPts val="0"/>
              </a:spcAft>
              <a:buClr>
                <a:srgbClr val="366092"/>
              </a:buClr>
              <a:buSzPts val="2030"/>
              <a:buFont typeface="Arial" panose="020B0604020202020204"/>
              <a:buChar char="•"/>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3657600" marR="0" lvl="7" indent="-357505" algn="l" rtl="0">
              <a:lnSpc>
                <a:spcPct val="100000"/>
              </a:lnSpc>
              <a:spcBef>
                <a:spcPts val="600"/>
              </a:spcBef>
              <a:spcAft>
                <a:spcPts val="0"/>
              </a:spcAft>
              <a:buClr>
                <a:srgbClr val="366092"/>
              </a:buClr>
              <a:buSzPts val="2030"/>
              <a:buFont typeface="Arial" panose="020B0604020202020204"/>
              <a:buChar char="•"/>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4114800" marR="0" lvl="8" indent="-357505" algn="l" rtl="0">
              <a:lnSpc>
                <a:spcPct val="100000"/>
              </a:lnSpc>
              <a:spcBef>
                <a:spcPts val="600"/>
              </a:spcBef>
              <a:spcAft>
                <a:spcPts val="600"/>
              </a:spcAft>
              <a:buClr>
                <a:srgbClr val="366092"/>
              </a:buClr>
              <a:buSzPts val="2030"/>
              <a:buFont typeface="Arial" panose="020B0604020202020204"/>
              <a:buChar char="•"/>
              <a:defRPr sz="14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p:txBody>
      </p:sp>
      <p:sp>
        <p:nvSpPr>
          <p:cNvPr id="19" name="Google Shape;19;p19"/>
          <p:cNvSpPr txBox="1"/>
          <p:nvPr>
            <p:ph type="dt" idx="10"/>
          </p:nvPr>
        </p:nvSpPr>
        <p:spPr>
          <a:xfrm>
            <a:off x="9847153" y="6479248"/>
            <a:ext cx="1143297"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p:txBody>
      </p:sp>
      <p:sp>
        <p:nvSpPr>
          <p:cNvPr id="20" name="Google Shape;20;p19"/>
          <p:cNvSpPr txBox="1"/>
          <p:nvPr>
            <p:ph type="ftr" idx="11"/>
          </p:nvPr>
        </p:nvSpPr>
        <p:spPr>
          <a:xfrm>
            <a:off x="1507089" y="6492876"/>
            <a:ext cx="8304484"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1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p:txBody>
      </p:sp>
      <p:sp>
        <p:nvSpPr>
          <p:cNvPr id="21" name="Google Shape;21;p19"/>
          <p:cNvSpPr txBox="1"/>
          <p:nvPr>
            <p:ph type="sldNum" idx="12"/>
          </p:nvPr>
        </p:nvSpPr>
        <p:spPr>
          <a:xfrm>
            <a:off x="10994145" y="6479247"/>
            <a:ext cx="551311"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1pPr>
            <a:lvl2pPr marL="0" marR="0" lvl="1"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2pPr>
            <a:lvl3pPr marL="0" marR="0" lvl="2"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3pPr>
            <a:lvl4pPr marL="0" marR="0" lvl="3"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4pPr>
            <a:lvl5pPr marL="0" marR="0" lvl="4"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5pPr>
            <a:lvl6pPr marL="0" marR="0" lvl="5"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6pPr>
            <a:lvl7pPr marL="0" marR="0" lvl="6"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7pPr>
            <a:lvl8pPr marL="0" marR="0" lvl="7"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8pPr>
            <a:lvl9pPr marL="0" marR="0" lvl="8" indent="0" algn="r" rtl="0">
              <a:lnSpc>
                <a:spcPct val="100000"/>
              </a:lnSpc>
              <a:spcBef>
                <a:spcPts val="0"/>
              </a:spcBef>
              <a:spcAft>
                <a:spcPts val="0"/>
              </a:spcAft>
              <a:buClr>
                <a:srgbClr val="000000"/>
              </a:buClr>
              <a:buSzPts val="1000"/>
              <a:buFont typeface="Arial" panose="020B0604020202020204"/>
              <a:buNone/>
              <a:defRPr sz="1000" b="0" i="0" u="none" strike="noStrike" cap="none">
                <a:solidFill>
                  <a:schemeClr val="dk1"/>
                </a:solidFill>
                <a:latin typeface="Corbel" panose="020B0503020204020204"/>
                <a:ea typeface="Corbel" panose="020B0503020204020204"/>
                <a:cs typeface="Corbel" panose="020B0503020204020204"/>
                <a:sym typeface="Corbel" panose="020B0503020204020204"/>
              </a:defRPr>
            </a:lvl9pPr>
          </a:lstStyle>
          <a:p>
            <a:pPr marL="0" lvl="0" indent="0" algn="r" rtl="0">
              <a:spcBef>
                <a:spcPts val="0"/>
              </a:spcBef>
              <a:spcAft>
                <a:spcPts val="0"/>
              </a:spcAft>
              <a:buNone/>
            </a:pPr>
            <a:fld id="{00000000-1234-1234-1234-123412341234}" type="slidenum">
              <a:rPr lang="en-US"/>
            </a:fld>
            <a:endParaRPr lang="en-US"/>
          </a:p>
        </p:txBody>
      </p:sp>
      <p:pic>
        <p:nvPicPr>
          <p:cNvPr id="22" name="Google Shape;22;p19"/>
          <p:cNvPicPr preferRelativeResize="0"/>
          <p:nvPr/>
        </p:nvPicPr>
        <p:blipFill rotWithShape="1">
          <a:blip r:embed="rId19"/>
          <a:srcRect/>
          <a:stretch>
            <a:fillRect/>
          </a:stretch>
        </p:blipFill>
        <p:spPr>
          <a:xfrm>
            <a:off x="11198050" y="160925"/>
            <a:ext cx="892350" cy="77485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8.png"/><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0" name="Shape 150"/>
        <p:cNvGrpSpPr/>
        <p:nvPr/>
      </p:nvGrpSpPr>
      <p:grpSpPr>
        <a:xfrm>
          <a:off x="0" y="0"/>
          <a:ext cx="0" cy="0"/>
          <a:chOff x="0" y="0"/>
          <a:chExt cx="0" cy="0"/>
        </a:xfrm>
      </p:grpSpPr>
      <p:sp>
        <p:nvSpPr>
          <p:cNvPr id="151" name="Google Shape;151;ge37ad36e57_0_0"/>
          <p:cNvSpPr txBox="1"/>
          <p:nvPr>
            <p:ph type="ctrTitle"/>
          </p:nvPr>
        </p:nvSpPr>
        <p:spPr>
          <a:xfrm>
            <a:off x="2319565" y="914401"/>
            <a:ext cx="9262800" cy="3488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SzPts val="5400"/>
              <a:buNone/>
            </a:pPr>
          </a:p>
          <a:p>
            <a:pPr marL="0" lvl="0" indent="0" algn="r" rtl="0">
              <a:lnSpc>
                <a:spcPct val="100000"/>
              </a:lnSpc>
              <a:spcBef>
                <a:spcPts val="0"/>
              </a:spcBef>
              <a:spcAft>
                <a:spcPts val="0"/>
              </a:spcAft>
              <a:buSzPts val="5400"/>
              <a:buNone/>
            </a:pPr>
            <a:r>
              <a:rPr lang="en-US"/>
              <a:t>Component Diagram</a:t>
            </a:r>
            <a:endParaRPr lang="en-US"/>
          </a:p>
        </p:txBody>
      </p:sp>
      <p:sp>
        <p:nvSpPr>
          <p:cNvPr id="152" name="Google Shape;152;ge37ad36e57_0_0"/>
          <p:cNvSpPr txBox="1"/>
          <p:nvPr>
            <p:ph type="subTitle" idx="1"/>
          </p:nvPr>
        </p:nvSpPr>
        <p:spPr>
          <a:xfrm>
            <a:off x="3898985" y="4402667"/>
            <a:ext cx="7683300" cy="1364400"/>
          </a:xfrm>
          <a:prstGeom prst="rect">
            <a:avLst/>
          </a:prstGeom>
          <a:noFill/>
          <a:ln>
            <a:noFill/>
          </a:ln>
        </p:spPr>
        <p:txBody>
          <a:bodyPr spcFirstLastPara="1" wrap="square" lIns="91425" tIns="45700" rIns="91425" bIns="45700" anchor="t" anchorCtr="0">
            <a:normAutofit/>
          </a:bodyPr>
          <a:lstStyle/>
          <a:p>
            <a:pPr marL="0" lvl="0" indent="0" algn="r" rtl="0">
              <a:lnSpc>
                <a:spcPct val="100000"/>
              </a:lnSpc>
              <a:spcBef>
                <a:spcPts val="360"/>
              </a:spcBef>
              <a:spcAft>
                <a:spcPts val="600"/>
              </a:spcAft>
              <a:buSzPts val="2610"/>
              <a:buNone/>
            </a:pPr>
          </a:p>
        </p:txBody>
      </p:sp>
      <p:sp>
        <p:nvSpPr>
          <p:cNvPr id="153" name="Google Shape;153;ge37ad36e57_0_0"/>
          <p:cNvSpPr txBox="1"/>
          <p:nvPr>
            <p:ph type="sldNum" idx="12"/>
          </p:nvPr>
        </p:nvSpPr>
        <p:spPr>
          <a:xfrm>
            <a:off x="11033760" y="6117337"/>
            <a:ext cx="5487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ge2951bb1c8_0_1"/>
          <p:cNvSpPr txBox="1"/>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Port</a:t>
            </a:r>
            <a:endParaRPr lang="en-US"/>
          </a:p>
        </p:txBody>
      </p:sp>
      <p:sp>
        <p:nvSpPr>
          <p:cNvPr id="232" name="Google Shape;232;ge2951bb1c8_0_1"/>
          <p:cNvSpPr txBox="1"/>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a:t>Specifies a distinct interaction point  </a:t>
            </a:r>
            <a:endParaRPr lang="en-US"/>
          </a:p>
          <a:p>
            <a:pPr marL="457200" lvl="0" indent="-394335" algn="l" rtl="0">
              <a:lnSpc>
                <a:spcPct val="100000"/>
              </a:lnSpc>
              <a:spcBef>
                <a:spcPts val="600"/>
              </a:spcBef>
              <a:spcAft>
                <a:spcPts val="0"/>
              </a:spcAft>
              <a:buSzPts val="2610"/>
              <a:buChar char="•"/>
            </a:pPr>
            <a:r>
              <a:rPr lang="en-US"/>
              <a:t>Between that component and its environment  </a:t>
            </a:r>
            <a:endParaRPr lang="en-US"/>
          </a:p>
          <a:p>
            <a:pPr marL="457200" lvl="0" indent="-394335" algn="l" rtl="0">
              <a:lnSpc>
                <a:spcPct val="100000"/>
              </a:lnSpc>
              <a:spcBef>
                <a:spcPts val="0"/>
              </a:spcBef>
              <a:spcAft>
                <a:spcPts val="0"/>
              </a:spcAft>
              <a:buSzPts val="2610"/>
              <a:buChar char="•"/>
            </a:pPr>
            <a:r>
              <a:rPr lang="en-US"/>
              <a:t>Between that component and its internal parts</a:t>
            </a:r>
            <a:endParaRPr lang="en-US"/>
          </a:p>
          <a:p>
            <a:pPr marL="457200" lvl="0" indent="-394335" algn="l" rtl="0">
              <a:lnSpc>
                <a:spcPct val="100000"/>
              </a:lnSpc>
              <a:spcBef>
                <a:spcPts val="0"/>
              </a:spcBef>
              <a:spcAft>
                <a:spcPts val="0"/>
              </a:spcAft>
              <a:buSzPts val="2610"/>
              <a:buChar char="•"/>
            </a:pPr>
            <a:r>
              <a:rPr lang="en-US"/>
              <a:t> port may have visibility. When a port is drawn over the boundary of a component, then it means that the port is public. It also means that all the interfaces used are made as public.</a:t>
            </a:r>
            <a:endParaRPr lang="en-US"/>
          </a:p>
          <a:p>
            <a:pPr marL="457200" lvl="0" indent="-394335" algn="l" rtl="0">
              <a:lnSpc>
                <a:spcPct val="100000"/>
              </a:lnSpc>
              <a:spcBef>
                <a:spcPts val="0"/>
              </a:spcBef>
              <a:spcAft>
                <a:spcPts val="0"/>
              </a:spcAft>
              <a:buSzPts val="2610"/>
              <a:buChar char="•"/>
            </a:pPr>
            <a:r>
              <a:rPr lang="en-US"/>
              <a:t>When a port is drawn inside the component, then it is either protected or private.</a:t>
            </a:r>
            <a:endParaRPr lang="en-US"/>
          </a:p>
          <a:p>
            <a:pPr marL="457200" lvl="0" indent="0" algn="l" rtl="0">
              <a:lnSpc>
                <a:spcPct val="100000"/>
              </a:lnSpc>
              <a:spcBef>
                <a:spcPts val="600"/>
              </a:spcBef>
              <a:spcAft>
                <a:spcPts val="600"/>
              </a:spcAft>
              <a:buSzPts val="2610"/>
              <a:buNone/>
            </a:pPr>
          </a:p>
        </p:txBody>
      </p:sp>
      <p:sp>
        <p:nvSpPr>
          <p:cNvPr id="233" name="Google Shape;233;ge2951bb1c8_0_1"/>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38" name="Shape 238"/>
        <p:cNvGrpSpPr/>
        <p:nvPr/>
      </p:nvGrpSpPr>
      <p:grpSpPr>
        <a:xfrm>
          <a:off x="0" y="0"/>
          <a:ext cx="0" cy="0"/>
          <a:chOff x="0" y="0"/>
          <a:chExt cx="0" cy="0"/>
        </a:xfrm>
      </p:grpSpPr>
      <p:sp>
        <p:nvSpPr>
          <p:cNvPr id="239" name="Google Shape;239;ge2951bb1c8_0_12"/>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pic>
        <p:nvPicPr>
          <p:cNvPr id="240" name="Google Shape;240;ge2951bb1c8_0_12"/>
          <p:cNvPicPr preferRelativeResize="0"/>
          <p:nvPr/>
        </p:nvPicPr>
        <p:blipFill rotWithShape="1">
          <a:blip r:embed="rId1"/>
          <a:srcRect/>
          <a:stretch>
            <a:fillRect/>
          </a:stretch>
        </p:blipFill>
        <p:spPr>
          <a:xfrm>
            <a:off x="1862138" y="1490888"/>
            <a:ext cx="8467725" cy="4505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45" name="Shape 245"/>
        <p:cNvGrpSpPr/>
        <p:nvPr/>
      </p:nvGrpSpPr>
      <p:grpSpPr>
        <a:xfrm>
          <a:off x="0" y="0"/>
          <a:ext cx="0" cy="0"/>
          <a:chOff x="0" y="0"/>
          <a:chExt cx="0" cy="0"/>
        </a:xfrm>
      </p:grpSpPr>
      <p:sp>
        <p:nvSpPr>
          <p:cNvPr id="246" name="Google Shape;246;ge2951bb1c8_0_20"/>
          <p:cNvSpPr txBox="1"/>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Connector</a:t>
            </a:r>
            <a:endParaRPr lang="en-US"/>
          </a:p>
        </p:txBody>
      </p:sp>
      <p:sp>
        <p:nvSpPr>
          <p:cNvPr id="247" name="Google Shape;247;ge2951bb1c8_0_20"/>
          <p:cNvSpPr txBox="1"/>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a:t>Two kinds of connectors:  </a:t>
            </a:r>
            <a:endParaRPr lang="en-US"/>
          </a:p>
          <a:p>
            <a:pPr marL="457200" lvl="0" indent="-394335" algn="l" rtl="0">
              <a:lnSpc>
                <a:spcPct val="100000"/>
              </a:lnSpc>
              <a:spcBef>
                <a:spcPts val="600"/>
              </a:spcBef>
              <a:spcAft>
                <a:spcPts val="0"/>
              </a:spcAft>
              <a:buSzPts val="2610"/>
              <a:buChar char="•"/>
            </a:pPr>
            <a:r>
              <a:rPr lang="en-US"/>
              <a:t>Assembly</a:t>
            </a:r>
            <a:endParaRPr lang="en-US"/>
          </a:p>
          <a:p>
            <a:pPr marL="457200" lvl="0" indent="-394335" algn="l" rtl="0">
              <a:lnSpc>
                <a:spcPct val="100000"/>
              </a:lnSpc>
              <a:spcBef>
                <a:spcPts val="0"/>
              </a:spcBef>
              <a:spcAft>
                <a:spcPts val="0"/>
              </a:spcAft>
              <a:buSzPts val="2610"/>
              <a:buChar char="•"/>
            </a:pPr>
            <a:r>
              <a:rPr lang="en-US"/>
              <a:t>Delegation </a:t>
            </a:r>
            <a:endParaRPr lang="en-US"/>
          </a:p>
          <a:p>
            <a:pPr marL="0" lvl="0" indent="0" algn="l" rtl="0">
              <a:lnSpc>
                <a:spcPct val="100000"/>
              </a:lnSpc>
              <a:spcBef>
                <a:spcPts val="600"/>
              </a:spcBef>
              <a:spcAft>
                <a:spcPts val="0"/>
              </a:spcAft>
              <a:buSzPts val="2610"/>
              <a:buNone/>
            </a:pPr>
            <a:r>
              <a:rPr lang="en-US" b="1"/>
              <a:t>ASSEMBLY CONNECTOR </a:t>
            </a:r>
            <a:endParaRPr b="1"/>
          </a:p>
          <a:p>
            <a:pPr marL="457200" lvl="0" indent="-394335" algn="l" rtl="0">
              <a:lnSpc>
                <a:spcPct val="100000"/>
              </a:lnSpc>
              <a:spcBef>
                <a:spcPts val="600"/>
              </a:spcBef>
              <a:spcAft>
                <a:spcPts val="0"/>
              </a:spcAft>
              <a:buSzPts val="2610"/>
              <a:buChar char="•"/>
            </a:pPr>
            <a:r>
              <a:rPr lang="en-US"/>
              <a:t>A connector between 2 components defines that one component provides the services that another component requires  </a:t>
            </a:r>
            <a:endParaRPr lang="en-US"/>
          </a:p>
          <a:p>
            <a:pPr marL="457200" lvl="0" indent="-394335" algn="l" rtl="0">
              <a:lnSpc>
                <a:spcPct val="100000"/>
              </a:lnSpc>
              <a:spcBef>
                <a:spcPts val="0"/>
              </a:spcBef>
              <a:spcAft>
                <a:spcPts val="0"/>
              </a:spcAft>
              <a:buSzPts val="2610"/>
              <a:buChar char="•"/>
            </a:pPr>
            <a:r>
              <a:rPr lang="en-US"/>
              <a:t>An assembly connector is notated by a “ball-and-socket” connection</a:t>
            </a:r>
            <a:endParaRPr lang="en-US"/>
          </a:p>
        </p:txBody>
      </p:sp>
      <p:sp>
        <p:nvSpPr>
          <p:cNvPr id="248" name="Google Shape;248;ge2951bb1c8_0_20"/>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pic>
        <p:nvPicPr>
          <p:cNvPr id="249" name="Google Shape;249;ge2951bb1c8_0_20"/>
          <p:cNvPicPr preferRelativeResize="0"/>
          <p:nvPr/>
        </p:nvPicPr>
        <p:blipFill rotWithShape="1">
          <a:blip r:embed="rId1"/>
          <a:srcRect/>
          <a:stretch>
            <a:fillRect/>
          </a:stretch>
        </p:blipFill>
        <p:spPr>
          <a:xfrm>
            <a:off x="4143375" y="4966100"/>
            <a:ext cx="3905250" cy="971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54" name="Shape 254"/>
        <p:cNvGrpSpPr/>
        <p:nvPr/>
      </p:nvGrpSpPr>
      <p:grpSpPr>
        <a:xfrm>
          <a:off x="0" y="0"/>
          <a:ext cx="0" cy="0"/>
          <a:chOff x="0" y="0"/>
          <a:chExt cx="0" cy="0"/>
        </a:xfrm>
      </p:grpSpPr>
      <p:sp>
        <p:nvSpPr>
          <p:cNvPr id="255" name="Google Shape;255;ge2951bb1c8_0_29"/>
          <p:cNvSpPr txBox="1"/>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a:t>Multiple connections directed from a single required interface to provided interfaces indicates that the instance that will handle the signal will be determined at execution time</a:t>
            </a:r>
            <a:endParaRPr lang="en-US"/>
          </a:p>
          <a:p>
            <a:pPr marL="0" lvl="0" indent="0" algn="l" rtl="0">
              <a:lnSpc>
                <a:spcPct val="100000"/>
              </a:lnSpc>
              <a:spcBef>
                <a:spcPts val="600"/>
              </a:spcBef>
              <a:spcAft>
                <a:spcPts val="600"/>
              </a:spcAft>
              <a:buSzPts val="2610"/>
              <a:buNone/>
            </a:pPr>
          </a:p>
        </p:txBody>
      </p:sp>
      <p:sp>
        <p:nvSpPr>
          <p:cNvPr id="256" name="Google Shape;256;ge2951bb1c8_0_29"/>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pic>
        <p:nvPicPr>
          <p:cNvPr id="257" name="Google Shape;257;ge2951bb1c8_0_29"/>
          <p:cNvPicPr preferRelativeResize="0"/>
          <p:nvPr/>
        </p:nvPicPr>
        <p:blipFill rotWithShape="1">
          <a:blip r:embed="rId1"/>
          <a:srcRect/>
          <a:stretch>
            <a:fillRect/>
          </a:stretch>
        </p:blipFill>
        <p:spPr>
          <a:xfrm>
            <a:off x="2500300" y="3429000"/>
            <a:ext cx="7191375" cy="2609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62" name="Shape 262"/>
        <p:cNvGrpSpPr/>
        <p:nvPr/>
      </p:nvGrpSpPr>
      <p:grpSpPr>
        <a:xfrm>
          <a:off x="0" y="0"/>
          <a:ext cx="0" cy="0"/>
          <a:chOff x="0" y="0"/>
          <a:chExt cx="0" cy="0"/>
        </a:xfrm>
      </p:grpSpPr>
      <p:sp>
        <p:nvSpPr>
          <p:cNvPr id="263" name="Google Shape;263;ge2951bb1c8_0_39"/>
          <p:cNvSpPr txBox="1"/>
          <p:nvPr>
            <p:ph type="body" idx="1"/>
          </p:nvPr>
        </p:nvSpPr>
        <p:spPr>
          <a:xfrm>
            <a:off x="1309500" y="789400"/>
            <a:ext cx="10476000" cy="56115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b="1"/>
              <a:t>DELEGATION CONNECTOR</a:t>
            </a:r>
            <a:endParaRPr b="1"/>
          </a:p>
          <a:p>
            <a:pPr marL="457200" lvl="0" indent="-394335" algn="l" rtl="0">
              <a:lnSpc>
                <a:spcPct val="100000"/>
              </a:lnSpc>
              <a:spcBef>
                <a:spcPts val="600"/>
              </a:spcBef>
              <a:spcAft>
                <a:spcPts val="0"/>
              </a:spcAft>
              <a:buSzPts val="2610"/>
              <a:buChar char="•"/>
            </a:pPr>
            <a:r>
              <a:rPr lang="en-US"/>
              <a:t>Links the external contract of a component to the internal component</a:t>
            </a:r>
            <a:endParaRPr lang="en-US"/>
          </a:p>
          <a:p>
            <a:pPr marL="457200" lvl="0" indent="-394335" algn="l" rtl="0">
              <a:lnSpc>
                <a:spcPct val="100000"/>
              </a:lnSpc>
              <a:spcBef>
                <a:spcPts val="0"/>
              </a:spcBef>
              <a:spcAft>
                <a:spcPts val="0"/>
              </a:spcAft>
              <a:buSzPts val="2610"/>
              <a:buChar char="•"/>
            </a:pPr>
            <a:r>
              <a:rPr lang="en-US"/>
              <a:t>Represents the forwarding of signals  </a:t>
            </a:r>
            <a:endParaRPr lang="en-US"/>
          </a:p>
          <a:p>
            <a:pPr marL="457200" lvl="0" indent="-394335" algn="l" rtl="0">
              <a:lnSpc>
                <a:spcPct val="100000"/>
              </a:lnSpc>
              <a:spcBef>
                <a:spcPts val="0"/>
              </a:spcBef>
              <a:spcAft>
                <a:spcPts val="0"/>
              </a:spcAft>
              <a:buSzPts val="2610"/>
              <a:buChar char="•"/>
            </a:pPr>
            <a:r>
              <a:rPr lang="en-US"/>
              <a:t>It must only be defined between used interfaces or ports of the same kind</a:t>
            </a:r>
            <a:endParaRPr lang="en-US"/>
          </a:p>
        </p:txBody>
      </p:sp>
      <p:sp>
        <p:nvSpPr>
          <p:cNvPr id="264" name="Google Shape;264;ge2951bb1c8_0_39"/>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pic>
        <p:nvPicPr>
          <p:cNvPr id="265" name="Google Shape;265;ge2951bb1c8_0_39"/>
          <p:cNvPicPr preferRelativeResize="0"/>
          <p:nvPr/>
        </p:nvPicPr>
        <p:blipFill rotWithShape="1">
          <a:blip r:embed="rId1"/>
          <a:srcRect t="17719" b="3873"/>
          <a:stretch>
            <a:fillRect/>
          </a:stretch>
        </p:blipFill>
        <p:spPr>
          <a:xfrm>
            <a:off x="1862125" y="2989900"/>
            <a:ext cx="8467725" cy="3532601"/>
          </a:xfrm>
          <a:prstGeom prst="rect">
            <a:avLst/>
          </a:prstGeom>
          <a:noFill/>
          <a:ln>
            <a:noFill/>
          </a:ln>
        </p:spPr>
      </p:pic>
      <p:sp>
        <p:nvSpPr>
          <p:cNvPr id="266" name="Google Shape;266;ge2951bb1c8_0_39"/>
          <p:cNvSpPr/>
          <p:nvPr/>
        </p:nvSpPr>
        <p:spPr>
          <a:xfrm>
            <a:off x="7104700" y="4154275"/>
            <a:ext cx="2220300" cy="5328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ge2951bb1c8_0_39"/>
          <p:cNvSpPr/>
          <p:nvPr/>
        </p:nvSpPr>
        <p:spPr>
          <a:xfrm>
            <a:off x="2772800" y="3710225"/>
            <a:ext cx="1598700" cy="1016400"/>
          </a:xfrm>
          <a:prstGeom prst="rect">
            <a:avLst/>
          </a:prstGeom>
          <a:no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72" name="Shape 272"/>
        <p:cNvGrpSpPr/>
        <p:nvPr/>
      </p:nvGrpSpPr>
      <p:grpSpPr>
        <a:xfrm>
          <a:off x="0" y="0"/>
          <a:ext cx="0" cy="0"/>
          <a:chOff x="0" y="0"/>
          <a:chExt cx="0" cy="0"/>
        </a:xfrm>
      </p:grpSpPr>
      <p:sp>
        <p:nvSpPr>
          <p:cNvPr id="273" name="Google Shape;273;ge3a2a483e0_0_9"/>
          <p:cNvSpPr txBox="1"/>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Dependency Relation</a:t>
            </a:r>
            <a:endParaRPr lang="en-US"/>
          </a:p>
        </p:txBody>
      </p:sp>
      <p:sp>
        <p:nvSpPr>
          <p:cNvPr id="274" name="Google Shape;274;ge3a2a483e0_0_9"/>
          <p:cNvSpPr txBox="1"/>
          <p:nvPr>
            <p:ph type="body" idx="1"/>
          </p:nvPr>
        </p:nvSpPr>
        <p:spPr>
          <a:xfrm>
            <a:off x="1309500" y="1600200"/>
            <a:ext cx="10476000" cy="3367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600"/>
              </a:spcAft>
              <a:buSzPts val="2610"/>
              <a:buNone/>
            </a:pPr>
            <a:r>
              <a:rPr lang="en-US"/>
              <a:t>One component is dependent on data from another component </a:t>
            </a:r>
            <a:endParaRPr lang="en-US"/>
          </a:p>
        </p:txBody>
      </p:sp>
      <p:sp>
        <p:nvSpPr>
          <p:cNvPr id="275" name="Google Shape;275;ge3a2a483e0_0_9"/>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pic>
        <p:nvPicPr>
          <p:cNvPr id="276" name="Google Shape;276;ge3a2a483e0_0_9"/>
          <p:cNvPicPr preferRelativeResize="0"/>
          <p:nvPr/>
        </p:nvPicPr>
        <p:blipFill rotWithShape="1">
          <a:blip r:embed="rId1"/>
          <a:srcRect/>
          <a:stretch>
            <a:fillRect/>
          </a:stretch>
        </p:blipFill>
        <p:spPr>
          <a:xfrm>
            <a:off x="3984488" y="2129375"/>
            <a:ext cx="5126024" cy="2838600"/>
          </a:xfrm>
          <a:prstGeom prst="rect">
            <a:avLst/>
          </a:prstGeom>
          <a:noFill/>
          <a:ln>
            <a:noFill/>
          </a:ln>
        </p:spPr>
      </p:pic>
      <p:sp>
        <p:nvSpPr>
          <p:cNvPr id="277" name="Google Shape;277;ge3a2a483e0_0_9"/>
          <p:cNvSpPr txBox="1"/>
          <p:nvPr>
            <p:ph type="body" idx="1"/>
          </p:nvPr>
        </p:nvSpPr>
        <p:spPr>
          <a:xfrm>
            <a:off x="1425150" y="5144875"/>
            <a:ext cx="10476000" cy="33678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600"/>
              </a:spcAft>
              <a:buSzPts val="2610"/>
              <a:buNone/>
            </a:pPr>
            <a:r>
              <a:rPr lang="en-US"/>
              <a:t>Here Online shopping is depends on order and customer interface of order and Customer component.</a:t>
            </a:r>
            <a:endParaRPr lang="en-US"/>
          </a:p>
        </p:txBody>
      </p:sp>
      <p:sp>
        <p:nvSpPr>
          <p:cNvPr id="278" name="Google Shape;278;ge3a2a483e0_0_9"/>
          <p:cNvSpPr txBox="1"/>
          <p:nvPr/>
        </p:nvSpPr>
        <p:spPr>
          <a:xfrm>
            <a:off x="4286450" y="3028800"/>
            <a:ext cx="13347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Corbel" panose="020B0503020204020204"/>
                <a:ea typeface="Corbel" panose="020B0503020204020204"/>
                <a:cs typeface="Corbel" panose="020B0503020204020204"/>
                <a:sym typeface="Corbel" panose="020B0503020204020204"/>
              </a:rPr>
              <a:t>&lt;&lt;database&gt;&gt;</a:t>
            </a:r>
            <a:endParaRPr sz="1400" b="0" i="0" u="none" strike="noStrike" cap="none">
              <a:solidFill>
                <a:srgbClr val="000000"/>
              </a:solidFill>
              <a:latin typeface="Corbel" panose="020B0503020204020204"/>
              <a:ea typeface="Corbel" panose="020B0503020204020204"/>
              <a:cs typeface="Corbel" panose="020B0503020204020204"/>
              <a:sym typeface="Corbel" panose="020B0503020204020204"/>
            </a:endParaRPr>
          </a:p>
        </p:txBody>
      </p:sp>
      <p:sp>
        <p:nvSpPr>
          <p:cNvPr id="279" name="Google Shape;279;ge3a2a483e0_0_9"/>
          <p:cNvSpPr txBox="1"/>
          <p:nvPr/>
        </p:nvSpPr>
        <p:spPr>
          <a:xfrm>
            <a:off x="7696400" y="2458675"/>
            <a:ext cx="152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Corbel" panose="020B0503020204020204"/>
                <a:ea typeface="Corbel" panose="020B0503020204020204"/>
                <a:cs typeface="Corbel" panose="020B0503020204020204"/>
                <a:sym typeface="Corbel" panose="020B0503020204020204"/>
              </a:rPr>
              <a:t>&lt;&lt;component&gt;&gt;</a:t>
            </a:r>
            <a:endParaRPr sz="1400" b="0" i="0" u="none" strike="noStrike" cap="none">
              <a:solidFill>
                <a:srgbClr val="000000"/>
              </a:solidFill>
              <a:latin typeface="Corbel" panose="020B0503020204020204"/>
              <a:ea typeface="Corbel" panose="020B0503020204020204"/>
              <a:cs typeface="Corbel" panose="020B0503020204020204"/>
              <a:sym typeface="Corbel" panose="020B0503020204020204"/>
            </a:endParaRPr>
          </a:p>
        </p:txBody>
      </p:sp>
      <p:sp>
        <p:nvSpPr>
          <p:cNvPr id="280" name="Google Shape;280;ge3a2a483e0_0_9"/>
          <p:cNvSpPr txBox="1"/>
          <p:nvPr/>
        </p:nvSpPr>
        <p:spPr>
          <a:xfrm>
            <a:off x="7696400" y="3801775"/>
            <a:ext cx="15255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Corbel" panose="020B0503020204020204"/>
                <a:ea typeface="Corbel" panose="020B0503020204020204"/>
                <a:cs typeface="Corbel" panose="020B0503020204020204"/>
                <a:sym typeface="Corbel" panose="020B0503020204020204"/>
              </a:rPr>
              <a:t>&lt;&lt;component&gt;&gt;</a:t>
            </a:r>
            <a:endParaRPr sz="1400" b="0" i="0" u="none" strike="noStrike" cap="none">
              <a:solidFill>
                <a:srgbClr val="000000"/>
              </a:solidFill>
              <a:latin typeface="Corbel" panose="020B0503020204020204"/>
              <a:ea typeface="Corbel" panose="020B0503020204020204"/>
              <a:cs typeface="Corbel" panose="020B0503020204020204"/>
              <a:sym typeface="Corbel" panose="020B0503020204020204"/>
            </a:endParaRPr>
          </a:p>
        </p:txBody>
      </p:sp>
      <p:pic>
        <p:nvPicPr>
          <p:cNvPr id="281" name="Google Shape;281;ge3a2a483e0_0_9"/>
          <p:cNvPicPr preferRelativeResize="0"/>
          <p:nvPr/>
        </p:nvPicPr>
        <p:blipFill rotWithShape="1">
          <a:blip r:embed="rId2"/>
          <a:srcRect/>
          <a:stretch>
            <a:fillRect/>
          </a:stretch>
        </p:blipFill>
        <p:spPr>
          <a:xfrm>
            <a:off x="2234300" y="2995250"/>
            <a:ext cx="1004712" cy="57770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86" name="Shape 286"/>
        <p:cNvGrpSpPr/>
        <p:nvPr/>
      </p:nvGrpSpPr>
      <p:grpSpPr>
        <a:xfrm>
          <a:off x="0" y="0"/>
          <a:ext cx="0" cy="0"/>
          <a:chOff x="0" y="0"/>
          <a:chExt cx="0" cy="0"/>
        </a:xfrm>
      </p:grpSpPr>
      <p:sp>
        <p:nvSpPr>
          <p:cNvPr id="287" name="Google Shape;287;ge2a41a3a37_0_7"/>
          <p:cNvSpPr txBox="1"/>
          <p:nvPr>
            <p:ph type="body" idx="1"/>
          </p:nvPr>
        </p:nvSpPr>
        <p:spPr>
          <a:xfrm>
            <a:off x="1309500" y="4825275"/>
            <a:ext cx="10331700" cy="1575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600"/>
              </a:spcAft>
              <a:buSzPts val="2610"/>
              <a:buNone/>
            </a:pPr>
            <a:r>
              <a:rPr lang="en-US"/>
              <a:t>Here the payment interface depends on data from Account Component for it’s full implementation. The dependency maps a customer's associated account details to the required interface "Payment"</a:t>
            </a:r>
            <a:endParaRPr lang="en-US"/>
          </a:p>
        </p:txBody>
      </p:sp>
      <p:sp>
        <p:nvSpPr>
          <p:cNvPr id="288" name="Google Shape;288;ge2a41a3a37_0_7"/>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pic>
        <p:nvPicPr>
          <p:cNvPr id="289" name="Google Shape;289;ge2a41a3a37_0_7"/>
          <p:cNvPicPr preferRelativeResize="0"/>
          <p:nvPr/>
        </p:nvPicPr>
        <p:blipFill rotWithShape="1">
          <a:blip r:embed="rId1"/>
          <a:srcRect/>
          <a:stretch>
            <a:fillRect/>
          </a:stretch>
        </p:blipFill>
        <p:spPr>
          <a:xfrm>
            <a:off x="3789888" y="179675"/>
            <a:ext cx="4612226" cy="45507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94" name="Shape 294"/>
        <p:cNvGrpSpPr/>
        <p:nvPr/>
      </p:nvGrpSpPr>
      <p:grpSpPr>
        <a:xfrm>
          <a:off x="0" y="0"/>
          <a:ext cx="0" cy="0"/>
          <a:chOff x="0" y="0"/>
          <a:chExt cx="0" cy="0"/>
        </a:xfrm>
      </p:grpSpPr>
      <p:sp>
        <p:nvSpPr>
          <p:cNvPr id="295" name="Google Shape;295;ge2a41a3a37_0_0"/>
          <p:cNvSpPr txBox="1"/>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Where to use</a:t>
            </a:r>
            <a:endParaRPr lang="en-US"/>
          </a:p>
        </p:txBody>
      </p:sp>
      <p:sp>
        <p:nvSpPr>
          <p:cNvPr id="296" name="Google Shape;296;ge2a41a3a37_0_0"/>
          <p:cNvSpPr txBox="1"/>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4060"/>
              <a:buChar char="•"/>
            </a:pPr>
            <a:r>
              <a:rPr lang="en-US" sz="2800"/>
              <a:t>To model the component of the system</a:t>
            </a:r>
            <a:endParaRPr lang="en-US" sz="2800"/>
          </a:p>
          <a:p>
            <a:pPr marL="285750" lvl="0" indent="-285750" algn="l" rtl="0">
              <a:lnSpc>
                <a:spcPct val="100000"/>
              </a:lnSpc>
              <a:spcBef>
                <a:spcPts val="1160"/>
              </a:spcBef>
              <a:spcAft>
                <a:spcPts val="0"/>
              </a:spcAft>
              <a:buSzPts val="4060"/>
              <a:buChar char="•"/>
            </a:pPr>
            <a:r>
              <a:rPr lang="en-US" sz="2800"/>
              <a:t>To model source code</a:t>
            </a:r>
            <a:endParaRPr lang="en-US" sz="2800"/>
          </a:p>
          <a:p>
            <a:pPr marL="285750" lvl="0" indent="-285750" algn="l" rtl="0">
              <a:lnSpc>
                <a:spcPct val="100000"/>
              </a:lnSpc>
              <a:spcBef>
                <a:spcPts val="1160"/>
              </a:spcBef>
              <a:spcAft>
                <a:spcPts val="0"/>
              </a:spcAft>
              <a:buSzPts val="4060"/>
              <a:buChar char="•"/>
            </a:pPr>
            <a:r>
              <a:rPr lang="en-US" sz="2800"/>
              <a:t>To model executable releases</a:t>
            </a:r>
            <a:endParaRPr lang="en-US" sz="2800"/>
          </a:p>
          <a:p>
            <a:pPr marL="285750" lvl="0" indent="-285750" algn="l" rtl="0">
              <a:lnSpc>
                <a:spcPct val="100000"/>
              </a:lnSpc>
              <a:spcBef>
                <a:spcPts val="1160"/>
              </a:spcBef>
              <a:spcAft>
                <a:spcPts val="0"/>
              </a:spcAft>
              <a:buSzPts val="4060"/>
              <a:buChar char="•"/>
            </a:pPr>
            <a:r>
              <a:rPr lang="en-US" sz="2800"/>
              <a:t>To model physical databases</a:t>
            </a:r>
            <a:endParaRPr lang="en-US" sz="2800"/>
          </a:p>
          <a:p>
            <a:pPr marL="285750" lvl="0" indent="-285750" algn="l" rtl="0">
              <a:lnSpc>
                <a:spcPct val="100000"/>
              </a:lnSpc>
              <a:spcBef>
                <a:spcPts val="1160"/>
              </a:spcBef>
              <a:spcAft>
                <a:spcPts val="0"/>
              </a:spcAft>
              <a:buSzPts val="4060"/>
              <a:buChar char="•"/>
            </a:pPr>
            <a:r>
              <a:rPr lang="en-US" sz="2800"/>
              <a:t>To model adaptable systems</a:t>
            </a:r>
            <a:endParaRPr lang="en-US" sz="2800"/>
          </a:p>
        </p:txBody>
      </p:sp>
      <p:sp>
        <p:nvSpPr>
          <p:cNvPr id="297" name="Google Shape;297;ge2a41a3a37_0_0"/>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302" name="Shape 302"/>
        <p:cNvGrpSpPr/>
        <p:nvPr/>
      </p:nvGrpSpPr>
      <p:grpSpPr>
        <a:xfrm>
          <a:off x="0" y="0"/>
          <a:ext cx="0" cy="0"/>
          <a:chOff x="0" y="0"/>
          <a:chExt cx="0" cy="0"/>
        </a:xfrm>
      </p:grpSpPr>
      <p:sp>
        <p:nvSpPr>
          <p:cNvPr id="303" name="Google Shape;303;ge2a41a3a37_0_17"/>
          <p:cNvSpPr txBox="1"/>
          <p:nvPr>
            <p:ph type="title"/>
          </p:nvPr>
        </p:nvSpPr>
        <p:spPr>
          <a:xfrm>
            <a:off x="1309500" y="338800"/>
            <a:ext cx="8696400" cy="1143000"/>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100000"/>
              </a:lnSpc>
              <a:spcBef>
                <a:spcPts val="0"/>
              </a:spcBef>
              <a:spcAft>
                <a:spcPts val="0"/>
              </a:spcAft>
              <a:buSzPct val="50000"/>
              <a:buNone/>
            </a:pPr>
            <a:r>
              <a:rPr lang="en-US"/>
              <a:t>Order Processing System Component diagram example</a:t>
            </a:r>
            <a:endParaRPr lang="en-US"/>
          </a:p>
        </p:txBody>
      </p:sp>
      <p:sp>
        <p:nvSpPr>
          <p:cNvPr id="304" name="Google Shape;304;ge2a41a3a37_0_17"/>
          <p:cNvSpPr txBox="1"/>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a:t>Here the Storefront component</a:t>
            </a:r>
            <a:endParaRPr lang="en-US"/>
          </a:p>
          <a:p>
            <a:pPr marL="0" lvl="0" indent="0" algn="l" rtl="0">
              <a:lnSpc>
                <a:spcPct val="100000"/>
              </a:lnSpc>
              <a:spcBef>
                <a:spcPts val="600"/>
              </a:spcBef>
              <a:spcAft>
                <a:spcPts val="0"/>
              </a:spcAft>
              <a:buSzPts val="2610"/>
              <a:buNone/>
            </a:pPr>
            <a:r>
              <a:rPr lang="en-US"/>
              <a:t>provides interfaces for Order and</a:t>
            </a:r>
            <a:endParaRPr lang="en-US"/>
          </a:p>
          <a:p>
            <a:pPr marL="0" lvl="0" indent="0" algn="l" rtl="0">
              <a:lnSpc>
                <a:spcPct val="100000"/>
              </a:lnSpc>
              <a:spcBef>
                <a:spcPts val="600"/>
              </a:spcBef>
              <a:spcAft>
                <a:spcPts val="0"/>
              </a:spcAft>
              <a:buSzPts val="2610"/>
              <a:buNone/>
            </a:pPr>
            <a:r>
              <a:rPr lang="en-US"/>
              <a:t>ProductDetails. CustomerService</a:t>
            </a:r>
            <a:endParaRPr lang="en-US"/>
          </a:p>
          <a:p>
            <a:pPr marL="0" lvl="0" indent="0" algn="l" rtl="0">
              <a:lnSpc>
                <a:spcPct val="100000"/>
              </a:lnSpc>
              <a:spcBef>
                <a:spcPts val="600"/>
              </a:spcBef>
              <a:spcAft>
                <a:spcPts val="0"/>
              </a:spcAft>
              <a:buSzPts val="2610"/>
              <a:buNone/>
            </a:pPr>
            <a:r>
              <a:rPr lang="en-US"/>
              <a:t>implements this interface as this</a:t>
            </a:r>
            <a:endParaRPr lang="en-US"/>
          </a:p>
          <a:p>
            <a:pPr marL="0" lvl="0" indent="0" algn="l" rtl="0">
              <a:lnSpc>
                <a:spcPct val="100000"/>
              </a:lnSpc>
              <a:spcBef>
                <a:spcPts val="600"/>
              </a:spcBef>
              <a:spcAft>
                <a:spcPts val="0"/>
              </a:spcAft>
              <a:buSzPts val="2610"/>
              <a:buNone/>
            </a:pPr>
            <a:r>
              <a:rPr lang="en-US"/>
              <a:t>component needs access to </a:t>
            </a:r>
            <a:endParaRPr lang="en-US"/>
          </a:p>
          <a:p>
            <a:pPr marL="0" lvl="0" indent="0" algn="l" rtl="0">
              <a:lnSpc>
                <a:spcPct val="100000"/>
              </a:lnSpc>
              <a:spcBef>
                <a:spcPts val="600"/>
              </a:spcBef>
              <a:spcAft>
                <a:spcPts val="600"/>
              </a:spcAft>
              <a:buSzPts val="2610"/>
              <a:buNone/>
            </a:pPr>
            <a:r>
              <a:rPr lang="en-US"/>
              <a:t>ProductDetails of the products available in storefront. Again CustomerService is able to order and override orders. All these operations are handled by the Orderprocessor component. Then this component provide Customer data to analytics component and shipping data to the shipping component</a:t>
            </a:r>
            <a:endParaRPr lang="en-US"/>
          </a:p>
        </p:txBody>
      </p:sp>
      <p:sp>
        <p:nvSpPr>
          <p:cNvPr id="305" name="Google Shape;305;ge2a41a3a37_0_17"/>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pic>
        <p:nvPicPr>
          <p:cNvPr id="306" name="Google Shape;306;ge2a41a3a37_0_17"/>
          <p:cNvPicPr preferRelativeResize="0"/>
          <p:nvPr/>
        </p:nvPicPr>
        <p:blipFill rotWithShape="1">
          <a:blip r:embed="rId1"/>
          <a:srcRect/>
          <a:stretch>
            <a:fillRect/>
          </a:stretch>
        </p:blipFill>
        <p:spPr>
          <a:xfrm>
            <a:off x="5889513" y="1600188"/>
            <a:ext cx="5895975" cy="20669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311" name="Shape 311"/>
        <p:cNvGrpSpPr/>
        <p:nvPr/>
      </p:nvGrpSpPr>
      <p:grpSpPr>
        <a:xfrm>
          <a:off x="0" y="0"/>
          <a:ext cx="0" cy="0"/>
          <a:chOff x="0" y="0"/>
          <a:chExt cx="0" cy="0"/>
        </a:xfrm>
      </p:grpSpPr>
      <p:sp>
        <p:nvSpPr>
          <p:cNvPr id="312" name="Google Shape;312;ge2a41a3a37_0_27"/>
          <p:cNvSpPr txBox="1"/>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Nested Component Structure</a:t>
            </a:r>
            <a:endParaRPr lang="en-US"/>
          </a:p>
        </p:txBody>
      </p:sp>
      <p:sp>
        <p:nvSpPr>
          <p:cNvPr id="313" name="Google Shape;313;ge2a41a3a37_0_27"/>
          <p:cNvSpPr txBox="1"/>
          <p:nvPr>
            <p:ph type="body" idx="1"/>
          </p:nvPr>
        </p:nvSpPr>
        <p:spPr>
          <a:xfrm>
            <a:off x="1309512" y="1741000"/>
            <a:ext cx="104760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a:t>Here the Store component has</a:t>
            </a:r>
            <a:endParaRPr lang="en-US"/>
          </a:p>
          <a:p>
            <a:pPr marL="0" lvl="0" indent="0" algn="l" rtl="0">
              <a:lnSpc>
                <a:spcPct val="100000"/>
              </a:lnSpc>
              <a:spcBef>
                <a:spcPts val="600"/>
              </a:spcBef>
              <a:spcAft>
                <a:spcPts val="0"/>
              </a:spcAft>
              <a:buSzPts val="2610"/>
              <a:buNone/>
            </a:pPr>
            <a:r>
              <a:rPr lang="en-US"/>
              <a:t>some components inside it. In </a:t>
            </a:r>
            <a:endParaRPr lang="en-US"/>
          </a:p>
          <a:p>
            <a:pPr marL="0" lvl="0" indent="0" algn="l" rtl="0">
              <a:lnSpc>
                <a:spcPct val="100000"/>
              </a:lnSpc>
              <a:spcBef>
                <a:spcPts val="600"/>
              </a:spcBef>
              <a:spcAft>
                <a:spcPts val="0"/>
              </a:spcAft>
              <a:buSzPts val="2610"/>
              <a:buNone/>
            </a:pPr>
            <a:r>
              <a:rPr lang="en-US"/>
              <a:t>such cases delegation connector</a:t>
            </a:r>
            <a:endParaRPr lang="en-US"/>
          </a:p>
          <a:p>
            <a:pPr marL="0" lvl="0" indent="0" algn="l" rtl="0">
              <a:lnSpc>
                <a:spcPct val="100000"/>
              </a:lnSpc>
              <a:spcBef>
                <a:spcPts val="600"/>
              </a:spcBef>
              <a:spcAft>
                <a:spcPts val="0"/>
              </a:spcAft>
              <a:buSzPts val="2610"/>
              <a:buNone/>
            </a:pPr>
            <a:r>
              <a:rPr lang="en-US"/>
              <a:t>and port is used to pass signal </a:t>
            </a:r>
            <a:endParaRPr lang="en-US"/>
          </a:p>
          <a:p>
            <a:pPr marL="0" lvl="0" indent="0" algn="l" rtl="0">
              <a:lnSpc>
                <a:spcPct val="100000"/>
              </a:lnSpc>
              <a:spcBef>
                <a:spcPts val="600"/>
              </a:spcBef>
              <a:spcAft>
                <a:spcPts val="0"/>
              </a:spcAft>
              <a:buSzPts val="2610"/>
              <a:buNone/>
            </a:pPr>
            <a:r>
              <a:rPr lang="en-US"/>
              <a:t>from external component to the </a:t>
            </a:r>
            <a:endParaRPr lang="en-US"/>
          </a:p>
          <a:p>
            <a:pPr marL="0" lvl="0" indent="0" algn="l" rtl="0">
              <a:lnSpc>
                <a:spcPct val="100000"/>
              </a:lnSpc>
              <a:spcBef>
                <a:spcPts val="600"/>
              </a:spcBef>
              <a:spcAft>
                <a:spcPts val="0"/>
              </a:spcAft>
              <a:buSzPts val="2610"/>
              <a:buNone/>
            </a:pPr>
            <a:r>
              <a:rPr lang="en-US"/>
              <a:t>internal ones. Here we see that</a:t>
            </a:r>
            <a:endParaRPr lang="en-US"/>
          </a:p>
          <a:p>
            <a:pPr marL="0" lvl="0" indent="0" algn="l" rtl="0">
              <a:lnSpc>
                <a:spcPct val="100000"/>
              </a:lnSpc>
              <a:spcBef>
                <a:spcPts val="600"/>
              </a:spcBef>
              <a:spcAft>
                <a:spcPts val="600"/>
              </a:spcAft>
              <a:buSzPts val="2610"/>
              <a:buNone/>
            </a:pPr>
            <a:r>
              <a:rPr lang="en-US"/>
              <a:t>Customer component requires the account and and Order component provides order entry related functionalities from an external component.</a:t>
            </a:r>
            <a:endParaRPr lang="en-US"/>
          </a:p>
        </p:txBody>
      </p:sp>
      <p:sp>
        <p:nvSpPr>
          <p:cNvPr id="314" name="Google Shape;314;ge2a41a3a37_0_27"/>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pic>
        <p:nvPicPr>
          <p:cNvPr id="315" name="Google Shape;315;ge2a41a3a37_0_27"/>
          <p:cNvPicPr preferRelativeResize="0"/>
          <p:nvPr/>
        </p:nvPicPr>
        <p:blipFill rotWithShape="1">
          <a:blip r:embed="rId1"/>
          <a:srcRect/>
          <a:stretch>
            <a:fillRect/>
          </a:stretch>
        </p:blipFill>
        <p:spPr>
          <a:xfrm>
            <a:off x="5665947" y="1600200"/>
            <a:ext cx="6119551" cy="282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58" name="Shape 158"/>
        <p:cNvGrpSpPr/>
        <p:nvPr/>
      </p:nvGrpSpPr>
      <p:grpSpPr>
        <a:xfrm>
          <a:off x="0" y="0"/>
          <a:ext cx="0" cy="0"/>
          <a:chOff x="0" y="0"/>
          <a:chExt cx="0" cy="0"/>
        </a:xfrm>
      </p:grpSpPr>
      <p:sp>
        <p:nvSpPr>
          <p:cNvPr id="159" name="Google Shape;159;ge37ad36e57_0_7"/>
          <p:cNvSpPr txBox="1"/>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Component Diagrams</a:t>
            </a:r>
            <a:endParaRPr lang="en-US"/>
          </a:p>
        </p:txBody>
      </p:sp>
      <p:sp>
        <p:nvSpPr>
          <p:cNvPr id="160" name="Google Shape;160;ge37ad36e57_0_7"/>
          <p:cNvSpPr txBox="1"/>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457200" lvl="0" indent="-394335" algn="l" rtl="0">
              <a:lnSpc>
                <a:spcPct val="100000"/>
              </a:lnSpc>
              <a:spcBef>
                <a:spcPts val="360"/>
              </a:spcBef>
              <a:spcAft>
                <a:spcPts val="0"/>
              </a:spcAft>
              <a:buSzPts val="2610"/>
              <a:buChar char="•"/>
            </a:pPr>
            <a:r>
              <a:rPr lang="en-US"/>
              <a:t>UML component diagrams describe software components and their dependencies to each others </a:t>
            </a:r>
            <a:endParaRPr lang="en-US"/>
          </a:p>
          <a:p>
            <a:pPr marL="457200" lvl="0" indent="-394335" algn="l" rtl="0">
              <a:lnSpc>
                <a:spcPct val="100000"/>
              </a:lnSpc>
              <a:spcBef>
                <a:spcPts val="0"/>
              </a:spcBef>
              <a:spcAft>
                <a:spcPts val="0"/>
              </a:spcAft>
              <a:buSzPts val="2610"/>
              <a:buChar char="•"/>
            </a:pPr>
            <a:r>
              <a:rPr lang="en-US"/>
              <a:t>Models the physical implementation of the software (file resources) </a:t>
            </a:r>
            <a:endParaRPr lang="en-US"/>
          </a:p>
          <a:p>
            <a:pPr marL="457200" lvl="0" indent="-394335" algn="l" rtl="0">
              <a:lnSpc>
                <a:spcPct val="100000"/>
              </a:lnSpc>
              <a:spcBef>
                <a:spcPts val="0"/>
              </a:spcBef>
              <a:spcAft>
                <a:spcPts val="0"/>
              </a:spcAft>
              <a:buSzPts val="2610"/>
              <a:buChar char="•"/>
            </a:pPr>
            <a:r>
              <a:rPr lang="en-US"/>
              <a:t>Models the high-level software components, and their interfaces</a:t>
            </a:r>
            <a:endParaRPr lang="en-US"/>
          </a:p>
          <a:p>
            <a:pPr marL="457200" lvl="0" indent="-394335" algn="l" rtl="0">
              <a:lnSpc>
                <a:spcPct val="100000"/>
              </a:lnSpc>
              <a:spcBef>
                <a:spcPts val="0"/>
              </a:spcBef>
              <a:spcAft>
                <a:spcPts val="0"/>
              </a:spcAft>
              <a:buSzPts val="2610"/>
              <a:buChar char="•"/>
            </a:pPr>
            <a:r>
              <a:rPr lang="en-US"/>
              <a:t>We use component diagrams to model the static implementation view of a software system.</a:t>
            </a:r>
            <a:endParaRPr lang="en-US"/>
          </a:p>
          <a:p>
            <a:pPr marL="457200" lvl="0" indent="-394335" algn="l" rtl="0">
              <a:lnSpc>
                <a:spcPct val="100000"/>
              </a:lnSpc>
              <a:spcBef>
                <a:spcPts val="0"/>
              </a:spcBef>
              <a:spcAft>
                <a:spcPts val="0"/>
              </a:spcAft>
              <a:buSzPts val="2610"/>
              <a:buChar char="•"/>
            </a:pPr>
            <a:r>
              <a:rPr lang="en-US"/>
              <a:t>It is a type of structural UML diagram</a:t>
            </a:r>
            <a:endParaRPr lang="en-US"/>
          </a:p>
          <a:p>
            <a:pPr marL="0" lvl="0" indent="0" algn="l" rtl="0">
              <a:lnSpc>
                <a:spcPct val="100000"/>
              </a:lnSpc>
              <a:spcBef>
                <a:spcPts val="600"/>
              </a:spcBef>
              <a:spcAft>
                <a:spcPts val="600"/>
              </a:spcAft>
              <a:buSzPts val="2610"/>
              <a:buNone/>
            </a:pPr>
          </a:p>
        </p:txBody>
      </p:sp>
      <p:sp>
        <p:nvSpPr>
          <p:cNvPr id="161" name="Google Shape;161;ge37ad36e57_0_7"/>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320" name="Shape 320"/>
        <p:cNvGrpSpPr/>
        <p:nvPr/>
      </p:nvGrpSpPr>
      <p:grpSpPr>
        <a:xfrm>
          <a:off x="0" y="0"/>
          <a:ext cx="0" cy="0"/>
          <a:chOff x="0" y="0"/>
          <a:chExt cx="0" cy="0"/>
        </a:xfrm>
      </p:grpSpPr>
      <p:sp>
        <p:nvSpPr>
          <p:cNvPr id="321" name="Google Shape;321;ge2951bb1c8_0_52"/>
          <p:cNvSpPr txBox="1"/>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Some more examples</a:t>
            </a:r>
            <a:endParaRPr lang="en-US"/>
          </a:p>
        </p:txBody>
      </p:sp>
      <p:sp>
        <p:nvSpPr>
          <p:cNvPr id="322" name="Google Shape;322;ge2951bb1c8_0_52"/>
          <p:cNvSpPr txBox="1"/>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600"/>
              </a:spcAft>
              <a:buSzPts val="2610"/>
              <a:buNone/>
            </a:pPr>
          </a:p>
        </p:txBody>
      </p:sp>
      <p:sp>
        <p:nvSpPr>
          <p:cNvPr id="323" name="Google Shape;323;ge2951bb1c8_0_52"/>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pic>
        <p:nvPicPr>
          <p:cNvPr id="324" name="Google Shape;324;ge2951bb1c8_0_52"/>
          <p:cNvPicPr preferRelativeResize="0"/>
          <p:nvPr/>
        </p:nvPicPr>
        <p:blipFill rotWithShape="1">
          <a:blip r:embed="rId1"/>
          <a:srcRect/>
          <a:stretch>
            <a:fillRect/>
          </a:stretch>
        </p:blipFill>
        <p:spPr>
          <a:xfrm>
            <a:off x="1140150" y="1600200"/>
            <a:ext cx="10645350" cy="4981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329" name="Shape 329"/>
        <p:cNvGrpSpPr/>
        <p:nvPr/>
      </p:nvGrpSpPr>
      <p:grpSpPr>
        <a:xfrm>
          <a:off x="0" y="0"/>
          <a:ext cx="0" cy="0"/>
          <a:chOff x="0" y="0"/>
          <a:chExt cx="0" cy="0"/>
        </a:xfrm>
      </p:grpSpPr>
      <p:sp>
        <p:nvSpPr>
          <p:cNvPr id="330" name="Google Shape;330;ge2951bb1c8_0_60"/>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pic>
        <p:nvPicPr>
          <p:cNvPr id="331" name="Google Shape;331;ge2951bb1c8_0_60"/>
          <p:cNvPicPr preferRelativeResize="0"/>
          <p:nvPr/>
        </p:nvPicPr>
        <p:blipFill rotWithShape="1">
          <a:blip r:embed="rId1"/>
          <a:srcRect/>
          <a:stretch>
            <a:fillRect/>
          </a:stretch>
        </p:blipFill>
        <p:spPr>
          <a:xfrm>
            <a:off x="3100789" y="0"/>
            <a:ext cx="5990421" cy="685799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336" name="Shape 336"/>
        <p:cNvGrpSpPr/>
        <p:nvPr/>
      </p:nvGrpSpPr>
      <p:grpSpPr>
        <a:xfrm>
          <a:off x="0" y="0"/>
          <a:ext cx="0" cy="0"/>
          <a:chOff x="0" y="0"/>
          <a:chExt cx="0" cy="0"/>
        </a:xfrm>
      </p:grpSpPr>
      <p:sp>
        <p:nvSpPr>
          <p:cNvPr id="337" name="Google Shape;337;ge2951bb1c8_0_68"/>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pic>
        <p:nvPicPr>
          <p:cNvPr id="338" name="Google Shape;338;ge2951bb1c8_0_68"/>
          <p:cNvPicPr preferRelativeResize="0"/>
          <p:nvPr/>
        </p:nvPicPr>
        <p:blipFill rotWithShape="1">
          <a:blip r:embed="rId1"/>
          <a:srcRect/>
          <a:stretch>
            <a:fillRect/>
          </a:stretch>
        </p:blipFill>
        <p:spPr>
          <a:xfrm>
            <a:off x="2614626" y="1119201"/>
            <a:ext cx="7361550" cy="4884200"/>
          </a:xfrm>
          <a:prstGeom prst="rect">
            <a:avLst/>
          </a:prstGeom>
          <a:noFill/>
          <a:ln>
            <a:noFill/>
          </a:ln>
        </p:spPr>
      </p:pic>
      <p:sp>
        <p:nvSpPr>
          <p:cNvPr id="339" name="Google Shape;339;ge2951bb1c8_0_68"/>
          <p:cNvSpPr/>
          <p:nvPr/>
        </p:nvSpPr>
        <p:spPr>
          <a:xfrm>
            <a:off x="5192700" y="1947975"/>
            <a:ext cx="318300" cy="2328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0" name="Google Shape;340;ge2951bb1c8_0_68"/>
          <p:cNvSpPr/>
          <p:nvPr/>
        </p:nvSpPr>
        <p:spPr>
          <a:xfrm>
            <a:off x="5192700" y="5027275"/>
            <a:ext cx="318300" cy="2328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1" name="Google Shape;341;ge2951bb1c8_0_68"/>
          <p:cNvSpPr/>
          <p:nvPr/>
        </p:nvSpPr>
        <p:spPr>
          <a:xfrm>
            <a:off x="7799825" y="3024300"/>
            <a:ext cx="318300" cy="2328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2" name="Google Shape;342;ge2951bb1c8_0_68"/>
          <p:cNvSpPr/>
          <p:nvPr/>
        </p:nvSpPr>
        <p:spPr>
          <a:xfrm>
            <a:off x="7799825" y="3519600"/>
            <a:ext cx="318300" cy="2328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3" name="Google Shape;343;ge2951bb1c8_0_68"/>
          <p:cNvSpPr/>
          <p:nvPr/>
        </p:nvSpPr>
        <p:spPr>
          <a:xfrm>
            <a:off x="3646925" y="5027275"/>
            <a:ext cx="318300" cy="2328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44" name="Google Shape;344;ge2951bb1c8_0_68"/>
          <p:cNvSpPr/>
          <p:nvPr/>
        </p:nvSpPr>
        <p:spPr>
          <a:xfrm>
            <a:off x="6922175" y="5110275"/>
            <a:ext cx="318300" cy="232800"/>
          </a:xfrm>
          <a:prstGeom prst="rect">
            <a:avLst/>
          </a:prstGeom>
          <a:no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348" name="Shape 348"/>
        <p:cNvGrpSpPr/>
        <p:nvPr/>
      </p:nvGrpSpPr>
      <p:grpSpPr>
        <a:xfrm>
          <a:off x="0" y="0"/>
          <a:ext cx="0" cy="0"/>
          <a:chOff x="0" y="0"/>
          <a:chExt cx="0" cy="0"/>
        </a:xfrm>
      </p:grpSpPr>
      <p:sp>
        <p:nvSpPr>
          <p:cNvPr id="349" name="Google Shape;349;p1"/>
          <p:cNvSpPr/>
          <p:nvPr/>
        </p:nvSpPr>
        <p:spPr>
          <a:xfrm>
            <a:off x="232011" y="846161"/>
            <a:ext cx="11723427" cy="5262979"/>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Life Care Hospital is a renowned hospital that uses a simple hospital management system named Life Care hospital management. The XYZ hospital management component is dependent on the access of data from four components: Hospital, Patient, Doctor, and Nurse. These four components provide an interface named readData.  There is another component named Appointment which provides two interfaces setAppointment and getAppointmentDetails. The Hospital, Patient and Doctor component implements the getAppointmentDetails interface while the Receptionist component implements the setAppointment interface. There are three more components named Synchronization, Database and Security. The dbConnector interface is provided by and required by Database and Synchronization components respectively. Both Security and Synchronization Components provide three crucial interfaces; accessControl, Encryption, and Decryption which are required by all of the components except XYZ hospital management and the Database component.</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Now </a:t>
            </a:r>
            <a:r>
              <a:rPr lang="en-US"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Design </a:t>
            </a: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 </a:t>
            </a:r>
            <a:r>
              <a:rPr lang="en-US" sz="24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component diagram</a:t>
            </a: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based on the above scenario.</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353" name="Shape 353"/>
        <p:cNvGrpSpPr/>
        <p:nvPr/>
      </p:nvGrpSpPr>
      <p:grpSpPr>
        <a:xfrm>
          <a:off x="0" y="0"/>
          <a:ext cx="0" cy="0"/>
          <a:chOff x="0" y="0"/>
          <a:chExt cx="0" cy="0"/>
        </a:xfrm>
      </p:grpSpPr>
      <p:sp>
        <p:nvSpPr>
          <p:cNvPr id="354" name="Google Shape;354;p2"/>
          <p:cNvSpPr/>
          <p:nvPr/>
        </p:nvSpPr>
        <p:spPr>
          <a:xfrm>
            <a:off x="1801505" y="117693"/>
            <a:ext cx="8639032" cy="674030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 WebStore subsystem contains three components related to online shopping - Search Engine, Shopping Cart, and Authentication. Search Engine component allows to search or browse items by exposing provided interface Product Search and uses required interface Search Inventory provided by Inventory component. Shopping Cart component uses Manage Orders interface provided by Orders component during checkout. Authentication component allows customers to create account, login, or logout and binds customer to some account.</a:t>
            </a:r>
            <a:endPar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None/>
            </a:pP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Accounting subsystem provides two interfaces - Manage Orders and Manage Customers. Delegation connectors link these external contracts of the subsystem to the realization of the contracts by Orders and Customers components.</a:t>
            </a:r>
            <a:endPar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None/>
            </a:pPr>
            <a:endParaRPr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just" rtl="0">
              <a:lnSpc>
                <a:spcPct val="100000"/>
              </a:lnSpc>
              <a:spcBef>
                <a:spcPts val="0"/>
              </a:spcBef>
              <a:spcAft>
                <a:spcPts val="0"/>
              </a:spcAft>
              <a:buNone/>
            </a:pPr>
            <a:r>
              <a:rPr lang="en-US" sz="2400" b="0"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Warehouses subsystem provides two interfaces Search Inventory and Manage Inventory used by other subsystems and wired through dependencies. </a:t>
            </a:r>
            <a:endParaRPr sz="2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358" name="Shape 358"/>
        <p:cNvGrpSpPr/>
        <p:nvPr/>
      </p:nvGrpSpPr>
      <p:grpSpPr>
        <a:xfrm>
          <a:off x="0" y="0"/>
          <a:ext cx="0" cy="0"/>
          <a:chOff x="0" y="0"/>
          <a:chExt cx="0" cy="0"/>
        </a:xfrm>
      </p:grpSpPr>
      <p:pic>
        <p:nvPicPr>
          <p:cNvPr id="359" name="Google Shape;359;p3"/>
          <p:cNvPicPr preferRelativeResize="0"/>
          <p:nvPr/>
        </p:nvPicPr>
        <p:blipFill rotWithShape="1">
          <a:blip r:embed="rId1"/>
          <a:srcRect/>
          <a:stretch>
            <a:fillRect/>
          </a:stretch>
        </p:blipFill>
        <p:spPr>
          <a:xfrm>
            <a:off x="0" y="1"/>
            <a:ext cx="12192000" cy="6858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363" name="Shape 363"/>
        <p:cNvGrpSpPr/>
        <p:nvPr/>
      </p:nvGrpSpPr>
      <p:grpSpPr>
        <a:xfrm>
          <a:off x="0" y="0"/>
          <a:ext cx="0" cy="0"/>
          <a:chOff x="0" y="0"/>
          <a:chExt cx="0" cy="0"/>
        </a:xfrm>
      </p:grpSpPr>
      <p:sp>
        <p:nvSpPr>
          <p:cNvPr id="364" name="Google Shape;364;p4"/>
          <p:cNvSpPr/>
          <p:nvPr/>
        </p:nvSpPr>
        <p:spPr>
          <a:xfrm>
            <a:off x="0" y="117693"/>
            <a:ext cx="11695611" cy="6186309"/>
          </a:xfrm>
          <a:prstGeom prst="rect">
            <a:avLst/>
          </a:prstGeom>
          <a:solidFill>
            <a:schemeClr val="lt1"/>
          </a:solid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None/>
            </a:pP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An example of UML component diagram with some simplified view of provided and implemented components utilizing SafeNet Sentinel HASP Software Licensing Security Solution and Licensing API. </a:t>
            </a:r>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On the top of the diagram we have some software implemented using Sentinel HASP - License Status .Net application and License Services Java component. License Status application is intended to show license status and is manifested (implemented) by license_status.exe artifact. License Services Java component implements License Service interface and could be used by other Java applications or services. </a:t>
            </a:r>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License Status application uses License Services Net component through the License Service interface implemented by this component. The License Services Net component uses HASP .Net API provided by HASP .Net Runtime component which is part of Sentinel HASP product. </a:t>
            </a:r>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License Services Java component uses HASP Java Native Interface Proxy to communicate with HASP Java Native Interface component, both components provided by Sentinel. When product is used in Microsoft Windows, the HASP Java Native Interface could be manifested by either HASPJava.dll (32 bit OS), HASPJava_x64.dll, or HASPJava_ia64.dll (64 bit OS). </a:t>
            </a:r>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The SafeNet Sentinel LDK 6.1 Licensing API includes: </a:t>
            </a:r>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structural declarations and information on individual Sentinel Licensing API functions,</a:t>
            </a:r>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description of XML tags that can be used to define scope and output format of various API functions,</a:t>
            </a:r>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description of all API return codes.</a:t>
            </a:r>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just" rtl="0">
              <a:lnSpc>
                <a:spcPct val="100000"/>
              </a:lnSpc>
              <a:spcBef>
                <a:spcPts val="0"/>
              </a:spcBef>
              <a:spcAft>
                <a:spcPts val="0"/>
              </a:spcAft>
              <a:buNone/>
            </a:pPr>
            <a:r>
              <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rPr>
              <a:t>Sentinel LDK installation includes API samples for various programming languages including C, C#, Java. For example, HASP Java API includes 4 Java classes: Hasp, HaspApiVersion, HaspTime, and HaspStatus in Aladdin package. Those classes are bundled into HASPJava.jar artifact. The HASP Java API classes load and link native methods from a platform-specific native library using the System.loadLibrary() method. As we said, for Microsoft Windows the DLL library loaded is one of the HASPJava.dll, HASPJava_x64.dll, or HASPJava_ia64.dll. </a:t>
            </a:r>
            <a:endParaRPr lang="en-US" sz="18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368" name="Shape 368"/>
        <p:cNvGrpSpPr/>
        <p:nvPr/>
      </p:nvGrpSpPr>
      <p:grpSpPr>
        <a:xfrm>
          <a:off x="0" y="0"/>
          <a:ext cx="0" cy="0"/>
          <a:chOff x="0" y="0"/>
          <a:chExt cx="0" cy="0"/>
        </a:xfrm>
      </p:grpSpPr>
      <p:pic>
        <p:nvPicPr>
          <p:cNvPr id="369" name="Google Shape;369;p5"/>
          <p:cNvPicPr preferRelativeResize="0"/>
          <p:nvPr/>
        </p:nvPicPr>
        <p:blipFill rotWithShape="1">
          <a:blip r:embed="rId1"/>
          <a:srcRect/>
          <a:stretch>
            <a:fillRect/>
          </a:stretch>
        </p:blipFill>
        <p:spPr>
          <a:xfrm>
            <a:off x="2609249" y="-2609250"/>
            <a:ext cx="6973501" cy="12192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66" name="Shape 166"/>
        <p:cNvGrpSpPr/>
        <p:nvPr/>
      </p:nvGrpSpPr>
      <p:grpSpPr>
        <a:xfrm>
          <a:off x="0" y="0"/>
          <a:ext cx="0" cy="0"/>
          <a:chOff x="0" y="0"/>
          <a:chExt cx="0" cy="0"/>
        </a:xfrm>
      </p:grpSpPr>
      <p:sp>
        <p:nvSpPr>
          <p:cNvPr id="167" name="Google Shape;167;ge37ad36e57_0_17"/>
          <p:cNvSpPr txBox="1"/>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What is a Component</a:t>
            </a:r>
            <a:endParaRPr lang="en-US"/>
          </a:p>
        </p:txBody>
      </p:sp>
      <p:sp>
        <p:nvSpPr>
          <p:cNvPr id="168" name="Google Shape;168;ge37ad36e57_0_17"/>
          <p:cNvSpPr txBox="1"/>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457200" lvl="0" indent="-394335" algn="l" rtl="0">
              <a:lnSpc>
                <a:spcPct val="100000"/>
              </a:lnSpc>
              <a:spcBef>
                <a:spcPts val="360"/>
              </a:spcBef>
              <a:spcAft>
                <a:spcPts val="0"/>
              </a:spcAft>
              <a:buSzPts val="2610"/>
              <a:buChar char="•"/>
            </a:pPr>
            <a:r>
              <a:rPr lang="en-US"/>
              <a:t>Modular unit with well-defined interfaces that is replaceable within its environment </a:t>
            </a:r>
            <a:endParaRPr lang="en-US"/>
          </a:p>
          <a:p>
            <a:pPr marL="457200" lvl="0" indent="-394335" algn="l" rtl="0">
              <a:lnSpc>
                <a:spcPct val="100000"/>
              </a:lnSpc>
              <a:spcBef>
                <a:spcPts val="0"/>
              </a:spcBef>
              <a:spcAft>
                <a:spcPts val="0"/>
              </a:spcAft>
              <a:buSzPts val="2610"/>
              <a:buChar char="•"/>
            </a:pPr>
            <a:r>
              <a:rPr lang="en-US"/>
              <a:t>Autonomous unit within a system</a:t>
            </a:r>
            <a:endParaRPr lang="en-US"/>
          </a:p>
          <a:p>
            <a:pPr marL="457200" lvl="0" indent="-394335" algn="l" rtl="0">
              <a:lnSpc>
                <a:spcPct val="100000"/>
              </a:lnSpc>
              <a:spcBef>
                <a:spcPts val="0"/>
              </a:spcBef>
              <a:spcAft>
                <a:spcPts val="0"/>
              </a:spcAft>
              <a:buSzPts val="2610"/>
              <a:buChar char="•"/>
            </a:pPr>
            <a:r>
              <a:rPr lang="en-US"/>
              <a:t>Has one or more provided and required interfaces</a:t>
            </a:r>
            <a:endParaRPr lang="en-US"/>
          </a:p>
          <a:p>
            <a:pPr marL="457200" lvl="0" indent="-394335" algn="l" rtl="0">
              <a:lnSpc>
                <a:spcPct val="100000"/>
              </a:lnSpc>
              <a:spcBef>
                <a:spcPts val="0"/>
              </a:spcBef>
              <a:spcAft>
                <a:spcPts val="0"/>
              </a:spcAft>
              <a:buSzPts val="2610"/>
              <a:buChar char="•"/>
            </a:pPr>
            <a:r>
              <a:rPr lang="en-US"/>
              <a:t>Its internals are encapsulated, hidden and inaccessible </a:t>
            </a:r>
            <a:endParaRPr lang="en-US"/>
          </a:p>
          <a:p>
            <a:pPr marL="457200" lvl="0" indent="-394335" algn="l" rtl="0">
              <a:lnSpc>
                <a:spcPct val="100000"/>
              </a:lnSpc>
              <a:spcBef>
                <a:spcPts val="0"/>
              </a:spcBef>
              <a:spcAft>
                <a:spcPts val="0"/>
              </a:spcAft>
              <a:buSzPts val="2610"/>
              <a:buChar char="•"/>
            </a:pPr>
            <a:r>
              <a:rPr lang="en-US"/>
              <a:t>Its dependencies are designed such that it can be treated as independently as possible</a:t>
            </a:r>
            <a:endParaRPr lang="en-US"/>
          </a:p>
          <a:p>
            <a:pPr marL="457200" lvl="0" indent="-394335" algn="l" rtl="0">
              <a:lnSpc>
                <a:spcPct val="100000"/>
              </a:lnSpc>
              <a:spcBef>
                <a:spcPts val="0"/>
              </a:spcBef>
              <a:spcAft>
                <a:spcPts val="0"/>
              </a:spcAft>
              <a:buSzPts val="2610"/>
              <a:buChar char="•"/>
            </a:pPr>
            <a:r>
              <a:rPr lang="en-US"/>
              <a:t>The components can be a software component such as a database or user interface; or a hardware component such as a circuit, microchip or device; or a business unit such as supplier, payroll or shipping.</a:t>
            </a:r>
            <a:endParaRPr lang="en-US"/>
          </a:p>
        </p:txBody>
      </p:sp>
      <p:sp>
        <p:nvSpPr>
          <p:cNvPr id="169" name="Google Shape;169;ge37ad36e57_0_17"/>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74" name="Shape 174"/>
        <p:cNvGrpSpPr/>
        <p:nvPr/>
      </p:nvGrpSpPr>
      <p:grpSpPr>
        <a:xfrm>
          <a:off x="0" y="0"/>
          <a:ext cx="0" cy="0"/>
          <a:chOff x="0" y="0"/>
          <a:chExt cx="0" cy="0"/>
        </a:xfrm>
      </p:grpSpPr>
      <p:sp>
        <p:nvSpPr>
          <p:cNvPr id="175" name="Google Shape;175;ge37ad36e57_0_28"/>
          <p:cNvSpPr txBox="1"/>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Component Notation</a:t>
            </a:r>
            <a:endParaRPr lang="en-US"/>
          </a:p>
        </p:txBody>
      </p:sp>
      <p:sp>
        <p:nvSpPr>
          <p:cNvPr id="176" name="Google Shape;176;ge37ad36e57_0_28"/>
          <p:cNvSpPr txBox="1"/>
          <p:nvPr>
            <p:ph type="body" idx="1"/>
          </p:nvPr>
        </p:nvSpPr>
        <p:spPr>
          <a:xfrm>
            <a:off x="1309500" y="1600200"/>
            <a:ext cx="5558400" cy="48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2610"/>
              <a:buNone/>
            </a:pPr>
            <a:r>
              <a:rPr lang="en-US" sz="1600"/>
              <a:t>1) Rectangle with the component stereotype (the text &lt;&lt;component&gt;&gt;). The component stereotype is usually used above the component name to avoid confusing the shape with a class icon.Components can be labelled with a number of standard stereotypes</a:t>
            </a:r>
            <a:endParaRPr sz="1600"/>
          </a:p>
          <a:p>
            <a:pPr marL="0" lvl="0" indent="0" algn="l" rtl="0">
              <a:lnSpc>
                <a:spcPct val="100000"/>
              </a:lnSpc>
              <a:spcBef>
                <a:spcPts val="600"/>
              </a:spcBef>
              <a:spcAft>
                <a:spcPts val="0"/>
              </a:spcAft>
              <a:buClr>
                <a:schemeClr val="dk1"/>
              </a:buClr>
              <a:buSzPts val="1100"/>
              <a:buFont typeface="Arial" panose="020B0604020202020204"/>
              <a:buNone/>
            </a:pPr>
            <a:r>
              <a:rPr lang="en-US" sz="1600"/>
              <a:t>ex: &lt;&lt;entity&gt;&gt;, &lt;&lt;subsystem&gt;&gt;,&lt;&lt;table&gt;&gt;,&lt;&lt;library&gt;&gt;, etc</a:t>
            </a:r>
            <a:endParaRPr sz="1600"/>
          </a:p>
          <a:p>
            <a:pPr marL="0" lvl="0" indent="0" algn="l" rtl="0">
              <a:lnSpc>
                <a:spcPct val="100000"/>
              </a:lnSpc>
              <a:spcBef>
                <a:spcPts val="600"/>
              </a:spcBef>
              <a:spcAft>
                <a:spcPts val="0"/>
              </a:spcAft>
              <a:buClr>
                <a:schemeClr val="dk1"/>
              </a:buClr>
              <a:buSzPts val="1100"/>
              <a:buFont typeface="Arial" panose="020B0604020202020204"/>
              <a:buNone/>
            </a:pPr>
            <a:endParaRPr sz="1600"/>
          </a:p>
          <a:p>
            <a:pPr marL="0" lvl="0" indent="0" algn="l" rtl="0">
              <a:lnSpc>
                <a:spcPct val="100000"/>
              </a:lnSpc>
              <a:spcBef>
                <a:spcPts val="600"/>
              </a:spcBef>
              <a:spcAft>
                <a:spcPts val="0"/>
              </a:spcAft>
              <a:buClr>
                <a:schemeClr val="dk1"/>
              </a:buClr>
              <a:buSzPts val="1100"/>
              <a:buFont typeface="Arial" panose="020B0604020202020204"/>
              <a:buNone/>
            </a:pPr>
            <a:r>
              <a:rPr lang="en-US" sz="1600"/>
              <a:t>2) Rectangle with the component icon in the top right corner and the name of the component.</a:t>
            </a:r>
            <a:endParaRPr sz="1600"/>
          </a:p>
          <a:p>
            <a:pPr marL="0" lvl="0" indent="0" algn="l" rtl="0">
              <a:lnSpc>
                <a:spcPct val="100000"/>
              </a:lnSpc>
              <a:spcBef>
                <a:spcPts val="600"/>
              </a:spcBef>
              <a:spcAft>
                <a:spcPts val="0"/>
              </a:spcAft>
              <a:buClr>
                <a:schemeClr val="dk1"/>
              </a:buClr>
              <a:buSzPts val="1100"/>
              <a:buFont typeface="Arial" panose="020B0604020202020204"/>
              <a:buNone/>
            </a:pPr>
            <a:endParaRPr sz="1600"/>
          </a:p>
          <a:p>
            <a:pPr marL="0" lvl="0" indent="0" algn="l" rtl="0">
              <a:lnSpc>
                <a:spcPct val="100000"/>
              </a:lnSpc>
              <a:spcBef>
                <a:spcPts val="600"/>
              </a:spcBef>
              <a:spcAft>
                <a:spcPts val="0"/>
              </a:spcAft>
              <a:buClr>
                <a:schemeClr val="dk1"/>
              </a:buClr>
              <a:buSzPts val="1100"/>
              <a:buFont typeface="Arial" panose="020B0604020202020204"/>
              <a:buNone/>
            </a:pPr>
            <a:endParaRPr sz="1600"/>
          </a:p>
          <a:p>
            <a:pPr marL="0" lvl="0" indent="0" algn="l" rtl="0">
              <a:lnSpc>
                <a:spcPct val="100000"/>
              </a:lnSpc>
              <a:spcBef>
                <a:spcPts val="600"/>
              </a:spcBef>
              <a:spcAft>
                <a:spcPts val="0"/>
              </a:spcAft>
              <a:buClr>
                <a:schemeClr val="dk1"/>
              </a:buClr>
              <a:buSzPts val="1100"/>
              <a:buFont typeface="Arial" panose="020B0604020202020204"/>
              <a:buNone/>
            </a:pPr>
            <a:endParaRPr sz="1600"/>
          </a:p>
          <a:p>
            <a:pPr marL="0" lvl="0" indent="0" algn="l" rtl="0">
              <a:lnSpc>
                <a:spcPct val="100000"/>
              </a:lnSpc>
              <a:spcBef>
                <a:spcPts val="600"/>
              </a:spcBef>
              <a:spcAft>
                <a:spcPts val="0"/>
              </a:spcAft>
              <a:buClr>
                <a:schemeClr val="dk1"/>
              </a:buClr>
              <a:buSzPts val="1100"/>
              <a:buFont typeface="Arial" panose="020B0604020202020204"/>
              <a:buNone/>
            </a:pPr>
            <a:r>
              <a:rPr lang="en-US" sz="1600"/>
              <a:t>3) Rectangle with the component icon and the component stereotype.</a:t>
            </a:r>
            <a:endParaRPr sz="1600"/>
          </a:p>
          <a:p>
            <a:pPr marL="0" lvl="0" indent="0" algn="l" rtl="0">
              <a:lnSpc>
                <a:spcPct val="100000"/>
              </a:lnSpc>
              <a:spcBef>
                <a:spcPts val="600"/>
              </a:spcBef>
              <a:spcAft>
                <a:spcPts val="0"/>
              </a:spcAft>
              <a:buClr>
                <a:schemeClr val="dk1"/>
              </a:buClr>
              <a:buSzPts val="1100"/>
              <a:buFont typeface="Arial" panose="020B0604020202020204"/>
              <a:buNone/>
            </a:pPr>
            <a:endParaRPr sz="1600"/>
          </a:p>
          <a:p>
            <a:pPr marL="0" lvl="0" indent="0" algn="l" rtl="0">
              <a:lnSpc>
                <a:spcPct val="100000"/>
              </a:lnSpc>
              <a:spcBef>
                <a:spcPts val="600"/>
              </a:spcBef>
              <a:spcAft>
                <a:spcPts val="0"/>
              </a:spcAft>
              <a:buClr>
                <a:schemeClr val="dk1"/>
              </a:buClr>
              <a:buSzPts val="1100"/>
              <a:buFont typeface="Arial" panose="020B0604020202020204"/>
              <a:buNone/>
            </a:pPr>
            <a:endParaRPr sz="1600"/>
          </a:p>
          <a:p>
            <a:pPr marL="0" lvl="0" indent="0" algn="l" rtl="0">
              <a:lnSpc>
                <a:spcPct val="100000"/>
              </a:lnSpc>
              <a:spcBef>
                <a:spcPts val="600"/>
              </a:spcBef>
              <a:spcAft>
                <a:spcPts val="600"/>
              </a:spcAft>
              <a:buSzPts val="2610"/>
              <a:buNone/>
            </a:pPr>
            <a:endParaRPr sz="1600"/>
          </a:p>
        </p:txBody>
      </p:sp>
      <p:sp>
        <p:nvSpPr>
          <p:cNvPr id="177" name="Google Shape;177;ge37ad36e57_0_28"/>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pic>
        <p:nvPicPr>
          <p:cNvPr id="178" name="Google Shape;178;ge37ad36e57_0_28"/>
          <p:cNvPicPr preferRelativeResize="0"/>
          <p:nvPr/>
        </p:nvPicPr>
        <p:blipFill rotWithShape="1">
          <a:blip r:embed="rId1"/>
          <a:srcRect/>
          <a:stretch>
            <a:fillRect/>
          </a:stretch>
        </p:blipFill>
        <p:spPr>
          <a:xfrm>
            <a:off x="7115176" y="1600200"/>
            <a:ext cx="2584700" cy="1396900"/>
          </a:xfrm>
          <a:prstGeom prst="rect">
            <a:avLst/>
          </a:prstGeom>
          <a:noFill/>
          <a:ln>
            <a:noFill/>
          </a:ln>
        </p:spPr>
      </p:pic>
      <p:pic>
        <p:nvPicPr>
          <p:cNvPr id="179" name="Google Shape;179;ge37ad36e57_0_28"/>
          <p:cNvPicPr preferRelativeResize="0"/>
          <p:nvPr/>
        </p:nvPicPr>
        <p:blipFill rotWithShape="1">
          <a:blip r:embed="rId2"/>
          <a:srcRect/>
          <a:stretch>
            <a:fillRect/>
          </a:stretch>
        </p:blipFill>
        <p:spPr>
          <a:xfrm>
            <a:off x="7129474" y="3382750"/>
            <a:ext cx="2575008" cy="1396900"/>
          </a:xfrm>
          <a:prstGeom prst="rect">
            <a:avLst/>
          </a:prstGeom>
          <a:noFill/>
          <a:ln>
            <a:noFill/>
          </a:ln>
        </p:spPr>
      </p:pic>
      <p:pic>
        <p:nvPicPr>
          <p:cNvPr id="180" name="Google Shape;180;ge37ad36e57_0_28"/>
          <p:cNvPicPr preferRelativeResize="0"/>
          <p:nvPr/>
        </p:nvPicPr>
        <p:blipFill rotWithShape="1">
          <a:blip r:embed="rId3"/>
          <a:srcRect/>
          <a:stretch>
            <a:fillRect/>
          </a:stretch>
        </p:blipFill>
        <p:spPr>
          <a:xfrm>
            <a:off x="7129475" y="5002375"/>
            <a:ext cx="2575000" cy="135340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ge37ad36e57_0_47"/>
          <p:cNvSpPr txBox="1"/>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Component Elements</a:t>
            </a:r>
            <a:endParaRPr lang="en-US"/>
          </a:p>
        </p:txBody>
      </p:sp>
      <p:sp>
        <p:nvSpPr>
          <p:cNvPr id="187" name="Google Shape;187;ge37ad36e57_0_47"/>
          <p:cNvSpPr txBox="1"/>
          <p:nvPr>
            <p:ph type="body" idx="1"/>
          </p:nvPr>
        </p:nvSpPr>
        <p:spPr>
          <a:xfrm>
            <a:off x="1309500" y="1600200"/>
            <a:ext cx="105711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b="1"/>
              <a:t>1. Interfaces</a:t>
            </a:r>
            <a:endParaRPr b="1"/>
          </a:p>
          <a:p>
            <a:pPr marL="0" lvl="0" indent="0" algn="l" rtl="0">
              <a:lnSpc>
                <a:spcPct val="100000"/>
              </a:lnSpc>
              <a:spcBef>
                <a:spcPts val="600"/>
              </a:spcBef>
              <a:spcAft>
                <a:spcPts val="0"/>
              </a:spcAft>
              <a:buSzPts val="2610"/>
              <a:buNone/>
            </a:pPr>
            <a:r>
              <a:rPr lang="en-US"/>
              <a:t>An interface represents a declaration of a set of operations and obligations  </a:t>
            </a:r>
            <a:endParaRPr lang="en-US"/>
          </a:p>
          <a:p>
            <a:pPr marL="0" lvl="0" indent="0" algn="l" rtl="0">
              <a:lnSpc>
                <a:spcPct val="100000"/>
              </a:lnSpc>
              <a:spcBef>
                <a:spcPts val="600"/>
              </a:spcBef>
              <a:spcAft>
                <a:spcPts val="0"/>
              </a:spcAft>
              <a:buSzPts val="2610"/>
              <a:buNone/>
            </a:pPr>
            <a:r>
              <a:rPr lang="en-US" b="1"/>
              <a:t>2. Usage dependencies</a:t>
            </a:r>
            <a:endParaRPr b="1"/>
          </a:p>
          <a:p>
            <a:pPr marL="0" lvl="0" indent="0" algn="l" rtl="0">
              <a:lnSpc>
                <a:spcPct val="100000"/>
              </a:lnSpc>
              <a:spcBef>
                <a:spcPts val="600"/>
              </a:spcBef>
              <a:spcAft>
                <a:spcPts val="0"/>
              </a:spcAft>
              <a:buSzPts val="2610"/>
              <a:buNone/>
            </a:pPr>
            <a:r>
              <a:rPr lang="en-US"/>
              <a:t>A usage dependency is relationship which one element requires another element for its full implementation</a:t>
            </a:r>
            <a:endParaRPr lang="en-US"/>
          </a:p>
          <a:p>
            <a:pPr marL="0" lvl="0" indent="0" algn="l" rtl="0">
              <a:lnSpc>
                <a:spcPct val="100000"/>
              </a:lnSpc>
              <a:spcBef>
                <a:spcPts val="600"/>
              </a:spcBef>
              <a:spcAft>
                <a:spcPts val="0"/>
              </a:spcAft>
              <a:buSzPts val="2610"/>
              <a:buNone/>
            </a:pPr>
            <a:r>
              <a:rPr lang="en-US" b="1"/>
              <a:t>3. Ports</a:t>
            </a:r>
            <a:endParaRPr b="1"/>
          </a:p>
          <a:p>
            <a:pPr marL="0" lvl="0" indent="0" algn="l" rtl="0">
              <a:lnSpc>
                <a:spcPct val="100000"/>
              </a:lnSpc>
              <a:spcBef>
                <a:spcPts val="600"/>
              </a:spcBef>
              <a:spcAft>
                <a:spcPts val="0"/>
              </a:spcAft>
              <a:buSzPts val="2610"/>
              <a:buNone/>
            </a:pPr>
            <a:r>
              <a:rPr lang="en-US"/>
              <a:t>Port represents an interaction point between a component and its environment  </a:t>
            </a:r>
            <a:endParaRPr lang="en-US"/>
          </a:p>
          <a:p>
            <a:pPr marL="0" lvl="0" indent="0" algn="l" rtl="0">
              <a:lnSpc>
                <a:spcPct val="100000"/>
              </a:lnSpc>
              <a:spcBef>
                <a:spcPts val="600"/>
              </a:spcBef>
              <a:spcAft>
                <a:spcPts val="0"/>
              </a:spcAft>
              <a:buSzPts val="2610"/>
              <a:buNone/>
            </a:pPr>
            <a:r>
              <a:rPr lang="en-US" b="1"/>
              <a:t>4.</a:t>
            </a:r>
            <a:r>
              <a:rPr lang="en-US"/>
              <a:t> </a:t>
            </a:r>
            <a:r>
              <a:rPr lang="en-US" b="1"/>
              <a:t>Connectors</a:t>
            </a:r>
            <a:endParaRPr b="1"/>
          </a:p>
          <a:p>
            <a:pPr marL="0" lvl="0" indent="0" algn="l" rtl="0">
              <a:lnSpc>
                <a:spcPct val="100000"/>
              </a:lnSpc>
              <a:spcBef>
                <a:spcPts val="600"/>
              </a:spcBef>
              <a:spcAft>
                <a:spcPts val="0"/>
              </a:spcAft>
              <a:buSzPts val="2610"/>
              <a:buNone/>
            </a:pPr>
            <a:r>
              <a:rPr lang="en-US"/>
              <a:t>Connect two components through interface.</a:t>
            </a:r>
            <a:endParaRPr lang="en-US"/>
          </a:p>
          <a:p>
            <a:pPr marL="0" lvl="0" indent="0" algn="l" rtl="0">
              <a:lnSpc>
                <a:spcPct val="100000"/>
              </a:lnSpc>
              <a:spcBef>
                <a:spcPts val="600"/>
              </a:spcBef>
              <a:spcAft>
                <a:spcPts val="600"/>
              </a:spcAft>
              <a:buSzPts val="2610"/>
              <a:buNone/>
            </a:pPr>
          </a:p>
        </p:txBody>
      </p:sp>
      <p:sp>
        <p:nvSpPr>
          <p:cNvPr id="188" name="Google Shape;188;ge37ad36e57_0_47"/>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93" name="Shape 193"/>
        <p:cNvGrpSpPr/>
        <p:nvPr/>
      </p:nvGrpSpPr>
      <p:grpSpPr>
        <a:xfrm>
          <a:off x="0" y="0"/>
          <a:ext cx="0" cy="0"/>
          <a:chOff x="0" y="0"/>
          <a:chExt cx="0" cy="0"/>
        </a:xfrm>
      </p:grpSpPr>
      <p:sp>
        <p:nvSpPr>
          <p:cNvPr id="194" name="Google Shape;194;ge37ad36e57_0_58"/>
          <p:cNvSpPr txBox="1"/>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INTERFACE</a:t>
            </a:r>
            <a:endParaRPr lang="en-US"/>
          </a:p>
        </p:txBody>
      </p:sp>
      <p:sp>
        <p:nvSpPr>
          <p:cNvPr id="195" name="Google Shape;195;ge37ad36e57_0_58"/>
          <p:cNvSpPr txBox="1"/>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457200" lvl="0" indent="-394335" algn="l" rtl="0">
              <a:lnSpc>
                <a:spcPct val="100000"/>
              </a:lnSpc>
              <a:spcBef>
                <a:spcPts val="360"/>
              </a:spcBef>
              <a:spcAft>
                <a:spcPts val="0"/>
              </a:spcAft>
              <a:buSzPts val="2610"/>
              <a:buChar char="•"/>
            </a:pPr>
            <a:r>
              <a:rPr lang="en-US"/>
              <a:t>A component defines its behaviour in terms of provided and required interfaces</a:t>
            </a:r>
            <a:endParaRPr lang="en-US"/>
          </a:p>
          <a:p>
            <a:pPr marL="457200" lvl="0" indent="-394335" algn="l" rtl="0">
              <a:lnSpc>
                <a:spcPct val="100000"/>
              </a:lnSpc>
              <a:spcBef>
                <a:spcPts val="0"/>
              </a:spcBef>
              <a:spcAft>
                <a:spcPts val="0"/>
              </a:spcAft>
              <a:buSzPts val="2610"/>
              <a:buChar char="•"/>
            </a:pPr>
            <a:r>
              <a:rPr lang="en-US"/>
              <a:t>An interface</a:t>
            </a:r>
            <a:endParaRPr lang="en-US"/>
          </a:p>
          <a:p>
            <a:pPr marL="914400" lvl="1" indent="-394335" algn="l" rtl="0">
              <a:lnSpc>
                <a:spcPct val="100000"/>
              </a:lnSpc>
              <a:spcBef>
                <a:spcPts val="0"/>
              </a:spcBef>
              <a:spcAft>
                <a:spcPts val="0"/>
              </a:spcAft>
              <a:buSzPts val="2610"/>
              <a:buChar char="•"/>
            </a:pPr>
            <a:r>
              <a:rPr lang="en-US"/>
              <a:t>Is the definition of a collection of one or more operations </a:t>
            </a:r>
            <a:endParaRPr lang="en-US"/>
          </a:p>
          <a:p>
            <a:pPr marL="914400" lvl="1" indent="-394335" algn="l" rtl="0">
              <a:lnSpc>
                <a:spcPct val="100000"/>
              </a:lnSpc>
              <a:spcBef>
                <a:spcPts val="0"/>
              </a:spcBef>
              <a:spcAft>
                <a:spcPts val="0"/>
              </a:spcAft>
              <a:buSzPts val="2610"/>
              <a:buChar char="•"/>
            </a:pPr>
            <a:r>
              <a:rPr lang="en-US"/>
              <a:t>Provides only the operations but not the implementation</a:t>
            </a:r>
            <a:endParaRPr lang="en-US"/>
          </a:p>
          <a:p>
            <a:pPr marL="914400" lvl="1" indent="-394335" algn="l" rtl="0">
              <a:lnSpc>
                <a:spcPct val="100000"/>
              </a:lnSpc>
              <a:spcBef>
                <a:spcPts val="0"/>
              </a:spcBef>
              <a:spcAft>
                <a:spcPts val="0"/>
              </a:spcAft>
              <a:buSzPts val="2610"/>
              <a:buChar char="•"/>
            </a:pPr>
            <a:r>
              <a:rPr lang="en-US"/>
              <a:t>Implementation is normally provided by a class/ component</a:t>
            </a:r>
            <a:endParaRPr lang="en-US"/>
          </a:p>
          <a:p>
            <a:pPr marL="914400" lvl="1" indent="-394335" algn="l" rtl="0">
              <a:lnSpc>
                <a:spcPct val="100000"/>
              </a:lnSpc>
              <a:spcBef>
                <a:spcPts val="0"/>
              </a:spcBef>
              <a:spcAft>
                <a:spcPts val="0"/>
              </a:spcAft>
              <a:buSzPts val="2610"/>
              <a:buChar char="•"/>
            </a:pPr>
            <a:r>
              <a:rPr lang="en-US"/>
              <a:t>In complex systems, the physical implementation is provided by a group of classes rather than a single class</a:t>
            </a:r>
            <a:endParaRPr lang="en-US"/>
          </a:p>
          <a:p>
            <a:pPr marL="457200" lvl="0" indent="-394335" algn="l" rtl="0">
              <a:lnSpc>
                <a:spcPct val="100000"/>
              </a:lnSpc>
              <a:spcBef>
                <a:spcPts val="0"/>
              </a:spcBef>
              <a:spcAft>
                <a:spcPts val="0"/>
              </a:spcAft>
              <a:buSzPts val="2610"/>
              <a:buChar char="•"/>
            </a:pPr>
            <a:r>
              <a:rPr lang="en-US"/>
              <a:t>2 types</a:t>
            </a:r>
            <a:endParaRPr lang="en-US"/>
          </a:p>
          <a:p>
            <a:pPr marL="914400" lvl="1" indent="-394335" algn="l" rtl="0">
              <a:lnSpc>
                <a:spcPct val="100000"/>
              </a:lnSpc>
              <a:spcBef>
                <a:spcPts val="0"/>
              </a:spcBef>
              <a:spcAft>
                <a:spcPts val="0"/>
              </a:spcAft>
              <a:buSzPts val="2610"/>
              <a:buChar char="•"/>
            </a:pPr>
            <a:r>
              <a:rPr lang="en-US"/>
              <a:t>Provided Interface</a:t>
            </a:r>
            <a:endParaRPr lang="en-US"/>
          </a:p>
          <a:p>
            <a:pPr marL="914400" lvl="1" indent="-394335" algn="l" rtl="0">
              <a:lnSpc>
                <a:spcPct val="100000"/>
              </a:lnSpc>
              <a:spcBef>
                <a:spcPts val="0"/>
              </a:spcBef>
              <a:spcAft>
                <a:spcPts val="0"/>
              </a:spcAft>
              <a:buSzPts val="2610"/>
              <a:buChar char="•"/>
            </a:pPr>
            <a:r>
              <a:rPr lang="en-US"/>
              <a:t>Required interface</a:t>
            </a:r>
            <a:endParaRPr lang="en-US"/>
          </a:p>
        </p:txBody>
      </p:sp>
      <p:sp>
        <p:nvSpPr>
          <p:cNvPr id="196" name="Google Shape;196;ge37ad36e57_0_58"/>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01" name="Shape 201"/>
        <p:cNvGrpSpPr/>
        <p:nvPr/>
      </p:nvGrpSpPr>
      <p:grpSpPr>
        <a:xfrm>
          <a:off x="0" y="0"/>
          <a:ext cx="0" cy="0"/>
          <a:chOff x="0" y="0"/>
          <a:chExt cx="0" cy="0"/>
        </a:xfrm>
      </p:grpSpPr>
      <p:sp>
        <p:nvSpPr>
          <p:cNvPr id="202" name="Google Shape;202;ge37ad36e57_0_68"/>
          <p:cNvSpPr txBox="1"/>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INTERFACE</a:t>
            </a:r>
            <a:endParaRPr lang="en-US"/>
          </a:p>
        </p:txBody>
      </p:sp>
      <p:sp>
        <p:nvSpPr>
          <p:cNvPr id="203" name="Google Shape;203;ge37ad36e57_0_68"/>
          <p:cNvSpPr txBox="1"/>
          <p:nvPr>
            <p:ph type="body" idx="1"/>
          </p:nvPr>
        </p:nvSpPr>
        <p:spPr>
          <a:xfrm>
            <a:off x="1309500" y="1600200"/>
            <a:ext cx="70977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b="1"/>
              <a:t>Provided Interface</a:t>
            </a:r>
            <a:endParaRPr b="1"/>
          </a:p>
          <a:p>
            <a:pPr marL="457200" lvl="0" indent="-394335" algn="l" rtl="0">
              <a:lnSpc>
                <a:spcPct val="100000"/>
              </a:lnSpc>
              <a:spcBef>
                <a:spcPts val="600"/>
              </a:spcBef>
              <a:spcAft>
                <a:spcPts val="0"/>
              </a:spcAft>
              <a:buSzPts val="2610"/>
              <a:buChar char="•"/>
            </a:pPr>
            <a:r>
              <a:rPr lang="en-US"/>
              <a:t>A component's provided interface describes the services provided by the component.</a:t>
            </a:r>
            <a:endParaRPr lang="en-US"/>
          </a:p>
          <a:p>
            <a:pPr marL="457200" lvl="0" indent="-394335" algn="l" rtl="0">
              <a:lnSpc>
                <a:spcPct val="100000"/>
              </a:lnSpc>
              <a:spcBef>
                <a:spcPts val="0"/>
              </a:spcBef>
              <a:spcAft>
                <a:spcPts val="0"/>
              </a:spcAft>
              <a:buSzPts val="2610"/>
              <a:buChar char="•"/>
            </a:pPr>
            <a:r>
              <a:rPr lang="en-US"/>
              <a:t>Is modeled using a ball, labelled with the name, attached by a solid line to the component</a:t>
            </a:r>
            <a:endParaRPr lang="en-US"/>
          </a:p>
          <a:p>
            <a:pPr marL="0" lvl="0" indent="0" algn="l" rtl="0">
              <a:lnSpc>
                <a:spcPct val="100000"/>
              </a:lnSpc>
              <a:spcBef>
                <a:spcPts val="600"/>
              </a:spcBef>
              <a:spcAft>
                <a:spcPts val="0"/>
              </a:spcAft>
              <a:buSzPts val="2610"/>
              <a:buNone/>
            </a:pPr>
            <a:r>
              <a:rPr lang="en-US" b="1"/>
              <a:t>Required Interface</a:t>
            </a:r>
            <a:endParaRPr b="1"/>
          </a:p>
          <a:p>
            <a:pPr marL="457200" lvl="0" indent="-394335" algn="l" rtl="0">
              <a:lnSpc>
                <a:spcPct val="100000"/>
              </a:lnSpc>
              <a:spcBef>
                <a:spcPts val="600"/>
              </a:spcBef>
              <a:spcAft>
                <a:spcPts val="0"/>
              </a:spcAft>
              <a:buSzPts val="2610"/>
              <a:buChar char="•"/>
            </a:pPr>
            <a:r>
              <a:rPr lang="en-US"/>
              <a:t>A required interface declares the services a component will need.</a:t>
            </a:r>
            <a:endParaRPr lang="en-US"/>
          </a:p>
          <a:p>
            <a:pPr marL="457200" lvl="0" indent="-394335" algn="l" rtl="0">
              <a:lnSpc>
                <a:spcPct val="100000"/>
              </a:lnSpc>
              <a:spcBef>
                <a:spcPts val="0"/>
              </a:spcBef>
              <a:spcAft>
                <a:spcPts val="0"/>
              </a:spcAft>
              <a:buSzPts val="2610"/>
              <a:buChar char="•"/>
            </a:pPr>
            <a:r>
              <a:rPr lang="en-US"/>
              <a:t>Is modeled using a socket, labelled with the name, attached by a solid line to the component</a:t>
            </a:r>
            <a:endParaRPr lang="en-US"/>
          </a:p>
        </p:txBody>
      </p:sp>
      <p:sp>
        <p:nvSpPr>
          <p:cNvPr id="204" name="Google Shape;204;ge37ad36e57_0_68"/>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pic>
        <p:nvPicPr>
          <p:cNvPr id="205" name="Google Shape;205;ge37ad36e57_0_68"/>
          <p:cNvPicPr preferRelativeResize="0"/>
          <p:nvPr/>
        </p:nvPicPr>
        <p:blipFill rotWithShape="1">
          <a:blip r:embed="rId1"/>
          <a:srcRect r="29913"/>
          <a:stretch>
            <a:fillRect/>
          </a:stretch>
        </p:blipFill>
        <p:spPr>
          <a:xfrm>
            <a:off x="8603621" y="1993975"/>
            <a:ext cx="3037475" cy="1685925"/>
          </a:xfrm>
          <a:prstGeom prst="rect">
            <a:avLst/>
          </a:prstGeom>
          <a:noFill/>
          <a:ln>
            <a:noFill/>
          </a:ln>
        </p:spPr>
      </p:pic>
      <p:pic>
        <p:nvPicPr>
          <p:cNvPr id="206" name="Google Shape;206;ge37ad36e57_0_68"/>
          <p:cNvPicPr preferRelativeResize="0"/>
          <p:nvPr/>
        </p:nvPicPr>
        <p:blipFill rotWithShape="1">
          <a:blip r:embed="rId1"/>
          <a:srcRect l="28340"/>
          <a:stretch>
            <a:fillRect/>
          </a:stretch>
        </p:blipFill>
        <p:spPr>
          <a:xfrm>
            <a:off x="8535496" y="4073675"/>
            <a:ext cx="3105600" cy="1685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11" name="Shape 211"/>
        <p:cNvGrpSpPr/>
        <p:nvPr/>
      </p:nvGrpSpPr>
      <p:grpSpPr>
        <a:xfrm>
          <a:off x="0" y="0"/>
          <a:ext cx="0" cy="0"/>
          <a:chOff x="0" y="0"/>
          <a:chExt cx="0" cy="0"/>
        </a:xfrm>
      </p:grpSpPr>
      <p:sp>
        <p:nvSpPr>
          <p:cNvPr id="212" name="Google Shape;212;ge37ad36e57_0_79"/>
          <p:cNvSpPr txBox="1"/>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INTERFACE</a:t>
            </a:r>
            <a:endParaRPr lang="en-US"/>
          </a:p>
        </p:txBody>
      </p:sp>
      <p:sp>
        <p:nvSpPr>
          <p:cNvPr id="213" name="Google Shape;213;ge37ad36e57_0_79"/>
          <p:cNvSpPr txBox="1"/>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360"/>
              </a:spcBef>
              <a:spcAft>
                <a:spcPts val="0"/>
              </a:spcAft>
              <a:buSzPts val="2610"/>
              <a:buNone/>
            </a:pPr>
            <a:r>
              <a:rPr lang="en-US"/>
              <a:t>Where two components/classes provide and require the same interface, these two notations may be combined</a:t>
            </a:r>
            <a:endParaRPr lang="en-US"/>
          </a:p>
          <a:p>
            <a:pPr marL="0" lvl="0" indent="0" algn="l" rtl="0">
              <a:lnSpc>
                <a:spcPct val="100000"/>
              </a:lnSpc>
              <a:spcBef>
                <a:spcPts val="600"/>
              </a:spcBef>
              <a:spcAft>
                <a:spcPts val="0"/>
              </a:spcAft>
              <a:buSzPts val="2610"/>
              <a:buNone/>
            </a:pPr>
          </a:p>
          <a:p>
            <a:pPr marL="0" lvl="0" indent="0" algn="l" rtl="0">
              <a:lnSpc>
                <a:spcPct val="100000"/>
              </a:lnSpc>
              <a:spcBef>
                <a:spcPts val="600"/>
              </a:spcBef>
              <a:spcAft>
                <a:spcPts val="0"/>
              </a:spcAft>
              <a:buSzPts val="2610"/>
              <a:buNone/>
            </a:pPr>
          </a:p>
          <a:p>
            <a:pPr marL="0" lvl="0" indent="0" algn="l" rtl="0">
              <a:lnSpc>
                <a:spcPct val="100000"/>
              </a:lnSpc>
              <a:spcBef>
                <a:spcPts val="600"/>
              </a:spcBef>
              <a:spcAft>
                <a:spcPts val="0"/>
              </a:spcAft>
              <a:buSzPts val="2610"/>
              <a:buNone/>
            </a:pPr>
          </a:p>
          <a:p>
            <a:pPr marL="0" lvl="0" indent="0" algn="l" rtl="0">
              <a:lnSpc>
                <a:spcPct val="100000"/>
              </a:lnSpc>
              <a:spcBef>
                <a:spcPts val="600"/>
              </a:spcBef>
              <a:spcAft>
                <a:spcPts val="600"/>
              </a:spcAft>
              <a:buSzPts val="2610"/>
              <a:buNone/>
            </a:pPr>
            <a:r>
              <a:rPr lang="en-US"/>
              <a:t>In a system context where there are multiple components that require or provide a particular interface, a notation abstraction can be used that combines by joining the interfaces</a:t>
            </a:r>
            <a:endParaRPr lang="en-US"/>
          </a:p>
        </p:txBody>
      </p:sp>
      <p:sp>
        <p:nvSpPr>
          <p:cNvPr id="214" name="Google Shape;214;ge37ad36e57_0_79"/>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pic>
        <p:nvPicPr>
          <p:cNvPr id="215" name="Google Shape;215;ge37ad36e57_0_79"/>
          <p:cNvPicPr preferRelativeResize="0"/>
          <p:nvPr/>
        </p:nvPicPr>
        <p:blipFill rotWithShape="1">
          <a:blip r:embed="rId1"/>
          <a:srcRect/>
          <a:stretch>
            <a:fillRect/>
          </a:stretch>
        </p:blipFill>
        <p:spPr>
          <a:xfrm>
            <a:off x="4012450" y="2571750"/>
            <a:ext cx="4305300" cy="857250"/>
          </a:xfrm>
          <a:prstGeom prst="rect">
            <a:avLst/>
          </a:prstGeom>
          <a:noFill/>
          <a:ln>
            <a:noFill/>
          </a:ln>
        </p:spPr>
      </p:pic>
      <p:pic>
        <p:nvPicPr>
          <p:cNvPr id="216" name="Google Shape;216;ge37ad36e57_0_79"/>
          <p:cNvPicPr preferRelativeResize="0"/>
          <p:nvPr/>
        </p:nvPicPr>
        <p:blipFill rotWithShape="1">
          <a:blip r:embed="rId2"/>
          <a:srcRect/>
          <a:stretch>
            <a:fillRect/>
          </a:stretch>
        </p:blipFill>
        <p:spPr>
          <a:xfrm>
            <a:off x="4205925" y="4762500"/>
            <a:ext cx="3543300" cy="1638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1" name="Shape 221"/>
        <p:cNvGrpSpPr/>
        <p:nvPr/>
      </p:nvGrpSpPr>
      <p:grpSpPr>
        <a:xfrm>
          <a:off x="0" y="0"/>
          <a:ext cx="0" cy="0"/>
          <a:chOff x="0" y="0"/>
          <a:chExt cx="0" cy="0"/>
        </a:xfrm>
      </p:grpSpPr>
      <p:sp>
        <p:nvSpPr>
          <p:cNvPr id="222" name="Google Shape;222;ge3965b57be_0_4"/>
          <p:cNvSpPr txBox="1"/>
          <p:nvPr>
            <p:ph type="title"/>
          </p:nvPr>
        </p:nvSpPr>
        <p:spPr>
          <a:xfrm>
            <a:off x="1309512" y="457202"/>
            <a:ext cx="8748900" cy="1143000"/>
          </a:xfrm>
          <a:prstGeom prst="rect">
            <a:avLst/>
          </a:prstGeom>
          <a:noFill/>
          <a:ln>
            <a:noFill/>
          </a:ln>
        </p:spPr>
        <p:txBody>
          <a:bodyPr spcFirstLastPara="1" wrap="square" lIns="91425" tIns="45700" rIns="91425" bIns="45700" anchor="ctr" anchorCtr="0">
            <a:normAutofit/>
          </a:bodyPr>
          <a:lstStyle/>
          <a:p>
            <a:pPr marL="0" lvl="0" indent="0" algn="ctr" rtl="0">
              <a:lnSpc>
                <a:spcPct val="100000"/>
              </a:lnSpc>
              <a:spcBef>
                <a:spcPts val="0"/>
              </a:spcBef>
              <a:spcAft>
                <a:spcPts val="0"/>
              </a:spcAft>
              <a:buSzPts val="1800"/>
              <a:buNone/>
            </a:pPr>
            <a:r>
              <a:rPr lang="en-US"/>
              <a:t>Usage Dependency</a:t>
            </a:r>
            <a:endParaRPr lang="en-US"/>
          </a:p>
        </p:txBody>
      </p:sp>
      <p:sp>
        <p:nvSpPr>
          <p:cNvPr id="223" name="Google Shape;223;ge3965b57be_0_4"/>
          <p:cNvSpPr txBox="1"/>
          <p:nvPr>
            <p:ph type="body" idx="1"/>
          </p:nvPr>
        </p:nvSpPr>
        <p:spPr>
          <a:xfrm>
            <a:off x="1309512" y="1600200"/>
            <a:ext cx="10476000" cy="4800600"/>
          </a:xfrm>
          <a:prstGeom prst="rect">
            <a:avLst/>
          </a:prstGeom>
          <a:noFill/>
          <a:ln>
            <a:noFill/>
          </a:ln>
        </p:spPr>
        <p:txBody>
          <a:bodyPr spcFirstLastPara="1" wrap="square" lIns="91425" tIns="45700" rIns="91425" bIns="45700" anchor="t" anchorCtr="0">
            <a:normAutofit/>
          </a:bodyPr>
          <a:lstStyle/>
          <a:p>
            <a:pPr marL="457200" lvl="0" indent="-394335" algn="l" rtl="0">
              <a:lnSpc>
                <a:spcPct val="100000"/>
              </a:lnSpc>
              <a:spcBef>
                <a:spcPts val="360"/>
              </a:spcBef>
              <a:spcAft>
                <a:spcPts val="0"/>
              </a:spcAft>
              <a:buSzPts val="2610"/>
              <a:buChar char="•"/>
            </a:pPr>
            <a:r>
              <a:rPr lang="en-US"/>
              <a:t>A usage dependency is relationship which one element requires another element for its full implementation</a:t>
            </a:r>
            <a:endParaRPr lang="en-US"/>
          </a:p>
          <a:p>
            <a:pPr marL="457200" lvl="0" indent="-394335" algn="l" rtl="0">
              <a:lnSpc>
                <a:spcPct val="100000"/>
              </a:lnSpc>
              <a:spcBef>
                <a:spcPts val="0"/>
              </a:spcBef>
              <a:spcAft>
                <a:spcPts val="0"/>
              </a:spcAft>
              <a:buSzPts val="2610"/>
              <a:buChar char="•"/>
            </a:pPr>
            <a:r>
              <a:rPr lang="en-US"/>
              <a:t>Is a dependency in which the client requires the presence of the supplier </a:t>
            </a:r>
            <a:endParaRPr lang="en-US"/>
          </a:p>
          <a:p>
            <a:pPr marL="457200" lvl="0" indent="-394335" algn="l" rtl="0">
              <a:lnSpc>
                <a:spcPct val="100000"/>
              </a:lnSpc>
              <a:spcBef>
                <a:spcPts val="0"/>
              </a:spcBef>
              <a:spcAft>
                <a:spcPts val="0"/>
              </a:spcAft>
              <a:buSzPts val="2610"/>
              <a:buChar char="•"/>
            </a:pPr>
            <a:r>
              <a:rPr lang="en-US"/>
              <a:t>Is shown as dashed arrow with a &lt;&gt; keyword  </a:t>
            </a:r>
            <a:endParaRPr lang="en-US"/>
          </a:p>
          <a:p>
            <a:pPr marL="457200" lvl="0" indent="-394335" algn="l" rtl="0">
              <a:lnSpc>
                <a:spcPct val="100000"/>
              </a:lnSpc>
              <a:spcBef>
                <a:spcPts val="0"/>
              </a:spcBef>
              <a:spcAft>
                <a:spcPts val="0"/>
              </a:spcAft>
              <a:buSzPts val="2610"/>
              <a:buChar char="•"/>
            </a:pPr>
            <a:r>
              <a:rPr lang="en-US"/>
              <a:t>The arrowhead point from the dependent component to the one of which it is dependent</a:t>
            </a:r>
            <a:endParaRPr lang="en-US"/>
          </a:p>
        </p:txBody>
      </p:sp>
      <p:sp>
        <p:nvSpPr>
          <p:cNvPr id="224" name="Google Shape;224;ge3965b57be_0_4"/>
          <p:cNvSpPr txBox="1"/>
          <p:nvPr>
            <p:ph type="sldNum" idx="12"/>
          </p:nvPr>
        </p:nvSpPr>
        <p:spPr>
          <a:xfrm>
            <a:off x="11070809" y="6482882"/>
            <a:ext cx="5703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000"/>
              <a:buFont typeface="Arial" panose="020B0604020202020204"/>
              <a:buNone/>
            </a:pPr>
            <a:fld id="{00000000-1234-1234-1234-123412341234}" type="slidenum">
              <a:rPr lang="en-US"/>
            </a:fld>
            <a:endParaRPr lang="en-US"/>
          </a:p>
        </p:txBody>
      </p:sp>
      <p:pic>
        <p:nvPicPr>
          <p:cNvPr id="225" name="Google Shape;225;ge3965b57be_0_4"/>
          <p:cNvPicPr preferRelativeResize="0"/>
          <p:nvPr/>
        </p:nvPicPr>
        <p:blipFill rotWithShape="1">
          <a:blip r:embed="rId1"/>
          <a:srcRect/>
          <a:stretch>
            <a:fillRect/>
          </a:stretch>
        </p:blipFill>
        <p:spPr>
          <a:xfrm>
            <a:off x="4200525" y="4160388"/>
            <a:ext cx="3790950" cy="1304925"/>
          </a:xfrm>
          <a:prstGeom prst="rect">
            <a:avLst/>
          </a:prstGeom>
          <a:noFill/>
          <a:ln>
            <a:noFill/>
          </a:ln>
        </p:spPr>
      </p:pic>
    </p:spTree>
  </p:cSld>
  <p:clrMapOvr>
    <a:masterClrMapping/>
  </p:clrMapOvr>
</p:sld>
</file>

<file path=ppt/theme/theme1.xml><?xml version="1.0" encoding="utf-8"?>
<a:theme xmlns:a="http://schemas.openxmlformats.org/drawingml/2006/main" name="BracU Theme">
  <a:themeElements>
    <a:clrScheme name="Office 2007-2010">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9597</Words>
  <Application>WPS Presentation</Application>
  <PresentationFormat/>
  <Paragraphs>214</Paragraphs>
  <Slides>27</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27</vt:i4>
      </vt:variant>
    </vt:vector>
  </HeadingPairs>
  <TitlesOfParts>
    <vt:vector size="37" baseType="lpstr">
      <vt:lpstr>Arial</vt:lpstr>
      <vt:lpstr>SimSun</vt:lpstr>
      <vt:lpstr>Wingdings</vt:lpstr>
      <vt:lpstr>Arial</vt:lpstr>
      <vt:lpstr>Corbel</vt:lpstr>
      <vt:lpstr>Calibri</vt:lpstr>
      <vt:lpstr>Microsoft YaHei</vt:lpstr>
      <vt:lpstr>Arial Unicode MS</vt:lpstr>
      <vt:lpstr>Times New Roman</vt:lpstr>
      <vt:lpstr>BracU Theme</vt:lpstr>
      <vt:lpstr>Component Diagram</vt:lpstr>
      <vt:lpstr>Component Diagrams</vt:lpstr>
      <vt:lpstr>What is a Component</vt:lpstr>
      <vt:lpstr>Component Notation</vt:lpstr>
      <vt:lpstr>Component Elements</vt:lpstr>
      <vt:lpstr>INTERFACE</vt:lpstr>
      <vt:lpstr>INTERFACE</vt:lpstr>
      <vt:lpstr>INTERFACE</vt:lpstr>
      <vt:lpstr>Usage Dependency</vt:lpstr>
      <vt:lpstr>Port</vt:lpstr>
      <vt:lpstr>PowerPoint 演示文稿</vt:lpstr>
      <vt:lpstr>Connector</vt:lpstr>
      <vt:lpstr>PowerPoint 演示文稿</vt:lpstr>
      <vt:lpstr>PowerPoint 演示文稿</vt:lpstr>
      <vt:lpstr>Dependency Relation</vt:lpstr>
      <vt:lpstr>PowerPoint 演示文稿</vt:lpstr>
      <vt:lpstr>Where to use</vt:lpstr>
      <vt:lpstr>Order Processing System Component diagram example</vt:lpstr>
      <vt:lpstr>Nested Component Structure</vt:lpstr>
      <vt:lpstr>Some more examples</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Component Diagram</dc:title>
  <dc:creator>Nazmus Sakib</dc:creator>
  <cp:lastModifiedBy>User</cp:lastModifiedBy>
  <cp:revision>1</cp:revision>
  <dcterms:created xsi:type="dcterms:W3CDTF">2024-12-21T00:17:34Z</dcterms:created>
  <dcterms:modified xsi:type="dcterms:W3CDTF">2024-12-21T00:17:35Z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8EC168A7318A466183C90F70FE122049_12</vt:lpwstr>
  </property>
  <property fmtid="{D5CDD505-2E9C-101B-9397-08002B2CF9AE}" pid="3" name="KSOProductBuildVer">
    <vt:lpwstr>1033-12.2.0.19307</vt:lpwstr>
  </property>
</Properties>
</file>