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y="6858000" cx="12192000"/>
  <p:notesSz cx="6858000" cy="9144000"/>
  <p:embeddedFontLst>
    <p:embeddedFont>
      <p:font typeface="Corbel"/>
      <p:regular r:id="rId65"/>
      <p:bold r:id="rId66"/>
      <p:italic r:id="rId67"/>
      <p:boldItalic r:id="rId68"/>
    </p:embeddedFont>
    <p:embeddedFont>
      <p:font typeface="Tahoma"/>
      <p:regular r:id="rId69"/>
      <p:bold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guide id="3" pos="3940">
          <p15:clr>
            <a:srgbClr val="A4A3A4"/>
          </p15:clr>
        </p15:guide>
      </p15:sldGuideLst>
    </p:ext>
    <p:ext uri="GoogleSlidesCustomDataVersion2">
      <go:slidesCustomData xmlns:go="http://customooxmlschemas.google.com/" r:id="rId71" roundtripDataSignature="AMtx7mhGlBBOs2MlPqDNc22a9nVqQsDd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 pos="39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customschemas.google.com/relationships/presentationmetadata" Target="metadata"/><Relationship Id="rId70" Type="http://schemas.openxmlformats.org/officeDocument/2006/relationships/font" Target="fonts/Tahoma-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Corbel-bold.fntdata"/><Relationship Id="rId21" Type="http://schemas.openxmlformats.org/officeDocument/2006/relationships/slide" Target="slides/slide16.xml"/><Relationship Id="rId65" Type="http://schemas.openxmlformats.org/officeDocument/2006/relationships/font" Target="fonts/Corbel-regular.fntdata"/><Relationship Id="rId24" Type="http://schemas.openxmlformats.org/officeDocument/2006/relationships/slide" Target="slides/slide19.xml"/><Relationship Id="rId68" Type="http://schemas.openxmlformats.org/officeDocument/2006/relationships/font" Target="fonts/Corbel-boldItalic.fntdata"/><Relationship Id="rId23" Type="http://schemas.openxmlformats.org/officeDocument/2006/relationships/slide" Target="slides/slide18.xml"/><Relationship Id="rId67" Type="http://schemas.openxmlformats.org/officeDocument/2006/relationships/font" Target="fonts/Corbel-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Tahoma-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5" name="Google Shape;24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e7130de1d3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e7130de1d3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3" name="Google Shape;46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8" name="Google Shape;46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5" name="Google Shape;47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1" name="Google Shape;48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8" name="Google Shape;48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9" name="Google Shape;49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1" name="Google Shape;511;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Calibri"/>
              <a:ea typeface="Calibri"/>
              <a:cs typeface="Calibri"/>
              <a:sym typeface="Calibri"/>
            </a:endParaRPr>
          </a:p>
        </p:txBody>
      </p:sp>
      <p:sp>
        <p:nvSpPr>
          <p:cNvPr id="512" name="Google Shape;512;p35:notes"/>
          <p:cNvSpPr txBox="1"/>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5" name="Google Shape;545;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1" name="Google Shape;57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7" name="Google Shape;57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3" name="Google Shape;58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9" name="Google Shape;58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5" name="Google Shape;595;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b815c2ce27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1" name="Google Shape;601;gb815c2ce27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9" name="Google Shape;60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1" name="Google Shape;621;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7" name="Google Shape;627;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3" name="Google Shape;633;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9" name="Google Shape;639;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grpSp>
        <p:nvGrpSpPr>
          <p:cNvPr id="24" name="Google Shape;24;p56"/>
          <p:cNvGrpSpPr/>
          <p:nvPr/>
        </p:nvGrpSpPr>
        <p:grpSpPr>
          <a:xfrm>
            <a:off x="270933" y="1"/>
            <a:ext cx="5037667" cy="6858001"/>
            <a:chOff x="203200" y="0"/>
            <a:chExt cx="3778250" cy="6858001"/>
          </a:xfrm>
        </p:grpSpPr>
        <p:sp>
          <p:nvSpPr>
            <p:cNvPr id="25" name="Google Shape;25;p56"/>
            <p:cNvSpPr/>
            <p:nvPr/>
          </p:nvSpPr>
          <p:spPr>
            <a:xfrm>
              <a:off x="641350" y="0"/>
              <a:ext cx="1365250" cy="3971925"/>
            </a:xfrm>
            <a:custGeom>
              <a:rect b="b" l="l" r="r" t="t"/>
              <a:pathLst>
                <a:path extrusionOk="0" h="2502" w="860">
                  <a:moveTo>
                    <a:pt x="0" y="2445"/>
                  </a:moveTo>
                  <a:lnTo>
                    <a:pt x="228" y="2502"/>
                  </a:lnTo>
                  <a:lnTo>
                    <a:pt x="860" y="0"/>
                  </a:lnTo>
                  <a:lnTo>
                    <a:pt x="620" y="0"/>
                  </a:lnTo>
                  <a:lnTo>
                    <a:pt x="0" y="2445"/>
                  </a:lnTo>
                  <a:close/>
                </a:path>
              </a:pathLst>
            </a:custGeom>
            <a:solidFill>
              <a:schemeClr val="accent1"/>
            </a:solidFill>
            <a:ln>
              <a:noFill/>
            </a:ln>
          </p:spPr>
        </p:sp>
        <p:sp>
          <p:nvSpPr>
            <p:cNvPr id="26" name="Google Shape;26;p56"/>
            <p:cNvSpPr/>
            <p:nvPr/>
          </p:nvSpPr>
          <p:spPr>
            <a:xfrm>
              <a:off x="203200" y="0"/>
              <a:ext cx="1336675" cy="3862388"/>
            </a:xfrm>
            <a:custGeom>
              <a:rect b="b" l="l" r="r" t="t"/>
              <a:pathLst>
                <a:path extrusionOk="0" h="2433" w="842">
                  <a:moveTo>
                    <a:pt x="842" y="0"/>
                  </a:moveTo>
                  <a:lnTo>
                    <a:pt x="602" y="0"/>
                  </a:lnTo>
                  <a:lnTo>
                    <a:pt x="0" y="2376"/>
                  </a:lnTo>
                  <a:lnTo>
                    <a:pt x="228" y="2433"/>
                  </a:lnTo>
                  <a:lnTo>
                    <a:pt x="842" y="0"/>
                  </a:lnTo>
                  <a:close/>
                </a:path>
              </a:pathLst>
            </a:custGeom>
            <a:solidFill>
              <a:srgbClr val="595959"/>
            </a:solidFill>
            <a:ln>
              <a:noFill/>
            </a:ln>
          </p:spPr>
        </p:sp>
        <p:sp>
          <p:nvSpPr>
            <p:cNvPr id="27" name="Google Shape;27;p56"/>
            <p:cNvSpPr/>
            <p:nvPr/>
          </p:nvSpPr>
          <p:spPr>
            <a:xfrm>
              <a:off x="207963" y="3776663"/>
              <a:ext cx="1936750" cy="3081338"/>
            </a:xfrm>
            <a:custGeom>
              <a:rect b="b" l="l" r="r" t="t"/>
              <a:pathLst>
                <a:path extrusionOk="0" h="1941" w="1220">
                  <a:moveTo>
                    <a:pt x="0" y="0"/>
                  </a:moveTo>
                  <a:lnTo>
                    <a:pt x="1166" y="1941"/>
                  </a:lnTo>
                  <a:lnTo>
                    <a:pt x="1220" y="1941"/>
                  </a:lnTo>
                  <a:lnTo>
                    <a:pt x="0" y="0"/>
                  </a:lnTo>
                  <a:close/>
                </a:path>
              </a:pathLst>
            </a:custGeom>
            <a:solidFill>
              <a:srgbClr val="262626"/>
            </a:solidFill>
            <a:ln>
              <a:noFill/>
            </a:ln>
          </p:spPr>
        </p:sp>
        <p:sp>
          <p:nvSpPr>
            <p:cNvPr id="28" name="Google Shape;28;p56"/>
            <p:cNvSpPr/>
            <p:nvPr/>
          </p:nvSpPr>
          <p:spPr>
            <a:xfrm>
              <a:off x="646113" y="3886200"/>
              <a:ext cx="2373313" cy="2971800"/>
            </a:xfrm>
            <a:custGeom>
              <a:rect b="b" l="l" r="r" t="t"/>
              <a:pathLst>
                <a:path extrusionOk="0" h="1872" w="1495">
                  <a:moveTo>
                    <a:pt x="1495" y="1872"/>
                  </a:moveTo>
                  <a:lnTo>
                    <a:pt x="0" y="0"/>
                  </a:lnTo>
                  <a:lnTo>
                    <a:pt x="1442" y="1872"/>
                  </a:lnTo>
                  <a:lnTo>
                    <a:pt x="1495" y="1872"/>
                  </a:lnTo>
                  <a:close/>
                </a:path>
              </a:pathLst>
            </a:custGeom>
            <a:solidFill>
              <a:srgbClr val="244061"/>
            </a:solidFill>
            <a:ln>
              <a:noFill/>
            </a:ln>
          </p:spPr>
        </p:sp>
        <p:sp>
          <p:nvSpPr>
            <p:cNvPr id="29" name="Google Shape;29;p56"/>
            <p:cNvSpPr/>
            <p:nvPr/>
          </p:nvSpPr>
          <p:spPr>
            <a:xfrm>
              <a:off x="641350" y="3881438"/>
              <a:ext cx="3340100" cy="2976563"/>
            </a:xfrm>
            <a:custGeom>
              <a:rect b="b" l="l" r="r" t="t"/>
              <a:pathLst>
                <a:path extrusionOk="0" h="1875" w="2104">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56"/>
            <p:cNvSpPr/>
            <p:nvPr/>
          </p:nvSpPr>
          <p:spPr>
            <a:xfrm>
              <a:off x="203200" y="3771900"/>
              <a:ext cx="2660650" cy="3086100"/>
            </a:xfrm>
            <a:custGeom>
              <a:rect b="b" l="l" r="r" t="t"/>
              <a:pathLst>
                <a:path extrusionOk="0" h="1944" w="1676">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56"/>
          <p:cNvSpPr txBox="1"/>
          <p:nvPr>
            <p:ph type="ctrTitle"/>
          </p:nvPr>
        </p:nvSpPr>
        <p:spPr>
          <a:xfrm>
            <a:off x="2319565" y="914401"/>
            <a:ext cx="9262836" cy="3488266"/>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5400"/>
              <a:buFont typeface="Corbe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6"/>
          <p:cNvSpPr txBox="1"/>
          <p:nvPr>
            <p:ph idx="1" type="subTitle"/>
          </p:nvPr>
        </p:nvSpPr>
        <p:spPr>
          <a:xfrm>
            <a:off x="3898985" y="4402667"/>
            <a:ext cx="7683417" cy="1364531"/>
          </a:xfrm>
          <a:prstGeom prst="rect">
            <a:avLst/>
          </a:prstGeom>
          <a:noFill/>
          <a:ln>
            <a:noFill/>
          </a:ln>
        </p:spPr>
        <p:txBody>
          <a:bodyPr anchorCtr="0" anchor="t" bIns="45700" lIns="91425" spcFirstLastPara="1" rIns="91425" wrap="square" tIns="4570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3" name="Google Shape;33;p56"/>
          <p:cNvSpPr txBox="1"/>
          <p:nvPr>
            <p:ph idx="10" type="dt"/>
          </p:nvPr>
        </p:nvSpPr>
        <p:spPr>
          <a:xfrm>
            <a:off x="9767698" y="6117337"/>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6"/>
          <p:cNvSpPr txBox="1"/>
          <p:nvPr>
            <p:ph idx="11" type="ftr"/>
          </p:nvPr>
        </p:nvSpPr>
        <p:spPr>
          <a:xfrm>
            <a:off x="4831644" y="6117337"/>
            <a:ext cx="48125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6"/>
          <p:cNvSpPr txBox="1"/>
          <p:nvPr>
            <p:ph idx="12" type="sldNum"/>
          </p:nvPr>
        </p:nvSpPr>
        <p:spPr>
          <a:xfrm>
            <a:off x="11033760" y="6117337"/>
            <a:ext cx="54864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56"/>
          <p:cNvSpPr/>
          <p:nvPr/>
        </p:nvSpPr>
        <p:spPr>
          <a:xfrm>
            <a:off x="270933" y="3771900"/>
            <a:ext cx="482600" cy="90488"/>
          </a:xfrm>
          <a:custGeom>
            <a:rect b="b" l="l" r="r" t="t"/>
            <a:pathLst>
              <a:path extrusionOk="0" h="57" w="228">
                <a:moveTo>
                  <a:pt x="228" y="57"/>
                </a:moveTo>
                <a:lnTo>
                  <a:pt x="0" y="0"/>
                </a:lnTo>
                <a:lnTo>
                  <a:pt x="222" y="54"/>
                </a:lnTo>
                <a:lnTo>
                  <a:pt x="228" y="57"/>
                </a:lnTo>
                <a:close/>
              </a:path>
            </a:pathLst>
          </a:custGeom>
          <a:solidFill>
            <a:srgbClr val="29ABE2"/>
          </a:solidFill>
          <a:ln>
            <a:noFill/>
          </a:ln>
        </p:spPr>
      </p:sp>
      <p:sp>
        <p:nvSpPr>
          <p:cNvPr id="37" name="Google Shape;37;p56"/>
          <p:cNvSpPr/>
          <p:nvPr/>
        </p:nvSpPr>
        <p:spPr>
          <a:xfrm>
            <a:off x="747185" y="3867150"/>
            <a:ext cx="82551" cy="80963"/>
          </a:xfrm>
          <a:custGeom>
            <a:rect b="b" l="l" r="r" t="t"/>
            <a:pathLst>
              <a:path extrusionOk="0" h="51" w="39">
                <a:moveTo>
                  <a:pt x="0" y="0"/>
                </a:moveTo>
                <a:lnTo>
                  <a:pt x="39" y="51"/>
                </a:lnTo>
                <a:lnTo>
                  <a:pt x="3" y="0"/>
                </a:lnTo>
                <a:lnTo>
                  <a:pt x="0" y="0"/>
                </a:lnTo>
                <a:close/>
              </a:path>
            </a:pathLst>
          </a:custGeom>
          <a:solidFill>
            <a:srgbClr val="29ABE2"/>
          </a:solidFill>
          <a:ln>
            <a:noFill/>
          </a:ln>
        </p:spPr>
      </p:sp>
      <p:pic>
        <p:nvPicPr>
          <p:cNvPr id="38" name="Google Shape;38;p56"/>
          <p:cNvPicPr preferRelativeResize="0"/>
          <p:nvPr/>
        </p:nvPicPr>
        <p:blipFill rotWithShape="1">
          <a:blip r:embed="rId2">
            <a:alphaModFix/>
          </a:blip>
          <a:srcRect b="0" l="0" r="0" t="0"/>
          <a:stretch/>
        </p:blipFill>
        <p:spPr>
          <a:xfrm>
            <a:off x="10339345" y="76201"/>
            <a:ext cx="1727200" cy="11885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90" name="Shape 90"/>
        <p:cNvGrpSpPr/>
        <p:nvPr/>
      </p:nvGrpSpPr>
      <p:grpSpPr>
        <a:xfrm>
          <a:off x="0" y="0"/>
          <a:ext cx="0" cy="0"/>
          <a:chOff x="0" y="0"/>
          <a:chExt cx="0" cy="0"/>
        </a:xfrm>
      </p:grpSpPr>
      <p:sp>
        <p:nvSpPr>
          <p:cNvPr id="91" name="Google Shape;91;p65"/>
          <p:cNvSpPr txBox="1"/>
          <p:nvPr>
            <p:ph type="title"/>
          </p:nvPr>
        </p:nvSpPr>
        <p:spPr>
          <a:xfrm>
            <a:off x="1484698" y="4732865"/>
            <a:ext cx="10021321" cy="566738"/>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65"/>
          <p:cNvSpPr/>
          <p:nvPr>
            <p:ph idx="2" type="pic"/>
          </p:nvPr>
        </p:nvSpPr>
        <p:spPr>
          <a:xfrm>
            <a:off x="2386634" y="932112"/>
            <a:ext cx="8228087"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93" name="Google Shape;93;p65"/>
          <p:cNvSpPr txBox="1"/>
          <p:nvPr>
            <p:ph idx="1" type="body"/>
          </p:nvPr>
        </p:nvSpPr>
        <p:spPr>
          <a:xfrm>
            <a:off x="1484698" y="5299603"/>
            <a:ext cx="10021321" cy="493712"/>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280"/>
              </a:spcBef>
              <a:spcAft>
                <a:spcPts val="0"/>
              </a:spcAft>
              <a:buSzPts val="2030"/>
              <a:buNone/>
              <a:defRPr sz="14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94" name="Google Shape;94;p6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6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6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7" name="Shape 97"/>
        <p:cNvGrpSpPr/>
        <p:nvPr/>
      </p:nvGrpSpPr>
      <p:grpSpPr>
        <a:xfrm>
          <a:off x="0" y="0"/>
          <a:ext cx="0" cy="0"/>
          <a:chOff x="0" y="0"/>
          <a:chExt cx="0" cy="0"/>
        </a:xfrm>
      </p:grpSpPr>
      <p:sp>
        <p:nvSpPr>
          <p:cNvPr id="98" name="Google Shape;98;p66"/>
          <p:cNvSpPr txBox="1"/>
          <p:nvPr>
            <p:ph type="title"/>
          </p:nvPr>
        </p:nvSpPr>
        <p:spPr>
          <a:xfrm>
            <a:off x="1484700" y="685800"/>
            <a:ext cx="10021321" cy="3048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66"/>
          <p:cNvSpPr txBox="1"/>
          <p:nvPr>
            <p:ph idx="1" type="body"/>
          </p:nvPr>
        </p:nvSpPr>
        <p:spPr>
          <a:xfrm>
            <a:off x="1484699" y="4343400"/>
            <a:ext cx="10021323"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0" name="Google Shape;100;p66"/>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66"/>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66"/>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3" name="Shape 103"/>
        <p:cNvGrpSpPr/>
        <p:nvPr/>
      </p:nvGrpSpPr>
      <p:grpSpPr>
        <a:xfrm>
          <a:off x="0" y="0"/>
          <a:ext cx="0" cy="0"/>
          <a:chOff x="0" y="0"/>
          <a:chExt cx="0" cy="0"/>
        </a:xfrm>
      </p:grpSpPr>
      <p:sp>
        <p:nvSpPr>
          <p:cNvPr id="104" name="Google Shape;104;p67"/>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5" name="Google Shape;105;p67"/>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06" name="Google Shape;106;p67"/>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67"/>
          <p:cNvSpPr txBox="1"/>
          <p:nvPr>
            <p:ph idx="1" type="body"/>
          </p:nvPr>
        </p:nvSpPr>
        <p:spPr>
          <a:xfrm>
            <a:off x="2130980" y="3428999"/>
            <a:ext cx="8841504" cy="3810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360"/>
              </a:spcBef>
              <a:spcAft>
                <a:spcPts val="0"/>
              </a:spcAft>
              <a:buSzPts val="2610"/>
              <a:buFont typeface="Corbel"/>
              <a:buNone/>
              <a:defRPr sz="1800"/>
            </a:lvl1pPr>
            <a:lvl2pPr indent="-228600" lvl="1" marL="914400" algn="l">
              <a:lnSpc>
                <a:spcPct val="100000"/>
              </a:lnSpc>
              <a:spcBef>
                <a:spcPts val="600"/>
              </a:spcBef>
              <a:spcAft>
                <a:spcPts val="0"/>
              </a:spcAft>
              <a:buSzPts val="2900"/>
              <a:buFont typeface="Corbel"/>
              <a:buNone/>
              <a:defRPr/>
            </a:lvl2pPr>
            <a:lvl3pPr indent="-228600" lvl="2" marL="1371600" algn="l">
              <a:lnSpc>
                <a:spcPct val="100000"/>
              </a:lnSpc>
              <a:spcBef>
                <a:spcPts val="600"/>
              </a:spcBef>
              <a:spcAft>
                <a:spcPts val="0"/>
              </a:spcAft>
              <a:buSzPts val="2610"/>
              <a:buFont typeface="Corbel"/>
              <a:buNone/>
              <a:defRPr/>
            </a:lvl3pPr>
            <a:lvl4pPr indent="-228600" lvl="3" marL="1828800" algn="l">
              <a:lnSpc>
                <a:spcPct val="100000"/>
              </a:lnSpc>
              <a:spcBef>
                <a:spcPts val="600"/>
              </a:spcBef>
              <a:spcAft>
                <a:spcPts val="0"/>
              </a:spcAft>
              <a:buSzPts val="2320"/>
              <a:buFont typeface="Corbel"/>
              <a:buNone/>
              <a:defRPr/>
            </a:lvl4pPr>
            <a:lvl5pPr indent="-228600" lvl="4" marL="2286000" algn="l">
              <a:lnSpc>
                <a:spcPct val="100000"/>
              </a:lnSpc>
              <a:spcBef>
                <a:spcPts val="600"/>
              </a:spcBef>
              <a:spcAft>
                <a:spcPts val="0"/>
              </a:spcAft>
              <a:buSzPts val="2030"/>
              <a:buFont typeface="Corbel"/>
              <a:buNone/>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08" name="Google Shape;108;p67"/>
          <p:cNvSpPr txBox="1"/>
          <p:nvPr>
            <p:ph idx="2" type="body"/>
          </p:nvPr>
        </p:nvSpPr>
        <p:spPr>
          <a:xfrm>
            <a:off x="1484698" y="4343400"/>
            <a:ext cx="10021321" cy="1447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09" name="Google Shape;109;p67"/>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67"/>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67"/>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12" name="Shape 112"/>
        <p:cNvGrpSpPr/>
        <p:nvPr/>
      </p:nvGrpSpPr>
      <p:grpSpPr>
        <a:xfrm>
          <a:off x="0" y="0"/>
          <a:ext cx="0" cy="0"/>
          <a:chOff x="0" y="0"/>
          <a:chExt cx="0" cy="0"/>
        </a:xfrm>
      </p:grpSpPr>
      <p:sp>
        <p:nvSpPr>
          <p:cNvPr id="113" name="Google Shape;113;p68"/>
          <p:cNvSpPr txBox="1"/>
          <p:nvPr>
            <p:ph type="title"/>
          </p:nvPr>
        </p:nvSpPr>
        <p:spPr>
          <a:xfrm>
            <a:off x="1484701" y="3308581"/>
            <a:ext cx="10021319" cy="1468800"/>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3200"/>
              <a:buFont typeface="Corbel"/>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68"/>
          <p:cNvSpPr txBox="1"/>
          <p:nvPr>
            <p:ph idx="1" type="body"/>
          </p:nvPr>
        </p:nvSpPr>
        <p:spPr>
          <a:xfrm>
            <a:off x="1484699" y="4777381"/>
            <a:ext cx="10021320"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15" name="Google Shape;115;p68"/>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68"/>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68"/>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8" name="Shape 118"/>
        <p:cNvGrpSpPr/>
        <p:nvPr/>
      </p:nvGrpSpPr>
      <p:grpSpPr>
        <a:xfrm>
          <a:off x="0" y="0"/>
          <a:ext cx="0" cy="0"/>
          <a:chOff x="0" y="0"/>
          <a:chExt cx="0" cy="0"/>
        </a:xfrm>
      </p:grpSpPr>
      <p:sp>
        <p:nvSpPr>
          <p:cNvPr id="119" name="Google Shape;119;p69"/>
          <p:cNvSpPr txBox="1"/>
          <p:nvPr/>
        </p:nvSpPr>
        <p:spPr>
          <a:xfrm>
            <a:off x="1292562" y="863023"/>
            <a:ext cx="609759"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0" name="Google Shape;120;p69"/>
          <p:cNvSpPr txBox="1"/>
          <p:nvPr/>
        </p:nvSpPr>
        <p:spPr>
          <a:xfrm>
            <a:off x="10896263" y="2819399"/>
            <a:ext cx="609759"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Corbel"/>
              <a:buNone/>
            </a:pPr>
            <a:r>
              <a:rPr b="0" i="0" lang="en-US" sz="8000" u="none" cap="none" strike="noStrike">
                <a:solidFill>
                  <a:schemeClr val="dk1"/>
                </a:solidFill>
                <a:latin typeface="Corbel"/>
                <a:ea typeface="Corbel"/>
                <a:cs typeface="Corbel"/>
                <a:sym typeface="Corbel"/>
              </a:rPr>
              <a:t>”</a:t>
            </a:r>
            <a:endParaRPr b="0" i="0" sz="1400" u="none" cap="none" strike="noStrike">
              <a:solidFill>
                <a:srgbClr val="000000"/>
              </a:solidFill>
              <a:latin typeface="Arial"/>
              <a:ea typeface="Arial"/>
              <a:cs typeface="Arial"/>
              <a:sym typeface="Arial"/>
            </a:endParaRPr>
          </a:p>
        </p:txBody>
      </p:sp>
      <p:sp>
        <p:nvSpPr>
          <p:cNvPr id="121" name="Google Shape;121;p69"/>
          <p:cNvSpPr txBox="1"/>
          <p:nvPr>
            <p:ph type="title"/>
          </p:nvPr>
        </p:nvSpPr>
        <p:spPr>
          <a:xfrm>
            <a:off x="1902322" y="685801"/>
            <a:ext cx="9298820" cy="27431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Corbel"/>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69"/>
          <p:cNvSpPr txBox="1"/>
          <p:nvPr>
            <p:ph idx="1" type="body"/>
          </p:nvPr>
        </p:nvSpPr>
        <p:spPr>
          <a:xfrm>
            <a:off x="1484700" y="3886200"/>
            <a:ext cx="10021320" cy="889000"/>
          </a:xfrm>
          <a:prstGeom prst="rect">
            <a:avLst/>
          </a:prstGeom>
          <a:noFill/>
          <a:ln>
            <a:noFill/>
          </a:ln>
        </p:spPr>
        <p:txBody>
          <a:bodyPr anchorCtr="0" anchor="b" bIns="45700" lIns="91425" spcFirstLastPara="1" rIns="91425" wrap="square" tIns="45700">
            <a:normAutofit/>
          </a:bodyPr>
          <a:lstStyle>
            <a:lvl1pPr indent="-228600" lvl="0" marL="457200" algn="r">
              <a:lnSpc>
                <a:spcPct val="100000"/>
              </a:lnSpc>
              <a:spcBef>
                <a:spcPts val="480"/>
              </a:spcBef>
              <a:spcAft>
                <a:spcPts val="0"/>
              </a:spcAft>
              <a:buSzPts val="3480"/>
              <a:buNone/>
              <a:defRPr b="0" sz="24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23" name="Google Shape;123;p69"/>
          <p:cNvSpPr txBox="1"/>
          <p:nvPr>
            <p:ph idx="2" type="body"/>
          </p:nvPr>
        </p:nvSpPr>
        <p:spPr>
          <a:xfrm>
            <a:off x="1484699" y="4775200"/>
            <a:ext cx="10021320" cy="1016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24" name="Google Shape;124;p6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6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6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7" name="Shape 127"/>
        <p:cNvGrpSpPr/>
        <p:nvPr/>
      </p:nvGrpSpPr>
      <p:grpSpPr>
        <a:xfrm>
          <a:off x="0" y="0"/>
          <a:ext cx="0" cy="0"/>
          <a:chOff x="0" y="0"/>
          <a:chExt cx="0" cy="0"/>
        </a:xfrm>
      </p:grpSpPr>
      <p:sp>
        <p:nvSpPr>
          <p:cNvPr id="128" name="Google Shape;128;p70"/>
          <p:cNvSpPr txBox="1"/>
          <p:nvPr>
            <p:ph type="title"/>
          </p:nvPr>
        </p:nvSpPr>
        <p:spPr>
          <a:xfrm>
            <a:off x="1484701" y="685802"/>
            <a:ext cx="10021321" cy="27273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70"/>
          <p:cNvSpPr txBox="1"/>
          <p:nvPr>
            <p:ph idx="1" type="body"/>
          </p:nvPr>
        </p:nvSpPr>
        <p:spPr>
          <a:xfrm>
            <a:off x="1484699" y="3505200"/>
            <a:ext cx="10021323" cy="838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560"/>
              </a:spcBef>
              <a:spcAft>
                <a:spcPts val="0"/>
              </a:spcAft>
              <a:buSzPts val="4060"/>
              <a:buNone/>
              <a:defRPr b="0" sz="2800" cap="none">
                <a:solidFill>
                  <a:schemeClr val="dk1"/>
                </a:solidFill>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0" name="Google Shape;130;p70"/>
          <p:cNvSpPr txBox="1"/>
          <p:nvPr>
            <p:ph idx="2" type="body"/>
          </p:nvPr>
        </p:nvSpPr>
        <p:spPr>
          <a:xfrm>
            <a:off x="1484699" y="4343400"/>
            <a:ext cx="10021323" cy="1447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610"/>
              <a:buNone/>
              <a:defRPr sz="18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131" name="Google Shape;131;p70"/>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70"/>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70"/>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71"/>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71"/>
          <p:cNvSpPr txBox="1"/>
          <p:nvPr>
            <p:ph idx="1" type="body"/>
          </p:nvPr>
        </p:nvSpPr>
        <p:spPr>
          <a:xfrm rot="5400000">
            <a:off x="4133763" y="-1009737"/>
            <a:ext cx="4624387" cy="10272888"/>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37" name="Google Shape;137;p71"/>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71"/>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71"/>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72"/>
          <p:cNvSpPr txBox="1"/>
          <p:nvPr>
            <p:ph type="title"/>
          </p:nvPr>
        </p:nvSpPr>
        <p:spPr>
          <a:xfrm rot="5400000">
            <a:off x="8067906" y="2353084"/>
            <a:ext cx="5105400" cy="1770831"/>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72"/>
          <p:cNvSpPr txBox="1"/>
          <p:nvPr>
            <p:ph idx="1" type="body"/>
          </p:nvPr>
        </p:nvSpPr>
        <p:spPr>
          <a:xfrm rot="5400000">
            <a:off x="2942914" y="-772416"/>
            <a:ext cx="5105400" cy="8021831"/>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143" name="Google Shape;143;p7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7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72"/>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57"/>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7"/>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a:lvl1pPr>
            <a:lvl2pPr indent="-394335" lvl="1" marL="914400" algn="l">
              <a:lnSpc>
                <a:spcPct val="100000"/>
              </a:lnSpc>
              <a:spcBef>
                <a:spcPts val="600"/>
              </a:spcBef>
              <a:spcAft>
                <a:spcPts val="0"/>
              </a:spcAft>
              <a:buSzPts val="2610"/>
              <a:buChar char="•"/>
              <a:defRPr/>
            </a:lvl2pPr>
            <a:lvl3pPr indent="-394335" lvl="2" marL="1371600" algn="l">
              <a:lnSpc>
                <a:spcPct val="100000"/>
              </a:lnSpc>
              <a:spcBef>
                <a:spcPts val="600"/>
              </a:spcBef>
              <a:spcAft>
                <a:spcPts val="0"/>
              </a:spcAft>
              <a:buSzPts val="2610"/>
              <a:buChar char="•"/>
              <a:defRPr/>
            </a:lvl3pPr>
            <a:lvl4pPr indent="-394335" lvl="3" marL="1828800" algn="l">
              <a:lnSpc>
                <a:spcPct val="100000"/>
              </a:lnSpc>
              <a:spcBef>
                <a:spcPts val="600"/>
              </a:spcBef>
              <a:spcAft>
                <a:spcPts val="0"/>
              </a:spcAft>
              <a:buSzPts val="2610"/>
              <a:buChar char="•"/>
              <a:defRPr/>
            </a:lvl4pPr>
            <a:lvl5pPr indent="-394335" lvl="4" marL="2286000" algn="l">
              <a:lnSpc>
                <a:spcPct val="100000"/>
              </a:lnSpc>
              <a:spcBef>
                <a:spcPts val="600"/>
              </a:spcBef>
              <a:spcAft>
                <a:spcPts val="0"/>
              </a:spcAft>
              <a:buSzPts val="2610"/>
              <a:buChar char="•"/>
              <a:defRPr/>
            </a:lvl5pPr>
            <a:lvl6pPr indent="-394335" lvl="5" marL="2743200" algn="l">
              <a:lnSpc>
                <a:spcPct val="100000"/>
              </a:lnSpc>
              <a:spcBef>
                <a:spcPts val="600"/>
              </a:spcBef>
              <a:spcAft>
                <a:spcPts val="0"/>
              </a:spcAft>
              <a:buSzPts val="2610"/>
              <a:buChar char="•"/>
              <a:defRPr/>
            </a:lvl6pPr>
            <a:lvl7pPr indent="-394335" lvl="6" marL="3200400" algn="l">
              <a:lnSpc>
                <a:spcPct val="100000"/>
              </a:lnSpc>
              <a:spcBef>
                <a:spcPts val="600"/>
              </a:spcBef>
              <a:spcAft>
                <a:spcPts val="0"/>
              </a:spcAft>
              <a:buSzPts val="2610"/>
              <a:buChar char="•"/>
              <a:defRPr/>
            </a:lvl7pPr>
            <a:lvl8pPr indent="-394334" lvl="7" marL="3657600" algn="l">
              <a:lnSpc>
                <a:spcPct val="100000"/>
              </a:lnSpc>
              <a:spcBef>
                <a:spcPts val="600"/>
              </a:spcBef>
              <a:spcAft>
                <a:spcPts val="0"/>
              </a:spcAft>
              <a:buSzPts val="2610"/>
              <a:buChar char="•"/>
              <a:defRPr/>
            </a:lvl8pPr>
            <a:lvl9pPr indent="-394334" lvl="8" marL="4114800" algn="l">
              <a:lnSpc>
                <a:spcPct val="100000"/>
              </a:lnSpc>
              <a:spcBef>
                <a:spcPts val="600"/>
              </a:spcBef>
              <a:spcAft>
                <a:spcPts val="600"/>
              </a:spcAft>
              <a:buSzPts val="2610"/>
              <a:buChar char="•"/>
              <a:defRPr/>
            </a:lvl9pPr>
          </a:lstStyle>
          <a:p/>
        </p:txBody>
      </p:sp>
      <p:sp>
        <p:nvSpPr>
          <p:cNvPr id="42" name="Google Shape;42;p57"/>
          <p:cNvSpPr txBox="1"/>
          <p:nvPr>
            <p:ph idx="10" type="dt"/>
          </p:nvPr>
        </p:nvSpPr>
        <p:spPr>
          <a:xfrm>
            <a:off x="9868660" y="6492876"/>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7"/>
          <p:cNvSpPr txBox="1"/>
          <p:nvPr>
            <p:ph idx="11" type="ftr"/>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latin typeface="Corbel"/>
                <a:ea typeface="Corbel"/>
                <a:cs typeface="Corbel"/>
                <a:sym typeface="Corbe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58"/>
          <p:cNvSpPr txBox="1"/>
          <p:nvPr>
            <p:ph type="title"/>
          </p:nvPr>
        </p:nvSpPr>
        <p:spPr>
          <a:xfrm>
            <a:off x="2649328" y="2666999"/>
            <a:ext cx="8933073" cy="2360071"/>
          </a:xfrm>
          <a:prstGeom prst="rect">
            <a:avLst/>
          </a:prstGeom>
          <a:noFill/>
          <a:ln>
            <a:noFill/>
          </a:ln>
        </p:spPr>
        <p:txBody>
          <a:bodyPr anchorCtr="0" anchor="b" bIns="45700" lIns="91425" spcFirstLastPara="1" rIns="91425" wrap="square" tIns="45700">
            <a:normAutofit/>
          </a:bodyPr>
          <a:lstStyle>
            <a:lvl1pPr lvl="0" algn="r">
              <a:lnSpc>
                <a:spcPct val="100000"/>
              </a:lnSpc>
              <a:spcBef>
                <a:spcPts val="0"/>
              </a:spcBef>
              <a:spcAft>
                <a:spcPts val="0"/>
              </a:spcAft>
              <a:buClr>
                <a:schemeClr val="dk1"/>
              </a:buClr>
              <a:buSzPts val="4000"/>
              <a:buFont typeface="Corbel"/>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8"/>
          <p:cNvSpPr txBox="1"/>
          <p:nvPr>
            <p:ph idx="1" type="body"/>
          </p:nvPr>
        </p:nvSpPr>
        <p:spPr>
          <a:xfrm>
            <a:off x="2649331" y="5027070"/>
            <a:ext cx="8933069" cy="8604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400"/>
              </a:spcBef>
              <a:spcAft>
                <a:spcPts val="0"/>
              </a:spcAft>
              <a:buSzPts val="2900"/>
              <a:buNone/>
              <a:defRPr sz="2000">
                <a:solidFill>
                  <a:schemeClr val="dk1"/>
                </a:solidFill>
              </a:defRPr>
            </a:lvl1pPr>
            <a:lvl2pPr indent="-228600" lvl="1" marL="914400" algn="l">
              <a:lnSpc>
                <a:spcPct val="100000"/>
              </a:lnSpc>
              <a:spcBef>
                <a:spcPts val="600"/>
              </a:spcBef>
              <a:spcAft>
                <a:spcPts val="0"/>
              </a:spcAft>
              <a:buSzPts val="2610"/>
              <a:buNone/>
              <a:defRPr sz="1800">
                <a:solidFill>
                  <a:srgbClr val="888888"/>
                </a:solidFill>
              </a:defRPr>
            </a:lvl2pPr>
            <a:lvl3pPr indent="-228600" lvl="2" marL="1371600" algn="l">
              <a:lnSpc>
                <a:spcPct val="100000"/>
              </a:lnSpc>
              <a:spcBef>
                <a:spcPts val="600"/>
              </a:spcBef>
              <a:spcAft>
                <a:spcPts val="0"/>
              </a:spcAft>
              <a:buSzPts val="2320"/>
              <a:buNone/>
              <a:defRPr sz="1600">
                <a:solidFill>
                  <a:srgbClr val="888888"/>
                </a:solidFill>
              </a:defRPr>
            </a:lvl3pPr>
            <a:lvl4pPr indent="-228600" lvl="3" marL="1828800" algn="l">
              <a:lnSpc>
                <a:spcPct val="100000"/>
              </a:lnSpc>
              <a:spcBef>
                <a:spcPts val="600"/>
              </a:spcBef>
              <a:spcAft>
                <a:spcPts val="0"/>
              </a:spcAft>
              <a:buSzPts val="2030"/>
              <a:buNone/>
              <a:defRPr sz="1400">
                <a:solidFill>
                  <a:srgbClr val="888888"/>
                </a:solidFill>
              </a:defRPr>
            </a:lvl4pPr>
            <a:lvl5pPr indent="-228600" lvl="4" marL="2286000" algn="l">
              <a:lnSpc>
                <a:spcPct val="100000"/>
              </a:lnSpc>
              <a:spcBef>
                <a:spcPts val="600"/>
              </a:spcBef>
              <a:spcAft>
                <a:spcPts val="0"/>
              </a:spcAft>
              <a:buSzPts val="2030"/>
              <a:buNone/>
              <a:defRPr sz="1400">
                <a:solidFill>
                  <a:srgbClr val="888888"/>
                </a:solidFill>
              </a:defRPr>
            </a:lvl5pPr>
            <a:lvl6pPr indent="-228600" lvl="5" marL="2743200" algn="l">
              <a:lnSpc>
                <a:spcPct val="100000"/>
              </a:lnSpc>
              <a:spcBef>
                <a:spcPts val="600"/>
              </a:spcBef>
              <a:spcAft>
                <a:spcPts val="0"/>
              </a:spcAft>
              <a:buSzPts val="2030"/>
              <a:buNone/>
              <a:defRPr sz="1400">
                <a:solidFill>
                  <a:srgbClr val="888888"/>
                </a:solidFill>
              </a:defRPr>
            </a:lvl6pPr>
            <a:lvl7pPr indent="-228600" lvl="6" marL="3200400" algn="l">
              <a:lnSpc>
                <a:spcPct val="100000"/>
              </a:lnSpc>
              <a:spcBef>
                <a:spcPts val="600"/>
              </a:spcBef>
              <a:spcAft>
                <a:spcPts val="0"/>
              </a:spcAft>
              <a:buSzPts val="2030"/>
              <a:buNone/>
              <a:defRPr sz="1400">
                <a:solidFill>
                  <a:srgbClr val="888888"/>
                </a:solidFill>
              </a:defRPr>
            </a:lvl7pPr>
            <a:lvl8pPr indent="-228600" lvl="7" marL="3657600" algn="l">
              <a:lnSpc>
                <a:spcPct val="100000"/>
              </a:lnSpc>
              <a:spcBef>
                <a:spcPts val="600"/>
              </a:spcBef>
              <a:spcAft>
                <a:spcPts val="0"/>
              </a:spcAft>
              <a:buSzPts val="2030"/>
              <a:buNone/>
              <a:defRPr sz="1400">
                <a:solidFill>
                  <a:srgbClr val="888888"/>
                </a:solidFill>
              </a:defRPr>
            </a:lvl8pPr>
            <a:lvl9pPr indent="-228600" lvl="8" marL="4114800" algn="l">
              <a:lnSpc>
                <a:spcPct val="100000"/>
              </a:lnSpc>
              <a:spcBef>
                <a:spcPts val="600"/>
              </a:spcBef>
              <a:spcAft>
                <a:spcPts val="600"/>
              </a:spcAft>
              <a:buSzPts val="2030"/>
              <a:buNone/>
              <a:defRPr sz="1400">
                <a:solidFill>
                  <a:srgbClr val="888888"/>
                </a:solidFill>
              </a:defRPr>
            </a:lvl9pPr>
          </a:lstStyle>
          <a:p/>
        </p:txBody>
      </p:sp>
      <p:sp>
        <p:nvSpPr>
          <p:cNvPr id="48" name="Google Shape;48;p58"/>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8"/>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8"/>
          <p:cNvSpPr txBox="1"/>
          <p:nvPr>
            <p:ph idx="12" type="sldNum"/>
          </p:nvPr>
        </p:nvSpPr>
        <p:spPr>
          <a:xfrm>
            <a:off x="11051410"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9"/>
          <p:cNvSpPr txBox="1"/>
          <p:nvPr>
            <p:ph type="title"/>
          </p:nvPr>
        </p:nvSpPr>
        <p:spPr>
          <a:xfrm>
            <a:off x="1285497" y="158376"/>
            <a:ext cx="9053689" cy="1371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9"/>
          <p:cNvSpPr txBox="1"/>
          <p:nvPr>
            <p:ph idx="1" type="body"/>
          </p:nvPr>
        </p:nvSpPr>
        <p:spPr>
          <a:xfrm>
            <a:off x="1309511" y="1676400"/>
            <a:ext cx="4986528" cy="435927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4" name="Google Shape;54;p59"/>
          <p:cNvSpPr txBox="1"/>
          <p:nvPr>
            <p:ph idx="2" type="body"/>
          </p:nvPr>
        </p:nvSpPr>
        <p:spPr>
          <a:xfrm>
            <a:off x="6595872" y="1676400"/>
            <a:ext cx="4986528" cy="4337424"/>
          </a:xfrm>
          <a:prstGeom prst="rect">
            <a:avLst/>
          </a:prstGeom>
          <a:noFill/>
          <a:ln>
            <a:noFill/>
          </a:ln>
        </p:spPr>
        <p:txBody>
          <a:bodyPr anchorCtr="0" anchor="ctr"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55" name="Google Shape;55;p59"/>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9"/>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9"/>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0"/>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Corbe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60"/>
          <p:cNvSpPr txBox="1"/>
          <p:nvPr>
            <p:ph idx="1" type="body"/>
          </p:nvPr>
        </p:nvSpPr>
        <p:spPr>
          <a:xfrm>
            <a:off x="1772642" y="2658533"/>
            <a:ext cx="460838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1" name="Google Shape;61;p60"/>
          <p:cNvSpPr txBox="1"/>
          <p:nvPr>
            <p:ph idx="2" type="body"/>
          </p:nvPr>
        </p:nvSpPr>
        <p:spPr>
          <a:xfrm>
            <a:off x="1484697"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2" name="Google Shape;62;p60"/>
          <p:cNvSpPr txBox="1"/>
          <p:nvPr>
            <p:ph idx="3" type="body"/>
          </p:nvPr>
        </p:nvSpPr>
        <p:spPr>
          <a:xfrm>
            <a:off x="6882280" y="2667000"/>
            <a:ext cx="4623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60"/>
              </a:spcBef>
              <a:spcAft>
                <a:spcPts val="0"/>
              </a:spcAft>
              <a:buSzPts val="4060"/>
              <a:buNone/>
              <a:defRPr b="0" sz="2800">
                <a:solidFill>
                  <a:srgbClr val="366092"/>
                </a:solidFill>
              </a:defRPr>
            </a:lvl1pPr>
            <a:lvl2pPr indent="-228600" lvl="1" marL="914400" algn="l">
              <a:lnSpc>
                <a:spcPct val="100000"/>
              </a:lnSpc>
              <a:spcBef>
                <a:spcPts val="600"/>
              </a:spcBef>
              <a:spcAft>
                <a:spcPts val="0"/>
              </a:spcAft>
              <a:buSzPts val="2900"/>
              <a:buNone/>
              <a:defRPr b="1" sz="2000"/>
            </a:lvl2pPr>
            <a:lvl3pPr indent="-228600" lvl="2" marL="1371600" algn="l">
              <a:lnSpc>
                <a:spcPct val="100000"/>
              </a:lnSpc>
              <a:spcBef>
                <a:spcPts val="600"/>
              </a:spcBef>
              <a:spcAft>
                <a:spcPts val="0"/>
              </a:spcAft>
              <a:buSzPts val="2610"/>
              <a:buNone/>
              <a:defRPr b="1" sz="1800"/>
            </a:lvl3pPr>
            <a:lvl4pPr indent="-228600" lvl="3" marL="1828800" algn="l">
              <a:lnSpc>
                <a:spcPct val="100000"/>
              </a:lnSpc>
              <a:spcBef>
                <a:spcPts val="600"/>
              </a:spcBef>
              <a:spcAft>
                <a:spcPts val="0"/>
              </a:spcAft>
              <a:buSzPts val="2320"/>
              <a:buNone/>
              <a:defRPr b="1" sz="1600"/>
            </a:lvl4pPr>
            <a:lvl5pPr indent="-228600" lvl="4" marL="2286000" algn="l">
              <a:lnSpc>
                <a:spcPct val="100000"/>
              </a:lnSpc>
              <a:spcBef>
                <a:spcPts val="600"/>
              </a:spcBef>
              <a:spcAft>
                <a:spcPts val="0"/>
              </a:spcAft>
              <a:buSzPts val="2320"/>
              <a:buNone/>
              <a:defRPr b="1" sz="1600"/>
            </a:lvl5pPr>
            <a:lvl6pPr indent="-228600" lvl="5" marL="2743200" algn="l">
              <a:lnSpc>
                <a:spcPct val="100000"/>
              </a:lnSpc>
              <a:spcBef>
                <a:spcPts val="600"/>
              </a:spcBef>
              <a:spcAft>
                <a:spcPts val="0"/>
              </a:spcAft>
              <a:buSzPts val="2320"/>
              <a:buNone/>
              <a:defRPr b="1" sz="1600"/>
            </a:lvl6pPr>
            <a:lvl7pPr indent="-228600" lvl="6" marL="3200400" algn="l">
              <a:lnSpc>
                <a:spcPct val="100000"/>
              </a:lnSpc>
              <a:spcBef>
                <a:spcPts val="600"/>
              </a:spcBef>
              <a:spcAft>
                <a:spcPts val="0"/>
              </a:spcAft>
              <a:buSzPts val="2320"/>
              <a:buNone/>
              <a:defRPr b="1" sz="1600"/>
            </a:lvl7pPr>
            <a:lvl8pPr indent="-228600" lvl="7" marL="3657600" algn="l">
              <a:lnSpc>
                <a:spcPct val="100000"/>
              </a:lnSpc>
              <a:spcBef>
                <a:spcPts val="600"/>
              </a:spcBef>
              <a:spcAft>
                <a:spcPts val="0"/>
              </a:spcAft>
              <a:buSzPts val="2320"/>
              <a:buNone/>
              <a:defRPr b="1" sz="1600"/>
            </a:lvl8pPr>
            <a:lvl9pPr indent="-228600" lvl="8" marL="4114800" algn="l">
              <a:lnSpc>
                <a:spcPct val="100000"/>
              </a:lnSpc>
              <a:spcBef>
                <a:spcPts val="600"/>
              </a:spcBef>
              <a:spcAft>
                <a:spcPts val="600"/>
              </a:spcAft>
              <a:buSzPts val="2320"/>
              <a:buNone/>
              <a:defRPr b="1" sz="1600"/>
            </a:lvl9pPr>
          </a:lstStyle>
          <a:p/>
        </p:txBody>
      </p:sp>
      <p:sp>
        <p:nvSpPr>
          <p:cNvPr id="63" name="Google Shape;63;p60"/>
          <p:cNvSpPr txBox="1"/>
          <p:nvPr>
            <p:ph idx="4" type="body"/>
          </p:nvPr>
        </p:nvSpPr>
        <p:spPr>
          <a:xfrm>
            <a:off x="6609688" y="3335337"/>
            <a:ext cx="4896331" cy="2665259"/>
          </a:xfrm>
          <a:prstGeom prst="rect">
            <a:avLst/>
          </a:prstGeom>
          <a:noFill/>
          <a:ln>
            <a:noFill/>
          </a:ln>
        </p:spPr>
        <p:txBody>
          <a:bodyPr anchorCtr="0" anchor="t" bIns="45700" lIns="91425" spcFirstLastPara="1" rIns="91425" wrap="square" tIns="45700">
            <a:normAutofit/>
          </a:bodyPr>
          <a:lstStyle>
            <a:lvl1pPr indent="-394335" lvl="0" marL="457200" algn="l">
              <a:lnSpc>
                <a:spcPct val="100000"/>
              </a:lnSpc>
              <a:spcBef>
                <a:spcPts val="360"/>
              </a:spcBef>
              <a:spcAft>
                <a:spcPts val="0"/>
              </a:spcAft>
              <a:buSzPts val="2610"/>
              <a:buChar char="•"/>
              <a:defRPr sz="1800"/>
            </a:lvl1pPr>
            <a:lvl2pPr indent="-375919" lvl="1" marL="914400" algn="l">
              <a:lnSpc>
                <a:spcPct val="100000"/>
              </a:lnSpc>
              <a:spcBef>
                <a:spcPts val="600"/>
              </a:spcBef>
              <a:spcAft>
                <a:spcPts val="0"/>
              </a:spcAft>
              <a:buSzPts val="2320"/>
              <a:buChar char="•"/>
              <a:defRPr sz="1600"/>
            </a:lvl2pPr>
            <a:lvl3pPr indent="-357505" lvl="2" marL="1371600" algn="l">
              <a:lnSpc>
                <a:spcPct val="100000"/>
              </a:lnSpc>
              <a:spcBef>
                <a:spcPts val="600"/>
              </a:spcBef>
              <a:spcAft>
                <a:spcPts val="0"/>
              </a:spcAft>
              <a:buSzPts val="2030"/>
              <a:buChar char="•"/>
              <a:defRPr sz="1400"/>
            </a:lvl3pPr>
            <a:lvl4pPr indent="-339089" lvl="3" marL="1828800" algn="l">
              <a:lnSpc>
                <a:spcPct val="100000"/>
              </a:lnSpc>
              <a:spcBef>
                <a:spcPts val="600"/>
              </a:spcBef>
              <a:spcAft>
                <a:spcPts val="0"/>
              </a:spcAft>
              <a:buSzPts val="1740"/>
              <a:buChar char="•"/>
              <a:defRPr sz="1200"/>
            </a:lvl4pPr>
            <a:lvl5pPr indent="-339089" lvl="4" marL="2286000" algn="l">
              <a:lnSpc>
                <a:spcPct val="100000"/>
              </a:lnSpc>
              <a:spcBef>
                <a:spcPts val="600"/>
              </a:spcBef>
              <a:spcAft>
                <a:spcPts val="0"/>
              </a:spcAft>
              <a:buSzPts val="1740"/>
              <a:buChar char="•"/>
              <a:defRPr sz="1200"/>
            </a:lvl5pPr>
            <a:lvl6pPr indent="-339089" lvl="5" marL="2743200" algn="l">
              <a:lnSpc>
                <a:spcPct val="100000"/>
              </a:lnSpc>
              <a:spcBef>
                <a:spcPts val="600"/>
              </a:spcBef>
              <a:spcAft>
                <a:spcPts val="0"/>
              </a:spcAft>
              <a:buSzPts val="1740"/>
              <a:buChar char="•"/>
              <a:defRPr sz="1200"/>
            </a:lvl6pPr>
            <a:lvl7pPr indent="-339089" lvl="6" marL="3200400" algn="l">
              <a:lnSpc>
                <a:spcPct val="100000"/>
              </a:lnSpc>
              <a:spcBef>
                <a:spcPts val="600"/>
              </a:spcBef>
              <a:spcAft>
                <a:spcPts val="0"/>
              </a:spcAft>
              <a:buSzPts val="1740"/>
              <a:buChar char="•"/>
              <a:defRPr sz="1200"/>
            </a:lvl7pPr>
            <a:lvl8pPr indent="-339090" lvl="7" marL="3657600" algn="l">
              <a:lnSpc>
                <a:spcPct val="100000"/>
              </a:lnSpc>
              <a:spcBef>
                <a:spcPts val="600"/>
              </a:spcBef>
              <a:spcAft>
                <a:spcPts val="0"/>
              </a:spcAft>
              <a:buSzPts val="1740"/>
              <a:buChar char="•"/>
              <a:defRPr sz="1200"/>
            </a:lvl8pPr>
            <a:lvl9pPr indent="-339090" lvl="8" marL="4114800" algn="l">
              <a:lnSpc>
                <a:spcPct val="100000"/>
              </a:lnSpc>
              <a:spcBef>
                <a:spcPts val="600"/>
              </a:spcBef>
              <a:spcAft>
                <a:spcPts val="600"/>
              </a:spcAft>
              <a:buSzPts val="1740"/>
              <a:buChar char="•"/>
              <a:defRPr sz="1200"/>
            </a:lvl9pPr>
          </a:lstStyle>
          <a:p/>
        </p:txBody>
      </p:sp>
      <p:sp>
        <p:nvSpPr>
          <p:cNvPr id="64" name="Google Shape;64;p60"/>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60"/>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60"/>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61"/>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61"/>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1"/>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1"/>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62"/>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62"/>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62"/>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63"/>
          <p:cNvSpPr txBox="1"/>
          <p:nvPr>
            <p:ph type="title"/>
          </p:nvPr>
        </p:nvSpPr>
        <p:spPr>
          <a:xfrm>
            <a:off x="1484699" y="1600200"/>
            <a:ext cx="3550045"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400"/>
              <a:buFont typeface="Corbel"/>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63"/>
          <p:cNvSpPr txBox="1"/>
          <p:nvPr>
            <p:ph idx="1" type="body"/>
          </p:nvPr>
        </p:nvSpPr>
        <p:spPr>
          <a:xfrm>
            <a:off x="5263404" y="685801"/>
            <a:ext cx="6242616" cy="5105401"/>
          </a:xfrm>
          <a:prstGeom prst="rect">
            <a:avLst/>
          </a:prstGeom>
          <a:noFill/>
          <a:ln>
            <a:noFill/>
          </a:ln>
        </p:spPr>
        <p:txBody>
          <a:bodyPr anchorCtr="0" anchor="ctr" bIns="45700" lIns="91425" spcFirstLastPara="1" rIns="91425" wrap="square" tIns="45700">
            <a:normAutofit/>
          </a:bodyPr>
          <a:lstStyle>
            <a:lvl1pPr indent="-412750" lvl="0" marL="457200" algn="l">
              <a:lnSpc>
                <a:spcPct val="100000"/>
              </a:lnSpc>
              <a:spcBef>
                <a:spcPts val="400"/>
              </a:spcBef>
              <a:spcAft>
                <a:spcPts val="0"/>
              </a:spcAft>
              <a:buSzPts val="2900"/>
              <a:buChar char="•"/>
              <a:defRPr sz="2000"/>
            </a:lvl1pPr>
            <a:lvl2pPr indent="-394335" lvl="1" marL="914400" algn="l">
              <a:lnSpc>
                <a:spcPct val="100000"/>
              </a:lnSpc>
              <a:spcBef>
                <a:spcPts val="600"/>
              </a:spcBef>
              <a:spcAft>
                <a:spcPts val="0"/>
              </a:spcAft>
              <a:buSzPts val="2610"/>
              <a:buChar char="•"/>
              <a:defRPr sz="1800"/>
            </a:lvl2pPr>
            <a:lvl3pPr indent="-375919" lvl="2" marL="1371600" algn="l">
              <a:lnSpc>
                <a:spcPct val="100000"/>
              </a:lnSpc>
              <a:spcBef>
                <a:spcPts val="600"/>
              </a:spcBef>
              <a:spcAft>
                <a:spcPts val="0"/>
              </a:spcAft>
              <a:buSzPts val="2320"/>
              <a:buChar char="•"/>
              <a:defRPr sz="1600"/>
            </a:lvl3pPr>
            <a:lvl4pPr indent="-357505" lvl="3" marL="1828800" algn="l">
              <a:lnSpc>
                <a:spcPct val="100000"/>
              </a:lnSpc>
              <a:spcBef>
                <a:spcPts val="600"/>
              </a:spcBef>
              <a:spcAft>
                <a:spcPts val="0"/>
              </a:spcAft>
              <a:buSzPts val="2030"/>
              <a:buChar char="•"/>
              <a:defRPr sz="1400"/>
            </a:lvl4pPr>
            <a:lvl5pPr indent="-357504" lvl="4" marL="2286000" algn="l">
              <a:lnSpc>
                <a:spcPct val="100000"/>
              </a:lnSpc>
              <a:spcBef>
                <a:spcPts val="600"/>
              </a:spcBef>
              <a:spcAft>
                <a:spcPts val="0"/>
              </a:spcAft>
              <a:buSzPts val="2030"/>
              <a:buChar char="•"/>
              <a:defRPr sz="1400"/>
            </a:lvl5pPr>
            <a:lvl6pPr indent="-357504" lvl="5" marL="2743200" algn="l">
              <a:lnSpc>
                <a:spcPct val="100000"/>
              </a:lnSpc>
              <a:spcBef>
                <a:spcPts val="600"/>
              </a:spcBef>
              <a:spcAft>
                <a:spcPts val="0"/>
              </a:spcAft>
              <a:buSzPts val="2030"/>
              <a:buChar char="•"/>
              <a:defRPr sz="1400"/>
            </a:lvl6pPr>
            <a:lvl7pPr indent="-357504" lvl="6" marL="3200400" algn="l">
              <a:lnSpc>
                <a:spcPct val="100000"/>
              </a:lnSpc>
              <a:spcBef>
                <a:spcPts val="600"/>
              </a:spcBef>
              <a:spcAft>
                <a:spcPts val="0"/>
              </a:spcAft>
              <a:buSzPts val="2030"/>
              <a:buChar char="•"/>
              <a:defRPr sz="1400"/>
            </a:lvl7pPr>
            <a:lvl8pPr indent="-357504" lvl="7" marL="3657600" algn="l">
              <a:lnSpc>
                <a:spcPct val="100000"/>
              </a:lnSpc>
              <a:spcBef>
                <a:spcPts val="600"/>
              </a:spcBef>
              <a:spcAft>
                <a:spcPts val="0"/>
              </a:spcAft>
              <a:buSzPts val="2030"/>
              <a:buChar char="•"/>
              <a:defRPr sz="1400"/>
            </a:lvl8pPr>
            <a:lvl9pPr indent="-357504" lvl="8" marL="4114800" algn="l">
              <a:lnSpc>
                <a:spcPct val="100000"/>
              </a:lnSpc>
              <a:spcBef>
                <a:spcPts val="600"/>
              </a:spcBef>
              <a:spcAft>
                <a:spcPts val="600"/>
              </a:spcAft>
              <a:buSzPts val="2030"/>
              <a:buChar char="•"/>
              <a:defRPr sz="1400"/>
            </a:lvl9pPr>
          </a:lstStyle>
          <a:p/>
        </p:txBody>
      </p:sp>
      <p:sp>
        <p:nvSpPr>
          <p:cNvPr id="79" name="Google Shape;79;p63"/>
          <p:cNvSpPr txBox="1"/>
          <p:nvPr>
            <p:ph idx="2" type="body"/>
          </p:nvPr>
        </p:nvSpPr>
        <p:spPr>
          <a:xfrm>
            <a:off x="1484699" y="2971800"/>
            <a:ext cx="3550045"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20"/>
              </a:spcBef>
              <a:spcAft>
                <a:spcPts val="0"/>
              </a:spcAft>
              <a:buSzPts val="2320"/>
              <a:buNone/>
              <a:defRPr sz="16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0" name="Google Shape;80;p63"/>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63"/>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3"/>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64"/>
          <p:cNvSpPr txBox="1"/>
          <p:nvPr>
            <p:ph type="title"/>
          </p:nvPr>
        </p:nvSpPr>
        <p:spPr>
          <a:xfrm>
            <a:off x="1483110" y="1752599"/>
            <a:ext cx="5427572"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chemeClr val="dk1"/>
              </a:buClr>
              <a:buSzPts val="2800"/>
              <a:buFont typeface="Corbel"/>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64"/>
          <p:cNvSpPr/>
          <p:nvPr>
            <p:ph idx="2" type="pic"/>
          </p:nvPr>
        </p:nvSpPr>
        <p:spPr>
          <a:xfrm>
            <a:off x="7596661" y="914400"/>
            <a:ext cx="3281828"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6" name="Google Shape;86;p64"/>
          <p:cNvSpPr txBox="1"/>
          <p:nvPr>
            <p:ph idx="1" type="body"/>
          </p:nvPr>
        </p:nvSpPr>
        <p:spPr>
          <a:xfrm>
            <a:off x="1483110" y="3124199"/>
            <a:ext cx="5427572" cy="18288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360"/>
              </a:spcBef>
              <a:spcAft>
                <a:spcPts val="0"/>
              </a:spcAft>
              <a:buSzPts val="2610"/>
              <a:buNone/>
              <a:defRPr sz="1800"/>
            </a:lvl1pPr>
            <a:lvl2pPr indent="-228600" lvl="1" marL="914400" algn="l">
              <a:lnSpc>
                <a:spcPct val="100000"/>
              </a:lnSpc>
              <a:spcBef>
                <a:spcPts val="600"/>
              </a:spcBef>
              <a:spcAft>
                <a:spcPts val="0"/>
              </a:spcAft>
              <a:buSzPts val="1740"/>
              <a:buNone/>
              <a:defRPr sz="1200"/>
            </a:lvl2pPr>
            <a:lvl3pPr indent="-228600" lvl="2" marL="1371600" algn="l">
              <a:lnSpc>
                <a:spcPct val="100000"/>
              </a:lnSpc>
              <a:spcBef>
                <a:spcPts val="600"/>
              </a:spcBef>
              <a:spcAft>
                <a:spcPts val="0"/>
              </a:spcAft>
              <a:buSzPts val="1450"/>
              <a:buNone/>
              <a:defRPr sz="1000"/>
            </a:lvl3pPr>
            <a:lvl4pPr indent="-228600" lvl="3" marL="1828800" algn="l">
              <a:lnSpc>
                <a:spcPct val="100000"/>
              </a:lnSpc>
              <a:spcBef>
                <a:spcPts val="600"/>
              </a:spcBef>
              <a:spcAft>
                <a:spcPts val="0"/>
              </a:spcAft>
              <a:buSzPts val="1305"/>
              <a:buNone/>
              <a:defRPr sz="900"/>
            </a:lvl4pPr>
            <a:lvl5pPr indent="-228600" lvl="4" marL="2286000" algn="l">
              <a:lnSpc>
                <a:spcPct val="100000"/>
              </a:lnSpc>
              <a:spcBef>
                <a:spcPts val="600"/>
              </a:spcBef>
              <a:spcAft>
                <a:spcPts val="0"/>
              </a:spcAft>
              <a:buSzPts val="1305"/>
              <a:buNone/>
              <a:defRPr sz="900"/>
            </a:lvl5pPr>
            <a:lvl6pPr indent="-228600" lvl="5" marL="2743200" algn="l">
              <a:lnSpc>
                <a:spcPct val="100000"/>
              </a:lnSpc>
              <a:spcBef>
                <a:spcPts val="600"/>
              </a:spcBef>
              <a:spcAft>
                <a:spcPts val="0"/>
              </a:spcAft>
              <a:buSzPts val="1305"/>
              <a:buNone/>
              <a:defRPr sz="900"/>
            </a:lvl6pPr>
            <a:lvl7pPr indent="-228600" lvl="6" marL="3200400" algn="l">
              <a:lnSpc>
                <a:spcPct val="100000"/>
              </a:lnSpc>
              <a:spcBef>
                <a:spcPts val="600"/>
              </a:spcBef>
              <a:spcAft>
                <a:spcPts val="0"/>
              </a:spcAft>
              <a:buSzPts val="1305"/>
              <a:buNone/>
              <a:defRPr sz="900"/>
            </a:lvl7pPr>
            <a:lvl8pPr indent="-228600" lvl="7" marL="3657600" algn="l">
              <a:lnSpc>
                <a:spcPct val="100000"/>
              </a:lnSpc>
              <a:spcBef>
                <a:spcPts val="600"/>
              </a:spcBef>
              <a:spcAft>
                <a:spcPts val="0"/>
              </a:spcAft>
              <a:buSzPts val="1305"/>
              <a:buNone/>
              <a:defRPr sz="900"/>
            </a:lvl8pPr>
            <a:lvl9pPr indent="-228600" lvl="8" marL="4114800" algn="l">
              <a:lnSpc>
                <a:spcPct val="100000"/>
              </a:lnSpc>
              <a:spcBef>
                <a:spcPts val="600"/>
              </a:spcBef>
              <a:spcAft>
                <a:spcPts val="600"/>
              </a:spcAft>
              <a:buSzPts val="1305"/>
              <a:buNone/>
              <a:defRPr sz="900"/>
            </a:lvl9pPr>
          </a:lstStyle>
          <a:p/>
        </p:txBody>
      </p:sp>
      <p:sp>
        <p:nvSpPr>
          <p:cNvPr id="87" name="Google Shape;87;p64"/>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64"/>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64"/>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5"/>
          <p:cNvGrpSpPr/>
          <p:nvPr/>
        </p:nvGrpSpPr>
        <p:grpSpPr>
          <a:xfrm>
            <a:off x="1" y="1"/>
            <a:ext cx="2842684" cy="6858001"/>
            <a:chOff x="0" y="0"/>
            <a:chExt cx="2132013" cy="6858001"/>
          </a:xfrm>
        </p:grpSpPr>
        <p:sp>
          <p:nvSpPr>
            <p:cNvPr id="11" name="Google Shape;11;p55"/>
            <p:cNvSpPr/>
            <p:nvPr/>
          </p:nvSpPr>
          <p:spPr>
            <a:xfrm>
              <a:off x="0" y="0"/>
              <a:ext cx="1073150" cy="5291138"/>
            </a:xfrm>
            <a:custGeom>
              <a:rect b="b" l="l" r="r" t="t"/>
              <a:pathLst>
                <a:path extrusionOk="0" h="3333" w="676">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55"/>
            <p:cNvSpPr/>
            <p:nvPr/>
          </p:nvSpPr>
          <p:spPr>
            <a:xfrm>
              <a:off x="0" y="0"/>
              <a:ext cx="758825" cy="4624388"/>
            </a:xfrm>
            <a:custGeom>
              <a:rect b="b" l="l" r="r" t="t"/>
              <a:pathLst>
                <a:path extrusionOk="0" h="2913" w="478">
                  <a:moveTo>
                    <a:pt x="478" y="0"/>
                  </a:moveTo>
                  <a:lnTo>
                    <a:pt x="318" y="0"/>
                  </a:lnTo>
                  <a:lnTo>
                    <a:pt x="0" y="1938"/>
                  </a:lnTo>
                  <a:lnTo>
                    <a:pt x="0" y="2913"/>
                  </a:lnTo>
                  <a:lnTo>
                    <a:pt x="478" y="0"/>
                  </a:lnTo>
                  <a:close/>
                </a:path>
              </a:pathLst>
            </a:custGeom>
            <a:solidFill>
              <a:srgbClr val="595959"/>
            </a:solidFill>
            <a:ln>
              <a:noFill/>
            </a:ln>
          </p:spPr>
        </p:sp>
        <p:sp>
          <p:nvSpPr>
            <p:cNvPr id="13" name="Google Shape;13;p55"/>
            <p:cNvSpPr/>
            <p:nvPr/>
          </p:nvSpPr>
          <p:spPr>
            <a:xfrm>
              <a:off x="0" y="5662613"/>
              <a:ext cx="906463" cy="1195388"/>
            </a:xfrm>
            <a:custGeom>
              <a:rect b="b" l="l" r="r" t="t"/>
              <a:pathLst>
                <a:path extrusionOk="0" h="753" w="571">
                  <a:moveTo>
                    <a:pt x="0" y="0"/>
                  </a:moveTo>
                  <a:lnTo>
                    <a:pt x="0" y="12"/>
                  </a:lnTo>
                  <a:lnTo>
                    <a:pt x="538" y="753"/>
                  </a:lnTo>
                  <a:lnTo>
                    <a:pt x="571" y="753"/>
                  </a:lnTo>
                  <a:lnTo>
                    <a:pt x="0" y="0"/>
                  </a:lnTo>
                  <a:close/>
                </a:path>
              </a:pathLst>
            </a:custGeom>
            <a:solidFill>
              <a:srgbClr val="262626"/>
            </a:solidFill>
            <a:ln>
              <a:noFill/>
            </a:ln>
          </p:spPr>
        </p:sp>
        <p:sp>
          <p:nvSpPr>
            <p:cNvPr id="14" name="Google Shape;14;p55"/>
            <p:cNvSpPr/>
            <p:nvPr/>
          </p:nvSpPr>
          <p:spPr>
            <a:xfrm>
              <a:off x="0" y="5295900"/>
              <a:ext cx="1487488" cy="1562100"/>
            </a:xfrm>
            <a:custGeom>
              <a:rect b="b" l="l" r="r" t="t"/>
              <a:pathLst>
                <a:path extrusionOk="0" h="984" w="937">
                  <a:moveTo>
                    <a:pt x="0" y="0"/>
                  </a:moveTo>
                  <a:lnTo>
                    <a:pt x="0" y="3"/>
                  </a:lnTo>
                  <a:lnTo>
                    <a:pt x="901" y="984"/>
                  </a:lnTo>
                  <a:lnTo>
                    <a:pt x="937" y="984"/>
                  </a:lnTo>
                  <a:lnTo>
                    <a:pt x="0" y="0"/>
                  </a:lnTo>
                  <a:close/>
                </a:path>
              </a:pathLst>
            </a:custGeom>
            <a:solidFill>
              <a:srgbClr val="244061"/>
            </a:solidFill>
            <a:ln>
              <a:noFill/>
            </a:ln>
          </p:spPr>
        </p:sp>
        <p:sp>
          <p:nvSpPr>
            <p:cNvPr id="15" name="Google Shape;15;p55"/>
            <p:cNvSpPr/>
            <p:nvPr/>
          </p:nvSpPr>
          <p:spPr>
            <a:xfrm>
              <a:off x="0" y="5257800"/>
              <a:ext cx="2132013" cy="1600200"/>
            </a:xfrm>
            <a:custGeom>
              <a:rect b="b" l="l" r="r" t="t"/>
              <a:pathLst>
                <a:path extrusionOk="0" h="1008" w="1343">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55"/>
            <p:cNvSpPr/>
            <p:nvPr/>
          </p:nvSpPr>
          <p:spPr>
            <a:xfrm>
              <a:off x="0" y="5357813"/>
              <a:ext cx="1377950" cy="1500188"/>
            </a:xfrm>
            <a:custGeom>
              <a:rect b="b" l="l" r="r" t="t"/>
              <a:pathLst>
                <a:path extrusionOk="0" h="945" w="868">
                  <a:moveTo>
                    <a:pt x="0" y="192"/>
                  </a:moveTo>
                  <a:lnTo>
                    <a:pt x="571" y="945"/>
                  </a:lnTo>
                  <a:lnTo>
                    <a:pt x="868" y="945"/>
                  </a:lnTo>
                  <a:lnTo>
                    <a:pt x="0" y="0"/>
                  </a:lnTo>
                  <a:lnTo>
                    <a:pt x="0" y="192"/>
                  </a:lnTo>
                  <a:close/>
                </a:path>
              </a:pathLst>
            </a:custGeom>
            <a:solidFill>
              <a:srgbClr val="3F3F3F"/>
            </a:solidFill>
            <a:ln>
              <a:noFill/>
            </a:ln>
          </p:spPr>
        </p:sp>
      </p:grpSp>
      <p:sp>
        <p:nvSpPr>
          <p:cNvPr id="17" name="Google Shape;17;p55"/>
          <p:cNvSpPr txBox="1"/>
          <p:nvPr>
            <p:ph type="title"/>
          </p:nvPr>
        </p:nvSpPr>
        <p:spPr>
          <a:xfrm>
            <a:off x="1309512" y="457202"/>
            <a:ext cx="9053689" cy="1295399"/>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8" name="Google Shape;18;p55"/>
          <p:cNvSpPr txBox="1"/>
          <p:nvPr>
            <p:ph idx="1" type="body"/>
          </p:nvPr>
        </p:nvSpPr>
        <p:spPr>
          <a:xfrm>
            <a:off x="1309512" y="1814513"/>
            <a:ext cx="10272888" cy="4624387"/>
          </a:xfrm>
          <a:prstGeom prst="rect">
            <a:avLst/>
          </a:prstGeom>
          <a:noFill/>
          <a:ln>
            <a:noFill/>
          </a:ln>
        </p:spPr>
        <p:txBody>
          <a:bodyPr anchorCtr="0" anchor="ctr" bIns="45700" lIns="91425" spcFirstLastPara="1" rIns="91425" wrap="square" tIns="45700">
            <a:normAutofit/>
          </a:bodyPr>
          <a:lstStyle>
            <a:lvl1pPr indent="-449580" lvl="0" marL="457200" marR="0" rtl="0" algn="l">
              <a:lnSpc>
                <a:spcPct val="100000"/>
              </a:lnSpc>
              <a:spcBef>
                <a:spcPts val="480"/>
              </a:spcBef>
              <a:spcAft>
                <a:spcPts val="0"/>
              </a:spcAft>
              <a:buClr>
                <a:srgbClr val="366092"/>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lnSpc>
                <a:spcPct val="100000"/>
              </a:lnSpc>
              <a:spcBef>
                <a:spcPts val="600"/>
              </a:spcBef>
              <a:spcAft>
                <a:spcPts val="0"/>
              </a:spcAft>
              <a:buClr>
                <a:srgbClr val="366092"/>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lnSpc>
                <a:spcPct val="100000"/>
              </a:lnSpc>
              <a:spcBef>
                <a:spcPts val="600"/>
              </a:spcBef>
              <a:spcAft>
                <a:spcPts val="0"/>
              </a:spcAft>
              <a:buClr>
                <a:srgbClr val="366092"/>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lnSpc>
                <a:spcPct val="100000"/>
              </a:lnSpc>
              <a:spcBef>
                <a:spcPts val="600"/>
              </a:spcBef>
              <a:spcAft>
                <a:spcPts val="0"/>
              </a:spcAft>
              <a:buClr>
                <a:srgbClr val="366092"/>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lnSpc>
                <a:spcPct val="100000"/>
              </a:lnSpc>
              <a:spcBef>
                <a:spcPts val="600"/>
              </a:spcBef>
              <a:spcAft>
                <a:spcPts val="0"/>
              </a:spcAft>
              <a:buClr>
                <a:srgbClr val="366092"/>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lnSpc>
                <a:spcPct val="100000"/>
              </a:lnSpc>
              <a:spcBef>
                <a:spcPts val="600"/>
              </a:spcBef>
              <a:spcAft>
                <a:spcPts val="600"/>
              </a:spcAft>
              <a:buClr>
                <a:srgbClr val="366092"/>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5"/>
          <p:cNvSpPr txBox="1"/>
          <p:nvPr>
            <p:ph idx="10" type="dt"/>
          </p:nvPr>
        </p:nvSpPr>
        <p:spPr>
          <a:xfrm>
            <a:off x="9847153" y="6479248"/>
            <a:ext cx="1143297"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0" name="Google Shape;20;p55"/>
          <p:cNvSpPr txBox="1"/>
          <p:nvPr>
            <p:ph idx="11" type="ftr"/>
          </p:nvPr>
        </p:nvSpPr>
        <p:spPr>
          <a:xfrm>
            <a:off x="1507089" y="6492876"/>
            <a:ext cx="8304484"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21" name="Google Shape;21;p55"/>
          <p:cNvSpPr txBox="1"/>
          <p:nvPr>
            <p:ph idx="12" type="sldNum"/>
          </p:nvPr>
        </p:nvSpPr>
        <p:spPr>
          <a:xfrm>
            <a:off x="10994145" y="6479247"/>
            <a:ext cx="551311"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pic>
        <p:nvPicPr>
          <p:cNvPr id="22" name="Google Shape;22;p55"/>
          <p:cNvPicPr preferRelativeResize="0"/>
          <p:nvPr/>
        </p:nvPicPr>
        <p:blipFill rotWithShape="1">
          <a:blip r:embed="rId1">
            <a:alphaModFix/>
          </a:blip>
          <a:srcRect b="0" l="0" r="0" t="0"/>
          <a:stretch/>
        </p:blipFill>
        <p:spPr>
          <a:xfrm>
            <a:off x="10363200" y="160919"/>
            <a:ext cx="1727200" cy="118852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1.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png"/><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0.png"/><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
          <p:cNvSpPr txBox="1"/>
          <p:nvPr>
            <p:ph type="ctrTitle"/>
          </p:nvPr>
        </p:nvSpPr>
        <p:spPr>
          <a:xfrm>
            <a:off x="4545367" y="914401"/>
            <a:ext cx="7037034" cy="3488266"/>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rgbClr val="000000"/>
              </a:buClr>
              <a:buSzPts val="5400"/>
              <a:buFont typeface="Corbel"/>
              <a:buNone/>
            </a:pPr>
            <a:r>
              <a:rPr b="0" i="0" lang="en-US" sz="5400" u="none" cap="none" strike="noStrike">
                <a:solidFill>
                  <a:srgbClr val="000000"/>
                </a:solidFill>
                <a:latin typeface="Corbel"/>
                <a:ea typeface="Corbel"/>
                <a:cs typeface="Corbel"/>
                <a:sym typeface="Corbel"/>
              </a:rPr>
              <a:t>UML Diagrams</a:t>
            </a:r>
            <a:br>
              <a:rPr b="0" i="0" lang="en-US" sz="5400" u="none" cap="none" strike="noStrike">
                <a:solidFill>
                  <a:srgbClr val="000000"/>
                </a:solidFill>
                <a:latin typeface="Corbel"/>
                <a:ea typeface="Corbel"/>
                <a:cs typeface="Corbel"/>
                <a:sym typeface="Corbel"/>
              </a:rPr>
            </a:br>
            <a:r>
              <a:rPr b="0" i="0" lang="en-US" sz="1200" u="none" cap="none" strike="noStrike">
                <a:solidFill>
                  <a:srgbClr val="000000"/>
                </a:solidFill>
                <a:latin typeface="Corbel"/>
                <a:ea typeface="Corbel"/>
                <a:cs typeface="Corbel"/>
                <a:sym typeface="Corbel"/>
              </a:rPr>
              <a:t>Ref: Whitten et all, </a:t>
            </a:r>
            <a:r>
              <a:rPr b="0" i="1" lang="en-US" sz="1200" u="none" cap="none" strike="noStrike">
                <a:solidFill>
                  <a:srgbClr val="000000"/>
                </a:solidFill>
                <a:latin typeface="Corbel"/>
                <a:ea typeface="Corbel"/>
                <a:cs typeface="Corbel"/>
                <a:sym typeface="Corbel"/>
              </a:rPr>
              <a:t>Systems Analysis and Design Methods 7e</a:t>
            </a:r>
            <a:r>
              <a:rPr b="0" i="0" lang="en-US" sz="1200" u="none" cap="none" strike="noStrike">
                <a:solidFill>
                  <a:srgbClr val="000000"/>
                </a:solidFill>
                <a:latin typeface="Corbel"/>
                <a:ea typeface="Corbel"/>
                <a:cs typeface="Corbel"/>
                <a:sym typeface="Corbel"/>
              </a:rPr>
              <a:t>. McGraw-Hill Higher Education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0"/>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Types of Actor (cont.) </a:t>
            </a:r>
            <a:endParaRPr/>
          </a:p>
        </p:txBody>
      </p:sp>
      <p:sp>
        <p:nvSpPr>
          <p:cNvPr id="223" name="Google Shape;223;p10"/>
          <p:cNvSpPr txBox="1"/>
          <p:nvPr>
            <p:ph idx="1" type="body"/>
          </p:nvPr>
        </p:nvSpPr>
        <p:spPr>
          <a:xfrm>
            <a:off x="1188720" y="1600200"/>
            <a:ext cx="11003280" cy="49926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t/>
            </a:r>
            <a:endParaRPr b="1"/>
          </a:p>
          <a:p>
            <a:pPr indent="0" lvl="0" marL="0" rtl="0" algn="l">
              <a:lnSpc>
                <a:spcPct val="100000"/>
              </a:lnSpc>
              <a:spcBef>
                <a:spcPts val="1080"/>
              </a:spcBef>
              <a:spcAft>
                <a:spcPts val="0"/>
              </a:spcAft>
              <a:buSzPts val="3480"/>
              <a:buNone/>
            </a:pPr>
            <a:r>
              <a:rPr b="1" lang="en-US"/>
              <a:t>External hardware </a:t>
            </a:r>
            <a:endParaRPr/>
          </a:p>
          <a:p>
            <a:pPr indent="-285750" lvl="1" marL="742950" rtl="0" algn="l">
              <a:lnSpc>
                <a:spcPct val="100000"/>
              </a:lnSpc>
              <a:spcBef>
                <a:spcPts val="1000"/>
              </a:spcBef>
              <a:spcAft>
                <a:spcPts val="0"/>
              </a:spcAft>
              <a:buSzPts val="2900"/>
              <a:buChar char="•"/>
            </a:pPr>
            <a:r>
              <a:rPr lang="en-US"/>
              <a:t>Any </a:t>
            </a:r>
            <a:r>
              <a:rPr b="1" lang="en-US" u="sng"/>
              <a:t>external hardware device</a:t>
            </a:r>
            <a:r>
              <a:rPr b="1" lang="en-US"/>
              <a:t> </a:t>
            </a:r>
            <a:r>
              <a:rPr lang="en-US"/>
              <a:t>which is a part of the application.</a:t>
            </a:r>
            <a:endParaRPr/>
          </a:p>
          <a:p>
            <a:pPr indent="-285750" lvl="1" marL="742950" rtl="0" algn="l">
              <a:lnSpc>
                <a:spcPct val="100000"/>
              </a:lnSpc>
              <a:spcBef>
                <a:spcPts val="1000"/>
              </a:spcBef>
              <a:spcAft>
                <a:spcPts val="0"/>
              </a:spcAft>
              <a:buSzPts val="2900"/>
              <a:buChar char="•"/>
            </a:pPr>
            <a:r>
              <a:rPr lang="en-US"/>
              <a:t>If the system using </a:t>
            </a:r>
            <a:r>
              <a:rPr b="1" lang="en-US"/>
              <a:t>amazon datastore </a:t>
            </a:r>
            <a:r>
              <a:rPr lang="en-US"/>
              <a:t>as their database. </a:t>
            </a:r>
            <a:endParaRPr/>
          </a:p>
          <a:p>
            <a:pPr indent="0" lvl="0" marL="0" rtl="0" algn="l">
              <a:lnSpc>
                <a:spcPct val="100000"/>
              </a:lnSpc>
              <a:spcBef>
                <a:spcPts val="1080"/>
              </a:spcBef>
              <a:spcAft>
                <a:spcPts val="0"/>
              </a:spcAft>
              <a:buSzPts val="3480"/>
              <a:buNone/>
            </a:pPr>
            <a:r>
              <a:t/>
            </a:r>
            <a:endParaRPr b="1"/>
          </a:p>
          <a:p>
            <a:pPr indent="0" lvl="0" marL="0" rtl="0" algn="l">
              <a:lnSpc>
                <a:spcPct val="100000"/>
              </a:lnSpc>
              <a:spcBef>
                <a:spcPts val="1080"/>
              </a:spcBef>
              <a:spcAft>
                <a:spcPts val="0"/>
              </a:spcAft>
              <a:buSzPts val="3480"/>
              <a:buNone/>
            </a:pPr>
            <a:r>
              <a:rPr b="1" lang="en-US"/>
              <a:t>Other System</a:t>
            </a:r>
            <a:endParaRPr/>
          </a:p>
          <a:p>
            <a:pPr indent="-285750" lvl="1" marL="742950" rtl="0" algn="l">
              <a:lnSpc>
                <a:spcPct val="100000"/>
              </a:lnSpc>
              <a:spcBef>
                <a:spcPts val="1000"/>
              </a:spcBef>
              <a:spcAft>
                <a:spcPts val="0"/>
              </a:spcAft>
              <a:buSzPts val="2900"/>
              <a:buChar char="•"/>
            </a:pPr>
            <a:r>
              <a:rPr lang="en-US"/>
              <a:t>Any </a:t>
            </a:r>
            <a:r>
              <a:rPr b="1" lang="en-US" u="sng"/>
              <a:t>external system</a:t>
            </a:r>
            <a:r>
              <a:rPr b="1" lang="en-US"/>
              <a:t> </a:t>
            </a:r>
            <a:r>
              <a:rPr lang="en-US"/>
              <a:t>which has interaction with the current system.</a:t>
            </a:r>
            <a:endParaRPr/>
          </a:p>
          <a:p>
            <a:pPr indent="-285750" lvl="1" marL="742950" rtl="0" algn="l">
              <a:lnSpc>
                <a:spcPct val="100000"/>
              </a:lnSpc>
              <a:spcBef>
                <a:spcPts val="1000"/>
              </a:spcBef>
              <a:spcAft>
                <a:spcPts val="0"/>
              </a:spcAft>
              <a:buSzPts val="2900"/>
              <a:buChar char="•"/>
            </a:pPr>
            <a:r>
              <a:rPr b="1" lang="en-US"/>
              <a:t>Payment gateway </a:t>
            </a:r>
            <a:r>
              <a:rPr lang="en-US"/>
              <a:t>is an example of such actor. </a:t>
            </a:r>
            <a:endParaRPr/>
          </a:p>
        </p:txBody>
      </p:sp>
      <p:sp>
        <p:nvSpPr>
          <p:cNvPr id="224" name="Google Shape;224;p10"/>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1309512" y="2"/>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Use Cases</a:t>
            </a:r>
            <a:endParaRPr/>
          </a:p>
        </p:txBody>
      </p:sp>
      <p:sp>
        <p:nvSpPr>
          <p:cNvPr id="230" name="Google Shape;230;p11"/>
          <p:cNvSpPr txBox="1"/>
          <p:nvPr>
            <p:ph idx="1" type="body"/>
          </p:nvPr>
        </p:nvSpPr>
        <p:spPr>
          <a:xfrm>
            <a:off x="1309500" y="1057950"/>
            <a:ext cx="8748900" cy="5799900"/>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150000"/>
              </a:lnSpc>
              <a:spcBef>
                <a:spcPts val="0"/>
              </a:spcBef>
              <a:spcAft>
                <a:spcPts val="0"/>
              </a:spcAft>
              <a:buSzPct val="145000"/>
              <a:buChar char="•"/>
            </a:pPr>
            <a:r>
              <a:rPr lang="en-US"/>
              <a:t>Indicates the </a:t>
            </a:r>
            <a:r>
              <a:rPr i="1" lang="en-US" u="sng"/>
              <a:t>system functions</a:t>
            </a:r>
            <a:r>
              <a:rPr i="1" lang="en-US"/>
              <a:t> </a:t>
            </a:r>
            <a:r>
              <a:rPr lang="en-US"/>
              <a:t>performed by an actor</a:t>
            </a:r>
            <a:endParaRPr/>
          </a:p>
          <a:p>
            <a:pPr indent="-285750" lvl="0" marL="285750" rtl="0" algn="l">
              <a:lnSpc>
                <a:spcPct val="150000"/>
              </a:lnSpc>
              <a:spcBef>
                <a:spcPts val="1044"/>
              </a:spcBef>
              <a:spcAft>
                <a:spcPts val="0"/>
              </a:spcAft>
              <a:buSzPct val="145000"/>
              <a:buChar char="•"/>
            </a:pPr>
            <a:r>
              <a:rPr lang="en-US"/>
              <a:t>It can also describes the </a:t>
            </a:r>
            <a:r>
              <a:rPr i="1" lang="en-US" u="sng"/>
              <a:t>sequence of actions</a:t>
            </a:r>
            <a:r>
              <a:rPr lang="en-US"/>
              <a:t> in a system</a:t>
            </a:r>
            <a:endParaRPr/>
          </a:p>
          <a:p>
            <a:pPr indent="-285750" lvl="0" marL="285750" rtl="0" algn="l">
              <a:lnSpc>
                <a:spcPct val="150000"/>
              </a:lnSpc>
              <a:spcBef>
                <a:spcPts val="1044"/>
              </a:spcBef>
              <a:spcAft>
                <a:spcPts val="0"/>
              </a:spcAft>
              <a:buSzPct val="145000"/>
              <a:buChar char="•"/>
            </a:pPr>
            <a:r>
              <a:rPr lang="en-US"/>
              <a:t>Every Use case must have a </a:t>
            </a:r>
            <a:r>
              <a:rPr i="1" lang="en-US" u="sng"/>
              <a:t>unique name</a:t>
            </a:r>
            <a:endParaRPr/>
          </a:p>
          <a:p>
            <a:pPr indent="-285750" lvl="0" marL="285750" rtl="0" algn="l">
              <a:lnSpc>
                <a:spcPct val="150000"/>
              </a:lnSpc>
              <a:spcBef>
                <a:spcPts val="1044"/>
              </a:spcBef>
              <a:spcAft>
                <a:spcPts val="0"/>
              </a:spcAft>
              <a:buSzPct val="145000"/>
              <a:buChar char="•"/>
            </a:pPr>
            <a:r>
              <a:rPr lang="en-US"/>
              <a:t>Use case must be started with </a:t>
            </a:r>
            <a:r>
              <a:rPr i="1" lang="en-US" u="sng"/>
              <a:t>principal verb</a:t>
            </a:r>
            <a:endParaRPr/>
          </a:p>
          <a:p>
            <a:pPr indent="-285750" lvl="0" marL="285750" rtl="0" algn="l">
              <a:lnSpc>
                <a:spcPct val="150000"/>
              </a:lnSpc>
              <a:spcBef>
                <a:spcPts val="1044"/>
              </a:spcBef>
              <a:spcAft>
                <a:spcPts val="0"/>
              </a:spcAft>
              <a:buSzPct val="145000"/>
              <a:buChar char="•"/>
            </a:pPr>
            <a:r>
              <a:rPr lang="en-US"/>
              <a:t>Use cases in the diagram must be </a:t>
            </a:r>
            <a:r>
              <a:rPr i="1" lang="en-US" u="sng"/>
              <a:t>enclosed</a:t>
            </a:r>
            <a:r>
              <a:rPr lang="en-US"/>
              <a:t> by the system boundary</a:t>
            </a:r>
            <a:endParaRPr/>
          </a:p>
          <a:p>
            <a:pPr indent="-285750" lvl="0" marL="285750" rtl="0" algn="l">
              <a:lnSpc>
                <a:spcPct val="150000"/>
              </a:lnSpc>
              <a:spcBef>
                <a:spcPts val="1044"/>
              </a:spcBef>
              <a:spcAft>
                <a:spcPts val="0"/>
              </a:spcAft>
              <a:buSzPct val="145000"/>
              <a:buChar char="•"/>
            </a:pPr>
            <a:r>
              <a:rPr lang="en-US"/>
              <a:t>Every Use case should be </a:t>
            </a:r>
            <a:r>
              <a:rPr i="1" lang="en-US" u="sng"/>
              <a:t>connected</a:t>
            </a:r>
            <a:r>
              <a:rPr lang="en-US"/>
              <a:t> with either </a:t>
            </a:r>
            <a:r>
              <a:rPr i="1" lang="en-US" u="sng"/>
              <a:t>actor</a:t>
            </a:r>
            <a:r>
              <a:rPr lang="en-US"/>
              <a:t> or another </a:t>
            </a:r>
            <a:r>
              <a:rPr i="1" lang="en-US" u="sng"/>
              <a:t>use case</a:t>
            </a:r>
            <a:endParaRPr/>
          </a:p>
          <a:p>
            <a:pPr indent="-285750" lvl="0" marL="285750" rtl="0" algn="l">
              <a:lnSpc>
                <a:spcPct val="150000"/>
              </a:lnSpc>
              <a:spcBef>
                <a:spcPts val="1044"/>
              </a:spcBef>
              <a:spcAft>
                <a:spcPts val="0"/>
              </a:spcAft>
              <a:buSzPct val="145000"/>
              <a:buChar char="•"/>
            </a:pPr>
            <a:r>
              <a:rPr lang="en-US"/>
              <a:t>Must be </a:t>
            </a:r>
            <a:r>
              <a:rPr i="1" lang="en-US" u="sng"/>
              <a:t>represented</a:t>
            </a:r>
            <a:r>
              <a:rPr lang="en-US"/>
              <a:t> by an </a:t>
            </a:r>
            <a:r>
              <a:rPr i="1" lang="en-US" u="sng"/>
              <a:t>ellipse</a:t>
            </a:r>
            <a:endParaRPr/>
          </a:p>
        </p:txBody>
      </p:sp>
      <p:sp>
        <p:nvSpPr>
          <p:cNvPr id="231" name="Google Shape;231;p11"/>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32" name="Google Shape;232;p11"/>
          <p:cNvSpPr/>
          <p:nvPr/>
        </p:nvSpPr>
        <p:spPr>
          <a:xfrm>
            <a:off x="10058400" y="3236976"/>
            <a:ext cx="1892807" cy="1142999"/>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233" name="Google Shape;233;p11"/>
          <p:cNvSpPr txBox="1"/>
          <p:nvPr/>
        </p:nvSpPr>
        <p:spPr>
          <a:xfrm>
            <a:off x="10289774" y="4736592"/>
            <a:ext cx="1462260"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An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2"/>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System Boundary</a:t>
            </a:r>
            <a:endParaRPr/>
          </a:p>
        </p:txBody>
      </p:sp>
      <p:sp>
        <p:nvSpPr>
          <p:cNvPr id="239" name="Google Shape;239;p12"/>
          <p:cNvSpPr txBox="1"/>
          <p:nvPr>
            <p:ph idx="1" type="body"/>
          </p:nvPr>
        </p:nvSpPr>
        <p:spPr>
          <a:xfrm>
            <a:off x="1309512" y="1600200"/>
            <a:ext cx="8474567"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200000"/>
              </a:lnSpc>
              <a:spcBef>
                <a:spcPts val="0"/>
              </a:spcBef>
              <a:spcAft>
                <a:spcPts val="0"/>
              </a:spcAft>
              <a:buSzPts val="3480"/>
              <a:buChar char="•"/>
            </a:pPr>
            <a:r>
              <a:rPr lang="en-US"/>
              <a:t>Shows how the system </a:t>
            </a:r>
            <a:r>
              <a:rPr i="1" lang="en-US" u="sng"/>
              <a:t>interacts</a:t>
            </a:r>
            <a:r>
              <a:rPr lang="en-US"/>
              <a:t> with the user</a:t>
            </a:r>
            <a:endParaRPr/>
          </a:p>
          <a:p>
            <a:pPr indent="-285750" lvl="0" marL="285750" rtl="0" algn="l">
              <a:lnSpc>
                <a:spcPct val="200000"/>
              </a:lnSpc>
              <a:spcBef>
                <a:spcPts val="1080"/>
              </a:spcBef>
              <a:spcAft>
                <a:spcPts val="0"/>
              </a:spcAft>
              <a:buSzPts val="3480"/>
              <a:buChar char="•"/>
            </a:pPr>
            <a:r>
              <a:rPr lang="en-US"/>
              <a:t>Class in which </a:t>
            </a:r>
            <a:r>
              <a:rPr i="1" lang="en-US" u="sng"/>
              <a:t>use case are executed</a:t>
            </a:r>
            <a:endParaRPr/>
          </a:p>
          <a:p>
            <a:pPr indent="-285750" lvl="0" marL="285750" rtl="0" algn="l">
              <a:lnSpc>
                <a:spcPct val="200000"/>
              </a:lnSpc>
              <a:spcBef>
                <a:spcPts val="1080"/>
              </a:spcBef>
              <a:spcAft>
                <a:spcPts val="0"/>
              </a:spcAft>
              <a:buSzPts val="3480"/>
              <a:buChar char="•"/>
            </a:pPr>
            <a:r>
              <a:rPr lang="en-US"/>
              <a:t>Represented by the use cases within a </a:t>
            </a:r>
            <a:r>
              <a:rPr i="1" lang="en-US" u="sng"/>
              <a:t>rectangle</a:t>
            </a:r>
            <a:r>
              <a:rPr lang="en-US"/>
              <a:t> and actors will </a:t>
            </a:r>
            <a:r>
              <a:rPr i="1" lang="en-US" u="sng"/>
              <a:t>outside</a:t>
            </a:r>
            <a:r>
              <a:rPr lang="en-US"/>
              <a:t> of the system boundary</a:t>
            </a:r>
            <a:endParaRPr/>
          </a:p>
        </p:txBody>
      </p:sp>
      <p:sp>
        <p:nvSpPr>
          <p:cNvPr id="240" name="Google Shape;240;p12"/>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241" name="Google Shape;241;p12"/>
          <p:cNvPicPr preferRelativeResize="0"/>
          <p:nvPr/>
        </p:nvPicPr>
        <p:blipFill rotWithShape="1">
          <a:blip r:embed="rId3">
            <a:alphaModFix/>
          </a:blip>
          <a:srcRect b="0" l="0" r="0" t="0"/>
          <a:stretch/>
        </p:blipFill>
        <p:spPr>
          <a:xfrm>
            <a:off x="9641003" y="2894272"/>
            <a:ext cx="2000250" cy="1971675"/>
          </a:xfrm>
          <a:prstGeom prst="rect">
            <a:avLst/>
          </a:prstGeom>
          <a:noFill/>
          <a:ln>
            <a:noFill/>
          </a:ln>
        </p:spPr>
      </p:pic>
      <p:sp>
        <p:nvSpPr>
          <p:cNvPr id="242" name="Google Shape;242;p12"/>
          <p:cNvSpPr txBox="1"/>
          <p:nvPr/>
        </p:nvSpPr>
        <p:spPr>
          <a:xfrm>
            <a:off x="9116644" y="4800600"/>
            <a:ext cx="290438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The system boundary of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Relation</a:t>
            </a:r>
            <a:endParaRPr/>
          </a:p>
        </p:txBody>
      </p:sp>
      <p:sp>
        <p:nvSpPr>
          <p:cNvPr id="248" name="Google Shape;248;p13"/>
          <p:cNvSpPr txBox="1"/>
          <p:nvPr>
            <p:ph idx="1" type="body"/>
          </p:nvPr>
        </p:nvSpPr>
        <p:spPr>
          <a:xfrm>
            <a:off x="1309513" y="1600201"/>
            <a:ext cx="7980792" cy="34290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Also Known as by </a:t>
            </a:r>
            <a:r>
              <a:rPr i="1" lang="en-US" u="sng"/>
              <a:t>communication line </a:t>
            </a:r>
            <a:endParaRPr/>
          </a:p>
          <a:p>
            <a:pPr indent="-285750" lvl="0" marL="285750" rtl="0" algn="l">
              <a:lnSpc>
                <a:spcPct val="100000"/>
              </a:lnSpc>
              <a:spcBef>
                <a:spcPts val="1080"/>
              </a:spcBef>
              <a:spcAft>
                <a:spcPts val="0"/>
              </a:spcAft>
              <a:buSzPts val="3480"/>
              <a:buChar char="•"/>
            </a:pPr>
            <a:r>
              <a:rPr lang="en-US"/>
              <a:t>It represents the connection between any two components of use case diagram</a:t>
            </a:r>
            <a:endParaRPr/>
          </a:p>
          <a:p>
            <a:pPr indent="-285750" lvl="0" marL="285750" rtl="0" algn="l">
              <a:lnSpc>
                <a:spcPct val="100000"/>
              </a:lnSpc>
              <a:spcBef>
                <a:spcPts val="1080"/>
              </a:spcBef>
              <a:spcAft>
                <a:spcPts val="0"/>
              </a:spcAft>
              <a:buSzPts val="3480"/>
              <a:buChar char="•"/>
            </a:pPr>
            <a:r>
              <a:rPr lang="en-US"/>
              <a:t>Can be of three types</a:t>
            </a:r>
            <a:endParaRPr/>
          </a:p>
          <a:p>
            <a:pPr indent="-285750" lvl="1" marL="742950" rtl="0" algn="l">
              <a:lnSpc>
                <a:spcPct val="100000"/>
              </a:lnSpc>
              <a:spcBef>
                <a:spcPts val="1000"/>
              </a:spcBef>
              <a:spcAft>
                <a:spcPts val="0"/>
              </a:spcAft>
              <a:buSzPts val="2900"/>
              <a:buChar char="•"/>
            </a:pPr>
            <a:r>
              <a:rPr lang="en-US"/>
              <a:t>Association</a:t>
            </a:r>
            <a:endParaRPr/>
          </a:p>
          <a:p>
            <a:pPr indent="-285750" lvl="1" marL="742950" rtl="0" algn="l">
              <a:lnSpc>
                <a:spcPct val="100000"/>
              </a:lnSpc>
              <a:spcBef>
                <a:spcPts val="1000"/>
              </a:spcBef>
              <a:spcAft>
                <a:spcPts val="0"/>
              </a:spcAft>
              <a:buSzPts val="2900"/>
              <a:buChar char="•"/>
            </a:pPr>
            <a:r>
              <a:rPr lang="en-US"/>
              <a:t>Generalization</a:t>
            </a:r>
            <a:endParaRPr/>
          </a:p>
          <a:p>
            <a:pPr indent="-285750" lvl="1" marL="742950" rtl="0" algn="l">
              <a:lnSpc>
                <a:spcPct val="100000"/>
              </a:lnSpc>
              <a:spcBef>
                <a:spcPts val="1000"/>
              </a:spcBef>
              <a:spcAft>
                <a:spcPts val="0"/>
              </a:spcAft>
              <a:buSzPts val="2900"/>
              <a:buChar char="•"/>
            </a:pPr>
            <a:r>
              <a:rPr lang="en-US"/>
              <a:t>Dependency </a:t>
            </a:r>
            <a:endParaRPr/>
          </a:p>
        </p:txBody>
      </p:sp>
      <p:sp>
        <p:nvSpPr>
          <p:cNvPr id="249" name="Google Shape;249;p13"/>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Association</a:t>
            </a:r>
            <a:endParaRPr/>
          </a:p>
        </p:txBody>
      </p:sp>
      <p:sp>
        <p:nvSpPr>
          <p:cNvPr id="255" name="Google Shape;255;p14"/>
          <p:cNvSpPr txBox="1"/>
          <p:nvPr>
            <p:ph idx="1" type="body"/>
          </p:nvPr>
        </p:nvSpPr>
        <p:spPr>
          <a:xfrm>
            <a:off x="1309513" y="1600200"/>
            <a:ext cx="7925928"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Connects an actor with the use case</a:t>
            </a:r>
            <a:endParaRPr/>
          </a:p>
          <a:p>
            <a:pPr indent="-285750" lvl="0" marL="285750" rtl="0" algn="l">
              <a:lnSpc>
                <a:spcPct val="100000"/>
              </a:lnSpc>
              <a:spcBef>
                <a:spcPts val="1080"/>
              </a:spcBef>
              <a:spcAft>
                <a:spcPts val="0"/>
              </a:spcAft>
              <a:buSzPts val="3480"/>
              <a:buChar char="•"/>
            </a:pPr>
            <a:r>
              <a:rPr lang="en-US"/>
              <a:t>Identifies the actor(s) are responsible/user of the use case</a:t>
            </a:r>
            <a:endParaRPr/>
          </a:p>
          <a:p>
            <a:pPr indent="-285750" lvl="0" marL="285750" rtl="0" algn="l">
              <a:lnSpc>
                <a:spcPct val="100000"/>
              </a:lnSpc>
              <a:spcBef>
                <a:spcPts val="1080"/>
              </a:spcBef>
              <a:spcAft>
                <a:spcPts val="0"/>
              </a:spcAft>
              <a:buSzPts val="3480"/>
              <a:buChar char="•"/>
            </a:pPr>
            <a:r>
              <a:rPr lang="en-US"/>
              <a:t>Represented by a </a:t>
            </a:r>
            <a:r>
              <a:rPr i="1" lang="en-US" u="sng"/>
              <a:t>straight solid line</a:t>
            </a:r>
            <a:endParaRPr/>
          </a:p>
          <a:p>
            <a:pPr indent="-285750" lvl="1" marL="742950" rtl="0" algn="l">
              <a:lnSpc>
                <a:spcPct val="100000"/>
              </a:lnSpc>
              <a:spcBef>
                <a:spcPts val="1000"/>
              </a:spcBef>
              <a:spcAft>
                <a:spcPts val="0"/>
              </a:spcAft>
              <a:buSzPts val="2900"/>
              <a:buChar char="•"/>
            </a:pPr>
            <a:r>
              <a:rPr lang="en-US">
                <a:solidFill>
                  <a:srgbClr val="FF0000"/>
                </a:solidFill>
              </a:rPr>
              <a:t>No arrow</a:t>
            </a:r>
            <a:endParaRPr/>
          </a:p>
          <a:p>
            <a:pPr indent="-285750" lvl="1" marL="742950" rtl="0" algn="l">
              <a:lnSpc>
                <a:spcPct val="100000"/>
              </a:lnSpc>
              <a:spcBef>
                <a:spcPts val="1000"/>
              </a:spcBef>
              <a:spcAft>
                <a:spcPts val="0"/>
              </a:spcAft>
              <a:buSzPts val="2900"/>
              <a:buChar char="•"/>
            </a:pPr>
            <a:r>
              <a:rPr lang="en-US">
                <a:solidFill>
                  <a:srgbClr val="FF0000"/>
                </a:solidFill>
              </a:rPr>
              <a:t>Not dashed or curved line</a:t>
            </a:r>
            <a:endParaRPr/>
          </a:p>
          <a:p>
            <a:pPr indent="-285750" lvl="0" marL="285750" rtl="0" algn="l">
              <a:lnSpc>
                <a:spcPct val="100000"/>
              </a:lnSpc>
              <a:spcBef>
                <a:spcPts val="1080"/>
              </a:spcBef>
              <a:spcAft>
                <a:spcPts val="0"/>
              </a:spcAft>
              <a:buSzPts val="3480"/>
              <a:buChar char="•"/>
            </a:pPr>
            <a:r>
              <a:rPr lang="en-US"/>
              <a:t>A actor must have at least one association in the diagram</a:t>
            </a:r>
            <a:endParaRPr/>
          </a:p>
          <a:p>
            <a:pPr indent="-285750" lvl="0" marL="285750" rtl="0" algn="l">
              <a:lnSpc>
                <a:spcPct val="100000"/>
              </a:lnSpc>
              <a:spcBef>
                <a:spcPts val="1080"/>
              </a:spcBef>
              <a:spcAft>
                <a:spcPts val="0"/>
              </a:spcAft>
              <a:buSzPts val="3480"/>
              <a:buChar char="•"/>
            </a:pPr>
            <a:r>
              <a:rPr lang="en-US"/>
              <a:t>An use case can be associated with zero or more actors </a:t>
            </a:r>
            <a:endParaRPr/>
          </a:p>
          <a:p>
            <a:pPr indent="0" lvl="1" marL="457200" rtl="0" algn="l">
              <a:lnSpc>
                <a:spcPct val="100000"/>
              </a:lnSpc>
              <a:spcBef>
                <a:spcPts val="1000"/>
              </a:spcBef>
              <a:spcAft>
                <a:spcPts val="0"/>
              </a:spcAft>
              <a:buSzPts val="2900"/>
              <a:buNone/>
            </a:pPr>
            <a:r>
              <a:t/>
            </a:r>
            <a:endParaRPr>
              <a:solidFill>
                <a:srgbClr val="FF0000"/>
              </a:solidFill>
            </a:endParaRPr>
          </a:p>
        </p:txBody>
      </p:sp>
      <p:sp>
        <p:nvSpPr>
          <p:cNvPr id="256" name="Google Shape;256;p14"/>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ngle,Monochrome Photography,Symbol PNG Clipart - Royalty Free SVG ..." id="257" name="Google Shape;257;p14"/>
          <p:cNvPicPr preferRelativeResize="0"/>
          <p:nvPr/>
        </p:nvPicPr>
        <p:blipFill rotWithShape="1">
          <a:blip r:embed="rId3">
            <a:alphaModFix/>
          </a:blip>
          <a:srcRect b="0" l="0" r="0" t="0"/>
          <a:stretch/>
        </p:blipFill>
        <p:spPr>
          <a:xfrm flipH="1">
            <a:off x="9426792" y="3826274"/>
            <a:ext cx="223693" cy="417251"/>
          </a:xfrm>
          <a:prstGeom prst="rect">
            <a:avLst/>
          </a:prstGeom>
          <a:noFill/>
          <a:ln>
            <a:noFill/>
          </a:ln>
        </p:spPr>
      </p:pic>
      <p:sp>
        <p:nvSpPr>
          <p:cNvPr id="258" name="Google Shape;258;p14"/>
          <p:cNvSpPr/>
          <p:nvPr/>
        </p:nvSpPr>
        <p:spPr>
          <a:xfrm>
            <a:off x="10405396" y="3665946"/>
            <a:ext cx="1419663" cy="74013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cxnSp>
        <p:nvCxnSpPr>
          <p:cNvPr id="259" name="Google Shape;259;p14"/>
          <p:cNvCxnSpPr>
            <a:stCxn id="257" idx="1"/>
            <a:endCxn id="258" idx="2"/>
          </p:cNvCxnSpPr>
          <p:nvPr/>
        </p:nvCxnSpPr>
        <p:spPr>
          <a:xfrm>
            <a:off x="9650485" y="4034900"/>
            <a:ext cx="754800" cy="1200"/>
          </a:xfrm>
          <a:prstGeom prst="straightConnector1">
            <a:avLst/>
          </a:prstGeom>
          <a:noFill/>
          <a:ln cap="flat" cmpd="sng" w="28575">
            <a:solidFill>
              <a:schemeClr val="dk1"/>
            </a:solidFill>
            <a:prstDash val="solid"/>
            <a:round/>
            <a:headEnd len="sm" w="sm" type="none"/>
            <a:tailEnd len="sm" w="sm" type="none"/>
          </a:ln>
        </p:spPr>
      </p:cxnSp>
      <p:sp>
        <p:nvSpPr>
          <p:cNvPr id="260" name="Google Shape;260;p14"/>
          <p:cNvSpPr txBox="1"/>
          <p:nvPr/>
        </p:nvSpPr>
        <p:spPr>
          <a:xfrm>
            <a:off x="9266994" y="4172505"/>
            <a:ext cx="5950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Rider</a:t>
            </a:r>
            <a:endParaRPr b="0" i="0" sz="1400" u="none" cap="none" strike="noStrike">
              <a:solidFill>
                <a:srgbClr val="000000"/>
              </a:solidFill>
              <a:latin typeface="Arial"/>
              <a:ea typeface="Arial"/>
              <a:cs typeface="Arial"/>
              <a:sym typeface="Arial"/>
            </a:endParaRPr>
          </a:p>
        </p:txBody>
      </p:sp>
      <p:sp>
        <p:nvSpPr>
          <p:cNvPr id="261" name="Google Shape;261;p14"/>
          <p:cNvSpPr txBox="1"/>
          <p:nvPr/>
        </p:nvSpPr>
        <p:spPr>
          <a:xfrm>
            <a:off x="9426793" y="4612479"/>
            <a:ext cx="2214460"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association between an actor and an use case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5"/>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Generalization</a:t>
            </a:r>
            <a:endParaRPr/>
          </a:p>
        </p:txBody>
      </p:sp>
      <p:sp>
        <p:nvSpPr>
          <p:cNvPr id="267" name="Google Shape;267;p15"/>
          <p:cNvSpPr txBox="1"/>
          <p:nvPr>
            <p:ph idx="1" type="body"/>
          </p:nvPr>
        </p:nvSpPr>
        <p:spPr>
          <a:xfrm>
            <a:off x="1309512" y="1600200"/>
            <a:ext cx="6147731"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50000"/>
              </a:lnSpc>
              <a:spcBef>
                <a:spcPts val="0"/>
              </a:spcBef>
              <a:spcAft>
                <a:spcPts val="0"/>
              </a:spcAft>
              <a:buSzPts val="3480"/>
              <a:buChar char="•"/>
            </a:pPr>
            <a:r>
              <a:rPr lang="en-US"/>
              <a:t>Represents the </a:t>
            </a:r>
            <a:r>
              <a:rPr i="1" lang="en-US" u="sng"/>
              <a:t>parent-child relation</a:t>
            </a:r>
            <a:endParaRPr/>
          </a:p>
          <a:p>
            <a:pPr indent="-285750" lvl="0" marL="285750" rtl="0" algn="l">
              <a:lnSpc>
                <a:spcPct val="150000"/>
              </a:lnSpc>
              <a:spcBef>
                <a:spcPts val="1080"/>
              </a:spcBef>
              <a:spcAft>
                <a:spcPts val="0"/>
              </a:spcAft>
              <a:buSzPts val="3480"/>
              <a:buChar char="•"/>
            </a:pPr>
            <a:r>
              <a:rPr lang="en-US"/>
              <a:t>Represented by a straight line with hollow arrow </a:t>
            </a:r>
            <a:endParaRPr/>
          </a:p>
          <a:p>
            <a:pPr indent="-285750" lvl="0" marL="285750" rtl="0" algn="l">
              <a:lnSpc>
                <a:spcPct val="150000"/>
              </a:lnSpc>
              <a:spcBef>
                <a:spcPts val="1080"/>
              </a:spcBef>
              <a:spcAft>
                <a:spcPts val="0"/>
              </a:spcAft>
              <a:buSzPts val="3480"/>
              <a:buChar char="•"/>
            </a:pPr>
            <a:r>
              <a:rPr lang="en-US"/>
              <a:t>Can indicate the relation between </a:t>
            </a:r>
            <a:endParaRPr/>
          </a:p>
          <a:p>
            <a:pPr indent="-285750" lvl="1" marL="742950" rtl="0" algn="l">
              <a:lnSpc>
                <a:spcPct val="100000"/>
              </a:lnSpc>
              <a:spcBef>
                <a:spcPts val="1000"/>
              </a:spcBef>
              <a:spcAft>
                <a:spcPts val="0"/>
              </a:spcAft>
              <a:buSzPts val="2900"/>
              <a:buChar char="•"/>
            </a:pPr>
            <a:r>
              <a:rPr lang="en-US"/>
              <a:t>Either </a:t>
            </a:r>
            <a:r>
              <a:rPr b="1" lang="en-US"/>
              <a:t>Actors</a:t>
            </a:r>
            <a:endParaRPr/>
          </a:p>
          <a:p>
            <a:pPr indent="-285750" lvl="1" marL="742950" rtl="0" algn="l">
              <a:lnSpc>
                <a:spcPct val="100000"/>
              </a:lnSpc>
              <a:spcBef>
                <a:spcPts val="1000"/>
              </a:spcBef>
              <a:spcAft>
                <a:spcPts val="0"/>
              </a:spcAft>
              <a:buSzPts val="2900"/>
              <a:buChar char="•"/>
            </a:pPr>
            <a:r>
              <a:rPr lang="en-US"/>
              <a:t>Or </a:t>
            </a:r>
            <a:r>
              <a:rPr b="1" lang="en-US"/>
              <a:t>Use cases</a:t>
            </a:r>
            <a:endParaRPr/>
          </a:p>
        </p:txBody>
      </p:sp>
      <p:sp>
        <p:nvSpPr>
          <p:cNvPr id="268" name="Google Shape;268;p15"/>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descr="Angle,Monochrome Photography,Symbol PNG Clipart - Royalty Free SVG ..." id="269" name="Google Shape;269;p15"/>
          <p:cNvPicPr preferRelativeResize="0"/>
          <p:nvPr/>
        </p:nvPicPr>
        <p:blipFill rotWithShape="1">
          <a:blip r:embed="rId3">
            <a:alphaModFix/>
          </a:blip>
          <a:srcRect b="0" l="0" r="0" t="0"/>
          <a:stretch/>
        </p:blipFill>
        <p:spPr>
          <a:xfrm flipH="1">
            <a:off x="10297081" y="1666963"/>
            <a:ext cx="223693" cy="417251"/>
          </a:xfrm>
          <a:prstGeom prst="rect">
            <a:avLst/>
          </a:prstGeom>
          <a:noFill/>
          <a:ln>
            <a:noFill/>
          </a:ln>
        </p:spPr>
      </p:pic>
      <p:sp>
        <p:nvSpPr>
          <p:cNvPr id="270" name="Google Shape;270;p15"/>
          <p:cNvSpPr txBox="1"/>
          <p:nvPr/>
        </p:nvSpPr>
        <p:spPr>
          <a:xfrm>
            <a:off x="10137283" y="2013194"/>
            <a:ext cx="595035"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Rider</a:t>
            </a:r>
            <a:endParaRPr b="0" i="0" sz="1400" u="none" cap="none" strike="noStrike">
              <a:solidFill>
                <a:srgbClr val="000000"/>
              </a:solidFill>
              <a:latin typeface="Arial"/>
              <a:ea typeface="Arial"/>
              <a:cs typeface="Arial"/>
              <a:sym typeface="Arial"/>
            </a:endParaRPr>
          </a:p>
        </p:txBody>
      </p:sp>
      <p:pic>
        <p:nvPicPr>
          <p:cNvPr descr="Angle,Monochrome Photography,Symbol PNG Clipart - Royalty Free SVG ..." id="271" name="Google Shape;271;p15"/>
          <p:cNvPicPr preferRelativeResize="0"/>
          <p:nvPr/>
        </p:nvPicPr>
        <p:blipFill rotWithShape="1">
          <a:blip r:embed="rId3">
            <a:alphaModFix/>
          </a:blip>
          <a:srcRect b="0" l="0" r="0" t="0"/>
          <a:stretch/>
        </p:blipFill>
        <p:spPr>
          <a:xfrm flipH="1">
            <a:off x="9799699" y="2795909"/>
            <a:ext cx="223693" cy="417251"/>
          </a:xfrm>
          <a:prstGeom prst="rect">
            <a:avLst/>
          </a:prstGeom>
          <a:noFill/>
          <a:ln>
            <a:noFill/>
          </a:ln>
        </p:spPr>
      </p:pic>
      <p:sp>
        <p:nvSpPr>
          <p:cNvPr id="272" name="Google Shape;272;p15"/>
          <p:cNvSpPr txBox="1"/>
          <p:nvPr/>
        </p:nvSpPr>
        <p:spPr>
          <a:xfrm>
            <a:off x="9105485" y="3142140"/>
            <a:ext cx="1340432"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Premium Rider</a:t>
            </a:r>
            <a:endParaRPr b="0" i="0" sz="1400" u="none" cap="none" strike="noStrike">
              <a:solidFill>
                <a:srgbClr val="000000"/>
              </a:solidFill>
              <a:latin typeface="Arial"/>
              <a:ea typeface="Arial"/>
              <a:cs typeface="Arial"/>
              <a:sym typeface="Arial"/>
            </a:endParaRPr>
          </a:p>
        </p:txBody>
      </p:sp>
      <p:pic>
        <p:nvPicPr>
          <p:cNvPr descr="Angle,Monochrome Photography,Symbol PNG Clipart - Royalty Free SVG ..." id="273" name="Google Shape;273;p15"/>
          <p:cNvPicPr preferRelativeResize="0"/>
          <p:nvPr/>
        </p:nvPicPr>
        <p:blipFill rotWithShape="1">
          <a:blip r:embed="rId3">
            <a:alphaModFix/>
          </a:blip>
          <a:srcRect b="0" l="0" r="0" t="0"/>
          <a:stretch/>
        </p:blipFill>
        <p:spPr>
          <a:xfrm flipH="1">
            <a:off x="10848978" y="2795909"/>
            <a:ext cx="223693" cy="417251"/>
          </a:xfrm>
          <a:prstGeom prst="rect">
            <a:avLst/>
          </a:prstGeom>
          <a:noFill/>
          <a:ln>
            <a:noFill/>
          </a:ln>
        </p:spPr>
      </p:pic>
      <p:sp>
        <p:nvSpPr>
          <p:cNvPr id="274" name="Google Shape;274;p15"/>
          <p:cNvSpPr txBox="1"/>
          <p:nvPr/>
        </p:nvSpPr>
        <p:spPr>
          <a:xfrm>
            <a:off x="10520774" y="3142140"/>
            <a:ext cx="129554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Corbel"/>
                <a:ea typeface="Corbel"/>
                <a:cs typeface="Corbel"/>
                <a:sym typeface="Corbel"/>
              </a:rPr>
              <a:t>Irregular Rider</a:t>
            </a:r>
            <a:endParaRPr b="0" i="0" sz="1400" u="none" cap="none" strike="noStrike">
              <a:solidFill>
                <a:srgbClr val="000000"/>
              </a:solidFill>
              <a:latin typeface="Arial"/>
              <a:ea typeface="Arial"/>
              <a:cs typeface="Arial"/>
              <a:sym typeface="Arial"/>
            </a:endParaRPr>
          </a:p>
        </p:txBody>
      </p:sp>
      <p:cxnSp>
        <p:nvCxnSpPr>
          <p:cNvPr id="275" name="Google Shape;275;p15"/>
          <p:cNvCxnSpPr>
            <a:stCxn id="271" idx="0"/>
            <a:endCxn id="270" idx="2"/>
          </p:cNvCxnSpPr>
          <p:nvPr/>
        </p:nvCxnSpPr>
        <p:spPr>
          <a:xfrm rot="-5400000">
            <a:off x="9935696" y="2296859"/>
            <a:ext cx="474900" cy="523200"/>
          </a:xfrm>
          <a:prstGeom prst="bentConnector3">
            <a:avLst>
              <a:gd fmla="val 50000" name="adj1"/>
            </a:avLst>
          </a:prstGeom>
          <a:noFill/>
          <a:ln cap="flat" cmpd="sng" w="15875">
            <a:solidFill>
              <a:schemeClr val="dk1"/>
            </a:solidFill>
            <a:prstDash val="solid"/>
            <a:round/>
            <a:headEnd len="sm" w="sm" type="none"/>
            <a:tailEnd len="med" w="med" type="triangle"/>
          </a:ln>
        </p:spPr>
      </p:cxnSp>
      <p:cxnSp>
        <p:nvCxnSpPr>
          <p:cNvPr id="276" name="Google Shape;276;p15"/>
          <p:cNvCxnSpPr>
            <a:stCxn id="273" idx="0"/>
            <a:endCxn id="270" idx="2"/>
          </p:cNvCxnSpPr>
          <p:nvPr/>
        </p:nvCxnSpPr>
        <p:spPr>
          <a:xfrm flipH="1" rot="5400000">
            <a:off x="10460425" y="2295509"/>
            <a:ext cx="474900" cy="525900"/>
          </a:xfrm>
          <a:prstGeom prst="bentConnector3">
            <a:avLst>
              <a:gd fmla="val 50004" name="adj1"/>
            </a:avLst>
          </a:prstGeom>
          <a:noFill/>
          <a:ln cap="flat" cmpd="sng" w="15875">
            <a:solidFill>
              <a:schemeClr val="dk1"/>
            </a:solidFill>
            <a:prstDash val="solid"/>
            <a:round/>
            <a:headEnd len="sm" w="sm" type="none"/>
            <a:tailEnd len="med" w="med" type="triangle"/>
          </a:ln>
        </p:spPr>
      </p:cxnSp>
      <p:sp>
        <p:nvSpPr>
          <p:cNvPr id="277" name="Google Shape;277;p15"/>
          <p:cNvSpPr/>
          <p:nvPr/>
        </p:nvSpPr>
        <p:spPr>
          <a:xfrm>
            <a:off x="10340537" y="2284335"/>
            <a:ext cx="193929" cy="146110"/>
          </a:xfrm>
          <a:prstGeom prst="triangl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78" name="Google Shape;278;p15"/>
          <p:cNvSpPr txBox="1"/>
          <p:nvPr/>
        </p:nvSpPr>
        <p:spPr>
          <a:xfrm>
            <a:off x="8699189" y="3449218"/>
            <a:ext cx="3419475"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Generalization relation between actors</a:t>
            </a:r>
            <a:endParaRPr b="0" i="0" sz="1400" u="none" cap="none" strike="noStrike">
              <a:solidFill>
                <a:srgbClr val="000000"/>
              </a:solidFill>
              <a:latin typeface="Arial"/>
              <a:ea typeface="Arial"/>
              <a:cs typeface="Arial"/>
              <a:sym typeface="Arial"/>
            </a:endParaRPr>
          </a:p>
        </p:txBody>
      </p:sp>
      <p:cxnSp>
        <p:nvCxnSpPr>
          <p:cNvPr id="279" name="Google Shape;279;p15"/>
          <p:cNvCxnSpPr>
            <a:stCxn id="280" idx="0"/>
            <a:endCxn id="281" idx="4"/>
          </p:cNvCxnSpPr>
          <p:nvPr/>
        </p:nvCxnSpPr>
        <p:spPr>
          <a:xfrm rot="-5400000">
            <a:off x="9533498" y="4807696"/>
            <a:ext cx="732600" cy="881700"/>
          </a:xfrm>
          <a:prstGeom prst="bentConnector3">
            <a:avLst>
              <a:gd fmla="val 50002" name="adj1"/>
            </a:avLst>
          </a:prstGeom>
          <a:noFill/>
          <a:ln cap="flat" cmpd="sng" w="15875">
            <a:solidFill>
              <a:schemeClr val="dk1"/>
            </a:solidFill>
            <a:prstDash val="solid"/>
            <a:round/>
            <a:headEnd len="sm" w="sm" type="none"/>
            <a:tailEnd len="med" w="med" type="triangle"/>
          </a:ln>
        </p:spPr>
      </p:cxnSp>
      <p:cxnSp>
        <p:nvCxnSpPr>
          <p:cNvPr id="282" name="Google Shape;282;p15"/>
          <p:cNvCxnSpPr>
            <a:stCxn id="283" idx="0"/>
            <a:endCxn id="281" idx="4"/>
          </p:cNvCxnSpPr>
          <p:nvPr/>
        </p:nvCxnSpPr>
        <p:spPr>
          <a:xfrm flipH="1" rot="5400000">
            <a:off x="10313426" y="4909203"/>
            <a:ext cx="735600" cy="681600"/>
          </a:xfrm>
          <a:prstGeom prst="bentConnector3">
            <a:avLst>
              <a:gd fmla="val 49999" name="adj1"/>
            </a:avLst>
          </a:prstGeom>
          <a:noFill/>
          <a:ln cap="flat" cmpd="sng" w="15875">
            <a:solidFill>
              <a:schemeClr val="dk1"/>
            </a:solidFill>
            <a:prstDash val="solid"/>
            <a:round/>
            <a:headEnd len="sm" w="sm" type="none"/>
            <a:tailEnd len="med" w="med" type="triangle"/>
          </a:ln>
        </p:spPr>
      </p:cxnSp>
      <p:sp>
        <p:nvSpPr>
          <p:cNvPr id="284" name="Google Shape;284;p15"/>
          <p:cNvSpPr/>
          <p:nvPr/>
        </p:nvSpPr>
        <p:spPr>
          <a:xfrm>
            <a:off x="10235762" y="4875135"/>
            <a:ext cx="193929" cy="146110"/>
          </a:xfrm>
          <a:prstGeom prst="triangle">
            <a:avLst>
              <a:gd fmla="val 50000" name="adj"/>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285" name="Google Shape;285;p15"/>
          <p:cNvSpPr txBox="1"/>
          <p:nvPr/>
        </p:nvSpPr>
        <p:spPr>
          <a:xfrm>
            <a:off x="8248650" y="6249568"/>
            <a:ext cx="3746189"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Generalization relation between use cases</a:t>
            </a:r>
            <a:endParaRPr b="0" i="0" sz="1400" u="none" cap="none" strike="noStrike">
              <a:solidFill>
                <a:srgbClr val="000000"/>
              </a:solidFill>
              <a:latin typeface="Arial"/>
              <a:ea typeface="Arial"/>
              <a:cs typeface="Arial"/>
              <a:sym typeface="Arial"/>
            </a:endParaRPr>
          </a:p>
        </p:txBody>
      </p:sp>
      <p:sp>
        <p:nvSpPr>
          <p:cNvPr id="280" name="Google Shape;280;p15"/>
          <p:cNvSpPr/>
          <p:nvPr/>
        </p:nvSpPr>
        <p:spPr>
          <a:xfrm>
            <a:off x="8868682" y="5614846"/>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a:t>
            </a:r>
            <a:r>
              <a:rPr b="0" i="0" lang="en-US" sz="8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with card</a:t>
            </a:r>
            <a:endParaRPr b="0" i="0" sz="800" u="none" cap="none" strike="noStrike">
              <a:solidFill>
                <a:schemeClr val="dk1"/>
              </a:solidFill>
              <a:latin typeface="Corbel"/>
              <a:ea typeface="Corbel"/>
              <a:cs typeface="Corbel"/>
              <a:sym typeface="Corbel"/>
            </a:endParaRPr>
          </a:p>
        </p:txBody>
      </p:sp>
      <p:sp>
        <p:nvSpPr>
          <p:cNvPr id="281" name="Google Shape;281;p15"/>
          <p:cNvSpPr/>
          <p:nvPr/>
        </p:nvSpPr>
        <p:spPr>
          <a:xfrm>
            <a:off x="9750271" y="4275764"/>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a:t>
            </a:r>
            <a:r>
              <a:rPr b="0" i="0" lang="en-US" sz="800" u="none" cap="none" strike="noStrike">
                <a:solidFill>
                  <a:schemeClr val="dk1"/>
                </a:solidFill>
                <a:latin typeface="Corbel"/>
                <a:ea typeface="Corbel"/>
                <a:cs typeface="Corbel"/>
                <a:sym typeface="Corbel"/>
              </a:rPr>
              <a:t> </a:t>
            </a:r>
            <a:r>
              <a:rPr b="0" i="0" lang="en-US" sz="1400" u="none" cap="none" strike="noStrike">
                <a:solidFill>
                  <a:schemeClr val="dk1"/>
                </a:solidFill>
                <a:latin typeface="Corbel"/>
                <a:ea typeface="Corbel"/>
                <a:cs typeface="Corbel"/>
                <a:sym typeface="Corbel"/>
              </a:rPr>
              <a:t>online</a:t>
            </a:r>
            <a:endParaRPr b="0" i="0" sz="800" u="none" cap="none" strike="noStrike">
              <a:solidFill>
                <a:schemeClr val="dk1"/>
              </a:solidFill>
              <a:latin typeface="Corbel"/>
              <a:ea typeface="Corbel"/>
              <a:cs typeface="Corbel"/>
              <a:sym typeface="Corbel"/>
            </a:endParaRPr>
          </a:p>
        </p:txBody>
      </p:sp>
      <p:sp>
        <p:nvSpPr>
          <p:cNvPr id="283" name="Google Shape;283;p15"/>
          <p:cNvSpPr/>
          <p:nvPr/>
        </p:nvSpPr>
        <p:spPr>
          <a:xfrm>
            <a:off x="10431760" y="5617803"/>
            <a:ext cx="1180532" cy="606452"/>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0" i="0" lang="en-US" sz="1100" u="none" cap="none" strike="noStrike">
                <a:solidFill>
                  <a:schemeClr val="dk1"/>
                </a:solidFill>
                <a:latin typeface="Corbel"/>
                <a:ea typeface="Corbel"/>
                <a:cs typeface="Corbel"/>
                <a:sym typeface="Corbel"/>
              </a:rPr>
              <a:t>pay with bkash</a:t>
            </a:r>
            <a:endParaRPr b="0" i="0" sz="800" u="none" cap="none" strike="noStrike">
              <a:solidFill>
                <a:schemeClr val="dk1"/>
              </a:solidFill>
              <a:latin typeface="Corbel"/>
              <a:ea typeface="Corbel"/>
              <a:cs typeface="Corbel"/>
              <a:sym typeface="Corbe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e7130de1d3_0_1"/>
          <p:cNvSpPr txBox="1"/>
          <p:nvPr>
            <p:ph type="title"/>
          </p:nvPr>
        </p:nvSpPr>
        <p:spPr>
          <a:xfrm>
            <a:off x="1309512" y="221677"/>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Dependency</a:t>
            </a:r>
            <a:endParaRPr/>
          </a:p>
        </p:txBody>
      </p:sp>
      <p:sp>
        <p:nvSpPr>
          <p:cNvPr id="291" name="Google Shape;291;ge7130de1d3_0_1"/>
          <p:cNvSpPr txBox="1"/>
          <p:nvPr>
            <p:ph idx="1" type="body"/>
          </p:nvPr>
        </p:nvSpPr>
        <p:spPr>
          <a:xfrm>
            <a:off x="1309500" y="1221088"/>
            <a:ext cx="7901100" cy="5058300"/>
          </a:xfrm>
          <a:prstGeom prst="rect">
            <a:avLst/>
          </a:prstGeom>
          <a:noFill/>
          <a:ln>
            <a:noFill/>
          </a:ln>
        </p:spPr>
        <p:txBody>
          <a:bodyPr anchorCtr="0" anchor="t" bIns="0" lIns="0" spcFirstLastPara="1" rIns="0" wrap="square" tIns="0">
            <a:noAutofit/>
          </a:bodyPr>
          <a:lstStyle/>
          <a:p>
            <a:pPr indent="-280479" lvl="0" marL="285750" rtl="0" algn="l">
              <a:lnSpc>
                <a:spcPct val="100000"/>
              </a:lnSpc>
              <a:spcBef>
                <a:spcPts val="360"/>
              </a:spcBef>
              <a:spcAft>
                <a:spcPts val="0"/>
              </a:spcAft>
              <a:buSzPts val="2527"/>
              <a:buChar char="•"/>
            </a:pPr>
            <a:r>
              <a:rPr lang="en-US" sz="2380"/>
              <a:t>Indicates the dependency relationship between two use cases.</a:t>
            </a:r>
            <a:endParaRPr sz="2380"/>
          </a:p>
          <a:p>
            <a:pPr indent="-280479" lvl="0" marL="285750" rtl="0" algn="l">
              <a:lnSpc>
                <a:spcPct val="100000"/>
              </a:lnSpc>
              <a:spcBef>
                <a:spcPts val="600"/>
              </a:spcBef>
              <a:spcAft>
                <a:spcPts val="0"/>
              </a:spcAft>
              <a:buSzPts val="2527"/>
              <a:buChar char="•"/>
            </a:pPr>
            <a:r>
              <a:rPr lang="en-US" sz="2380"/>
              <a:t>Two types of dependencies : Include &amp; Extend</a:t>
            </a:r>
            <a:endParaRPr sz="2380"/>
          </a:p>
          <a:p>
            <a:pPr indent="0" lvl="0" marL="285750" rtl="0" algn="l">
              <a:lnSpc>
                <a:spcPct val="100000"/>
              </a:lnSpc>
              <a:spcBef>
                <a:spcPts val="600"/>
              </a:spcBef>
              <a:spcAft>
                <a:spcPts val="0"/>
              </a:spcAft>
              <a:buSzPts val="2610"/>
              <a:buNone/>
            </a:pPr>
            <a:r>
              <a:t/>
            </a:r>
            <a:endParaRPr sz="2380"/>
          </a:p>
          <a:p>
            <a:pPr indent="-280479" lvl="0" marL="285750" rtl="0" algn="l">
              <a:lnSpc>
                <a:spcPct val="100000"/>
              </a:lnSpc>
              <a:spcBef>
                <a:spcPts val="600"/>
              </a:spcBef>
              <a:spcAft>
                <a:spcPts val="0"/>
              </a:spcAft>
              <a:buSzPts val="2527"/>
              <a:buChar char="•"/>
            </a:pPr>
            <a:r>
              <a:rPr b="1" lang="en-US" sz="2380"/>
              <a:t>Include relationships </a:t>
            </a:r>
            <a:endParaRPr b="1" sz="2380"/>
          </a:p>
          <a:p>
            <a:pPr indent="-280479" lvl="1" marL="742950" rtl="0" algn="l">
              <a:lnSpc>
                <a:spcPct val="100000"/>
              </a:lnSpc>
              <a:spcBef>
                <a:spcPts val="600"/>
              </a:spcBef>
              <a:spcAft>
                <a:spcPts val="0"/>
              </a:spcAft>
              <a:buSzPts val="2527"/>
              <a:buChar char="•"/>
            </a:pPr>
            <a:r>
              <a:rPr lang="en-US" sz="2100"/>
              <a:t>One use case (base) includes the functionality of another (inclusion case)</a:t>
            </a:r>
            <a:endParaRPr sz="2100"/>
          </a:p>
          <a:p>
            <a:pPr indent="-280479" lvl="1" marL="742950" rtl="0" algn="l">
              <a:lnSpc>
                <a:spcPct val="100000"/>
              </a:lnSpc>
              <a:spcBef>
                <a:spcPts val="600"/>
              </a:spcBef>
              <a:spcAft>
                <a:spcPts val="0"/>
              </a:spcAft>
              <a:buSzPts val="2527"/>
              <a:buChar char="•"/>
            </a:pPr>
            <a:r>
              <a:rPr lang="en-US" sz="2100"/>
              <a:t>Supports re-use of functionality </a:t>
            </a:r>
            <a:endParaRPr sz="2100"/>
          </a:p>
          <a:p>
            <a:pPr indent="0" lvl="0" marL="742950" rtl="0" algn="l">
              <a:lnSpc>
                <a:spcPct val="100000"/>
              </a:lnSpc>
              <a:spcBef>
                <a:spcPts val="600"/>
              </a:spcBef>
              <a:spcAft>
                <a:spcPts val="0"/>
              </a:spcAft>
              <a:buSzPts val="2610"/>
              <a:buNone/>
            </a:pPr>
            <a:r>
              <a:t/>
            </a:r>
            <a:endParaRPr sz="2100"/>
          </a:p>
          <a:p>
            <a:pPr indent="-280479" lvl="0" marL="285750" rtl="0" algn="l">
              <a:lnSpc>
                <a:spcPct val="100000"/>
              </a:lnSpc>
              <a:spcBef>
                <a:spcPts val="600"/>
              </a:spcBef>
              <a:spcAft>
                <a:spcPts val="0"/>
              </a:spcAft>
              <a:buSzPts val="2527"/>
              <a:buChar char="•"/>
            </a:pPr>
            <a:r>
              <a:rPr b="1" lang="en-US" sz="2380"/>
              <a:t>Extend relationships</a:t>
            </a:r>
            <a:endParaRPr b="1" sz="2380"/>
          </a:p>
          <a:p>
            <a:pPr indent="-280479" lvl="1" marL="742950" rtl="0" algn="l">
              <a:lnSpc>
                <a:spcPct val="100000"/>
              </a:lnSpc>
              <a:spcBef>
                <a:spcPts val="600"/>
              </a:spcBef>
              <a:spcAft>
                <a:spcPts val="0"/>
              </a:spcAft>
              <a:buSzPts val="2527"/>
              <a:buChar char="•"/>
            </a:pPr>
            <a:r>
              <a:rPr lang="en-US" sz="2100"/>
              <a:t>One use case (extension) extends the behavior of another (base) </a:t>
            </a:r>
            <a:endParaRPr sz="2100"/>
          </a:p>
          <a:p>
            <a:pPr indent="0" lvl="0" marL="742950" rtl="0" algn="l">
              <a:lnSpc>
                <a:spcPct val="100000"/>
              </a:lnSpc>
              <a:spcBef>
                <a:spcPts val="600"/>
              </a:spcBef>
              <a:spcAft>
                <a:spcPts val="0"/>
              </a:spcAft>
              <a:buSzPts val="2610"/>
              <a:buNone/>
            </a:pPr>
            <a:r>
              <a:t/>
            </a:r>
            <a:endParaRPr sz="1800"/>
          </a:p>
          <a:p>
            <a:pPr indent="0" lvl="0" marL="0" rtl="0" algn="l">
              <a:lnSpc>
                <a:spcPct val="100000"/>
              </a:lnSpc>
              <a:spcBef>
                <a:spcPts val="600"/>
              </a:spcBef>
              <a:spcAft>
                <a:spcPts val="600"/>
              </a:spcAft>
              <a:buSzPts val="2610"/>
              <a:buNone/>
            </a:pPr>
            <a:r>
              <a:t/>
            </a:r>
            <a:endParaRPr sz="1800"/>
          </a:p>
        </p:txBody>
      </p:sp>
      <p:sp>
        <p:nvSpPr>
          <p:cNvPr id="292" name="Google Shape;292;ge7130de1d3_0_1"/>
          <p:cNvSpPr txBox="1"/>
          <p:nvPr>
            <p:ph idx="12" type="sldNum"/>
          </p:nvPr>
        </p:nvSpPr>
        <p:spPr>
          <a:xfrm>
            <a:off x="11070809" y="6482882"/>
            <a:ext cx="570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293" name="Google Shape;293;ge7130de1d3_0_1"/>
          <p:cNvSpPr/>
          <p:nvPr/>
        </p:nvSpPr>
        <p:spPr>
          <a:xfrm>
            <a:off x="9363085" y="168507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294" name="Google Shape;294;ge7130de1d3_0_1"/>
          <p:cNvSpPr/>
          <p:nvPr/>
        </p:nvSpPr>
        <p:spPr>
          <a:xfrm>
            <a:off x="10336678" y="2966576"/>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Confirm the ride</a:t>
            </a:r>
            <a:endParaRPr b="0" i="0" sz="1400" u="none" cap="none" strike="noStrike">
              <a:solidFill>
                <a:srgbClr val="000000"/>
              </a:solidFill>
              <a:latin typeface="Arial"/>
              <a:ea typeface="Arial"/>
              <a:cs typeface="Arial"/>
              <a:sym typeface="Arial"/>
            </a:endParaRPr>
          </a:p>
        </p:txBody>
      </p:sp>
      <p:cxnSp>
        <p:nvCxnSpPr>
          <p:cNvPr id="295" name="Google Shape;295;ge7130de1d3_0_1"/>
          <p:cNvCxnSpPr>
            <a:stCxn id="294" idx="0"/>
            <a:endCxn id="293" idx="4"/>
          </p:cNvCxnSpPr>
          <p:nvPr/>
        </p:nvCxnSpPr>
        <p:spPr>
          <a:xfrm rot="10800000">
            <a:off x="10096828" y="2185376"/>
            <a:ext cx="973500" cy="781200"/>
          </a:xfrm>
          <a:prstGeom prst="straightConnector1">
            <a:avLst/>
          </a:prstGeom>
          <a:noFill/>
          <a:ln cap="flat" cmpd="sng" w="9525">
            <a:solidFill>
              <a:schemeClr val="dk1"/>
            </a:solidFill>
            <a:prstDash val="dash"/>
            <a:round/>
            <a:headEnd len="sm" w="sm" type="none"/>
            <a:tailEnd len="med" w="med" type="stealth"/>
          </a:ln>
        </p:spPr>
      </p:cxnSp>
      <p:sp>
        <p:nvSpPr>
          <p:cNvPr id="296" name="Google Shape;296;ge7130de1d3_0_1"/>
          <p:cNvSpPr txBox="1"/>
          <p:nvPr/>
        </p:nvSpPr>
        <p:spPr>
          <a:xfrm>
            <a:off x="10708107" y="2248837"/>
            <a:ext cx="108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&lt;&lt;include&gt;&gt;</a:t>
            </a:r>
            <a:endParaRPr b="0" i="0" sz="1400" u="none" cap="none" strike="noStrike">
              <a:solidFill>
                <a:srgbClr val="000000"/>
              </a:solidFill>
              <a:latin typeface="Arial"/>
              <a:ea typeface="Arial"/>
              <a:cs typeface="Arial"/>
              <a:sym typeface="Arial"/>
            </a:endParaRPr>
          </a:p>
        </p:txBody>
      </p:sp>
      <p:sp>
        <p:nvSpPr>
          <p:cNvPr id="297" name="Google Shape;297;ge7130de1d3_0_1"/>
          <p:cNvSpPr/>
          <p:nvPr/>
        </p:nvSpPr>
        <p:spPr>
          <a:xfrm>
            <a:off x="9551287" y="4453644"/>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Finish the ride</a:t>
            </a:r>
            <a:endParaRPr b="0" i="0" sz="1400" u="none" cap="none" strike="noStrike">
              <a:solidFill>
                <a:srgbClr val="000000"/>
              </a:solidFill>
              <a:latin typeface="Arial"/>
              <a:ea typeface="Arial"/>
              <a:cs typeface="Arial"/>
              <a:sym typeface="Arial"/>
            </a:endParaRPr>
          </a:p>
        </p:txBody>
      </p:sp>
      <p:sp>
        <p:nvSpPr>
          <p:cNvPr id="298" name="Google Shape;298;ge7130de1d3_0_1"/>
          <p:cNvSpPr/>
          <p:nvPr/>
        </p:nvSpPr>
        <p:spPr>
          <a:xfrm>
            <a:off x="10156905" y="555960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Give review</a:t>
            </a:r>
            <a:endParaRPr b="0" i="0" sz="1400" u="none" cap="none" strike="noStrike">
              <a:solidFill>
                <a:srgbClr val="000000"/>
              </a:solidFill>
              <a:latin typeface="Arial"/>
              <a:ea typeface="Arial"/>
              <a:cs typeface="Arial"/>
              <a:sym typeface="Arial"/>
            </a:endParaRPr>
          </a:p>
        </p:txBody>
      </p:sp>
      <p:cxnSp>
        <p:nvCxnSpPr>
          <p:cNvPr id="299" name="Google Shape;299;ge7130de1d3_0_1"/>
          <p:cNvCxnSpPr>
            <a:stCxn id="298" idx="0"/>
            <a:endCxn id="297" idx="4"/>
          </p:cNvCxnSpPr>
          <p:nvPr/>
        </p:nvCxnSpPr>
        <p:spPr>
          <a:xfrm rot="10800000">
            <a:off x="10284855" y="4953900"/>
            <a:ext cx="605700" cy="605700"/>
          </a:xfrm>
          <a:prstGeom prst="straightConnector1">
            <a:avLst/>
          </a:prstGeom>
          <a:noFill/>
          <a:ln cap="flat" cmpd="sng" w="9525">
            <a:solidFill>
              <a:schemeClr val="dk1"/>
            </a:solidFill>
            <a:prstDash val="dash"/>
            <a:round/>
            <a:headEnd len="sm" w="sm" type="none"/>
            <a:tailEnd len="med" w="med" type="stealth"/>
          </a:ln>
        </p:spPr>
      </p:cxnSp>
      <p:sp>
        <p:nvSpPr>
          <p:cNvPr id="300" name="Google Shape;300;ge7130de1d3_0_1"/>
          <p:cNvSpPr txBox="1"/>
          <p:nvPr/>
        </p:nvSpPr>
        <p:spPr>
          <a:xfrm>
            <a:off x="10500659" y="5091236"/>
            <a:ext cx="106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&lt;&lt;extend&gt;&gt;</a:t>
            </a:r>
            <a:endParaRPr b="0" i="0" sz="1400" u="none" cap="none" strike="noStrike">
              <a:solidFill>
                <a:srgbClr val="000000"/>
              </a:solidFill>
              <a:latin typeface="Arial"/>
              <a:ea typeface="Arial"/>
              <a:cs typeface="Arial"/>
              <a:sym typeface="Arial"/>
            </a:endParaRPr>
          </a:p>
        </p:txBody>
      </p:sp>
      <p:sp>
        <p:nvSpPr>
          <p:cNvPr id="301" name="Google Shape;301;ge7130de1d3_0_1"/>
          <p:cNvSpPr txBox="1"/>
          <p:nvPr/>
        </p:nvSpPr>
        <p:spPr>
          <a:xfrm>
            <a:off x="9597572" y="3631383"/>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Include relation</a:t>
            </a:r>
            <a:endParaRPr b="0" i="0" sz="1400" u="none" cap="none" strike="noStrike">
              <a:solidFill>
                <a:srgbClr val="000000"/>
              </a:solidFill>
              <a:latin typeface="Arial"/>
              <a:ea typeface="Arial"/>
              <a:cs typeface="Arial"/>
              <a:sym typeface="Arial"/>
            </a:endParaRPr>
          </a:p>
        </p:txBody>
      </p:sp>
      <p:sp>
        <p:nvSpPr>
          <p:cNvPr id="302" name="Google Shape;302;ge7130de1d3_0_1"/>
          <p:cNvSpPr txBox="1"/>
          <p:nvPr/>
        </p:nvSpPr>
        <p:spPr>
          <a:xfrm>
            <a:off x="9847151" y="6076737"/>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extend 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6"/>
          <p:cNvSpPr txBox="1"/>
          <p:nvPr>
            <p:ph type="title"/>
          </p:nvPr>
        </p:nvSpPr>
        <p:spPr>
          <a:xfrm>
            <a:off x="1309512" y="221677"/>
            <a:ext cx="87489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Dependency</a:t>
            </a:r>
            <a:endParaRPr/>
          </a:p>
        </p:txBody>
      </p:sp>
      <p:sp>
        <p:nvSpPr>
          <p:cNvPr id="308" name="Google Shape;308;p16"/>
          <p:cNvSpPr txBox="1"/>
          <p:nvPr>
            <p:ph idx="1" type="body"/>
          </p:nvPr>
        </p:nvSpPr>
        <p:spPr>
          <a:xfrm>
            <a:off x="1309500" y="1221088"/>
            <a:ext cx="7901100" cy="5058300"/>
          </a:xfrm>
          <a:prstGeom prst="rect">
            <a:avLst/>
          </a:prstGeom>
          <a:noFill/>
          <a:ln>
            <a:noFill/>
          </a:ln>
        </p:spPr>
        <p:txBody>
          <a:bodyPr anchorCtr="0" anchor="t" bIns="0" lIns="0" spcFirstLastPara="1" rIns="0" wrap="square" tIns="0">
            <a:noAutofit/>
          </a:bodyPr>
          <a:lstStyle/>
          <a:p>
            <a:pPr indent="0" lvl="0" marL="285750" rtl="0" algn="l">
              <a:lnSpc>
                <a:spcPct val="100000"/>
              </a:lnSpc>
              <a:spcBef>
                <a:spcPts val="360"/>
              </a:spcBef>
              <a:spcAft>
                <a:spcPts val="0"/>
              </a:spcAft>
              <a:buSzPts val="2610"/>
              <a:buNone/>
            </a:pPr>
            <a:r>
              <a:rPr b="1" lang="en-US" sz="2380"/>
              <a:t>Arrow Position</a:t>
            </a:r>
            <a:endParaRPr b="1" sz="2380"/>
          </a:p>
          <a:p>
            <a:pPr indent="0" lvl="0" marL="285750" rtl="0" algn="l">
              <a:lnSpc>
                <a:spcPct val="100000"/>
              </a:lnSpc>
              <a:spcBef>
                <a:spcPts val="600"/>
              </a:spcBef>
              <a:spcAft>
                <a:spcPts val="0"/>
              </a:spcAft>
              <a:buSzPts val="2610"/>
              <a:buNone/>
            </a:pPr>
            <a:r>
              <a:t/>
            </a:r>
            <a:endParaRPr b="1" sz="2380"/>
          </a:p>
          <a:p>
            <a:pPr indent="-274129" lvl="0" marL="285750" rtl="0" algn="l">
              <a:lnSpc>
                <a:spcPct val="100000"/>
              </a:lnSpc>
              <a:spcBef>
                <a:spcPts val="600"/>
              </a:spcBef>
              <a:spcAft>
                <a:spcPts val="0"/>
              </a:spcAft>
              <a:buSzPts val="2427"/>
              <a:buChar char="•"/>
            </a:pPr>
            <a:r>
              <a:rPr lang="en-US" sz="2280"/>
              <a:t>The arrow should be placed with the use case which execute first.</a:t>
            </a:r>
            <a:endParaRPr sz="2280"/>
          </a:p>
          <a:p>
            <a:pPr indent="-274129" lvl="1" marL="742950" rtl="0" algn="l">
              <a:lnSpc>
                <a:spcPct val="100000"/>
              </a:lnSpc>
              <a:spcBef>
                <a:spcPts val="600"/>
              </a:spcBef>
              <a:spcAft>
                <a:spcPts val="0"/>
              </a:spcAft>
              <a:buSzPts val="2427"/>
              <a:buChar char="•"/>
            </a:pPr>
            <a:r>
              <a:rPr lang="en-US"/>
              <a:t>In first example, You need to book a ride first then you can confirm. So the arrow is with book a ride.</a:t>
            </a:r>
            <a:endParaRPr/>
          </a:p>
          <a:p>
            <a:pPr indent="-274129" lvl="1" marL="742950" rtl="0" algn="l">
              <a:lnSpc>
                <a:spcPct val="100000"/>
              </a:lnSpc>
              <a:spcBef>
                <a:spcPts val="600"/>
              </a:spcBef>
              <a:spcAft>
                <a:spcPts val="600"/>
              </a:spcAft>
              <a:buSzPts val="2427"/>
              <a:buChar char="•"/>
            </a:pPr>
            <a:r>
              <a:rPr lang="en-US"/>
              <a:t>in second example, You need to finish the ride first then you can give review or not. So arrow is with Finish the ride.</a:t>
            </a:r>
            <a:endParaRPr/>
          </a:p>
        </p:txBody>
      </p:sp>
      <p:sp>
        <p:nvSpPr>
          <p:cNvPr id="309" name="Google Shape;309;p16"/>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
        <p:nvSpPr>
          <p:cNvPr id="310" name="Google Shape;310;p16"/>
          <p:cNvSpPr/>
          <p:nvPr/>
        </p:nvSpPr>
        <p:spPr>
          <a:xfrm>
            <a:off x="9363085" y="168507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Book a ride</a:t>
            </a:r>
            <a:endParaRPr b="0" i="0" sz="1400" u="none" cap="none" strike="noStrike">
              <a:solidFill>
                <a:srgbClr val="000000"/>
              </a:solidFill>
              <a:latin typeface="Arial"/>
              <a:ea typeface="Arial"/>
              <a:cs typeface="Arial"/>
              <a:sym typeface="Arial"/>
            </a:endParaRPr>
          </a:p>
        </p:txBody>
      </p:sp>
      <p:sp>
        <p:nvSpPr>
          <p:cNvPr id="311" name="Google Shape;311;p16"/>
          <p:cNvSpPr/>
          <p:nvPr/>
        </p:nvSpPr>
        <p:spPr>
          <a:xfrm>
            <a:off x="10336678" y="2966576"/>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Confirm the ride</a:t>
            </a:r>
            <a:endParaRPr b="0" i="0" sz="1400" u="none" cap="none" strike="noStrike">
              <a:solidFill>
                <a:srgbClr val="000000"/>
              </a:solidFill>
              <a:latin typeface="Arial"/>
              <a:ea typeface="Arial"/>
              <a:cs typeface="Arial"/>
              <a:sym typeface="Arial"/>
            </a:endParaRPr>
          </a:p>
        </p:txBody>
      </p:sp>
      <p:cxnSp>
        <p:nvCxnSpPr>
          <p:cNvPr id="312" name="Google Shape;312;p16"/>
          <p:cNvCxnSpPr>
            <a:stCxn id="311" idx="0"/>
            <a:endCxn id="310" idx="4"/>
          </p:cNvCxnSpPr>
          <p:nvPr/>
        </p:nvCxnSpPr>
        <p:spPr>
          <a:xfrm rot="10800000">
            <a:off x="10096828" y="2185376"/>
            <a:ext cx="973500" cy="781200"/>
          </a:xfrm>
          <a:prstGeom prst="straightConnector1">
            <a:avLst/>
          </a:prstGeom>
          <a:noFill/>
          <a:ln cap="flat" cmpd="sng" w="9525">
            <a:solidFill>
              <a:schemeClr val="dk1"/>
            </a:solidFill>
            <a:prstDash val="dash"/>
            <a:round/>
            <a:headEnd len="sm" w="sm" type="none"/>
            <a:tailEnd len="med" w="med" type="stealth"/>
          </a:ln>
        </p:spPr>
      </p:cxnSp>
      <p:sp>
        <p:nvSpPr>
          <p:cNvPr id="313" name="Google Shape;313;p16"/>
          <p:cNvSpPr txBox="1"/>
          <p:nvPr/>
        </p:nvSpPr>
        <p:spPr>
          <a:xfrm>
            <a:off x="10708107" y="2248837"/>
            <a:ext cx="1085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&lt;&lt;include&gt;&gt;</a:t>
            </a:r>
            <a:endParaRPr b="0" i="0" sz="1400" u="none" cap="none" strike="noStrike">
              <a:solidFill>
                <a:srgbClr val="000000"/>
              </a:solidFill>
              <a:latin typeface="Arial"/>
              <a:ea typeface="Arial"/>
              <a:cs typeface="Arial"/>
              <a:sym typeface="Arial"/>
            </a:endParaRPr>
          </a:p>
        </p:txBody>
      </p:sp>
      <p:sp>
        <p:nvSpPr>
          <p:cNvPr id="314" name="Google Shape;314;p16"/>
          <p:cNvSpPr/>
          <p:nvPr/>
        </p:nvSpPr>
        <p:spPr>
          <a:xfrm>
            <a:off x="9551287" y="4453644"/>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Finish the ride</a:t>
            </a:r>
            <a:endParaRPr b="0" i="0" sz="1400" u="none" cap="none" strike="noStrike">
              <a:solidFill>
                <a:srgbClr val="000000"/>
              </a:solidFill>
              <a:latin typeface="Arial"/>
              <a:ea typeface="Arial"/>
              <a:cs typeface="Arial"/>
              <a:sym typeface="Arial"/>
            </a:endParaRPr>
          </a:p>
        </p:txBody>
      </p:sp>
      <p:sp>
        <p:nvSpPr>
          <p:cNvPr id="315" name="Google Shape;315;p16"/>
          <p:cNvSpPr/>
          <p:nvPr/>
        </p:nvSpPr>
        <p:spPr>
          <a:xfrm>
            <a:off x="10156905" y="5559600"/>
            <a:ext cx="1467300" cy="500400"/>
          </a:xfrm>
          <a:prstGeom prst="ellipse">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Give review</a:t>
            </a:r>
            <a:endParaRPr b="0" i="0" sz="1400" u="none" cap="none" strike="noStrike">
              <a:solidFill>
                <a:srgbClr val="000000"/>
              </a:solidFill>
              <a:latin typeface="Arial"/>
              <a:ea typeface="Arial"/>
              <a:cs typeface="Arial"/>
              <a:sym typeface="Arial"/>
            </a:endParaRPr>
          </a:p>
        </p:txBody>
      </p:sp>
      <p:cxnSp>
        <p:nvCxnSpPr>
          <p:cNvPr id="316" name="Google Shape;316;p16"/>
          <p:cNvCxnSpPr>
            <a:stCxn id="315" idx="0"/>
            <a:endCxn id="314" idx="4"/>
          </p:cNvCxnSpPr>
          <p:nvPr/>
        </p:nvCxnSpPr>
        <p:spPr>
          <a:xfrm rot="10800000">
            <a:off x="10284855" y="4953900"/>
            <a:ext cx="605700" cy="605700"/>
          </a:xfrm>
          <a:prstGeom prst="straightConnector1">
            <a:avLst/>
          </a:prstGeom>
          <a:noFill/>
          <a:ln cap="flat" cmpd="sng" w="9525">
            <a:solidFill>
              <a:schemeClr val="dk1"/>
            </a:solidFill>
            <a:prstDash val="dash"/>
            <a:round/>
            <a:headEnd len="sm" w="sm" type="none"/>
            <a:tailEnd len="med" w="med" type="stealth"/>
          </a:ln>
        </p:spPr>
      </p:cxnSp>
      <p:sp>
        <p:nvSpPr>
          <p:cNvPr id="317" name="Google Shape;317;p16"/>
          <p:cNvSpPr txBox="1"/>
          <p:nvPr/>
        </p:nvSpPr>
        <p:spPr>
          <a:xfrm>
            <a:off x="10500659" y="5091236"/>
            <a:ext cx="1064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orbel"/>
                <a:ea typeface="Corbel"/>
                <a:cs typeface="Corbel"/>
                <a:sym typeface="Corbel"/>
              </a:rPr>
              <a:t>&lt;&lt;extend&gt;&gt;</a:t>
            </a:r>
            <a:endParaRPr b="0" i="0" sz="1400" u="none" cap="none" strike="noStrike">
              <a:solidFill>
                <a:srgbClr val="000000"/>
              </a:solidFill>
              <a:latin typeface="Arial"/>
              <a:ea typeface="Arial"/>
              <a:cs typeface="Arial"/>
              <a:sym typeface="Arial"/>
            </a:endParaRPr>
          </a:p>
        </p:txBody>
      </p:sp>
      <p:sp>
        <p:nvSpPr>
          <p:cNvPr id="318" name="Google Shape;318;p16"/>
          <p:cNvSpPr txBox="1"/>
          <p:nvPr/>
        </p:nvSpPr>
        <p:spPr>
          <a:xfrm>
            <a:off x="9597572" y="3631383"/>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Include relation</a:t>
            </a:r>
            <a:endParaRPr b="0" i="0" sz="1400" u="none" cap="none" strike="noStrike">
              <a:solidFill>
                <a:srgbClr val="000000"/>
              </a:solidFill>
              <a:latin typeface="Arial"/>
              <a:ea typeface="Arial"/>
              <a:cs typeface="Arial"/>
              <a:sym typeface="Arial"/>
            </a:endParaRPr>
          </a:p>
        </p:txBody>
      </p:sp>
      <p:sp>
        <p:nvSpPr>
          <p:cNvPr id="319" name="Google Shape;319;p16"/>
          <p:cNvSpPr txBox="1"/>
          <p:nvPr/>
        </p:nvSpPr>
        <p:spPr>
          <a:xfrm>
            <a:off x="9847151" y="6076737"/>
            <a:ext cx="2552100" cy="276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extend relation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7"/>
          <p:cNvSpPr txBox="1"/>
          <p:nvPr>
            <p:ph type="title"/>
          </p:nvPr>
        </p:nvSpPr>
        <p:spPr>
          <a:xfrm>
            <a:off x="1309513" y="180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0000"/>
              </a:buClr>
              <a:buSzPts val="4000"/>
              <a:buFont typeface="Calibri"/>
              <a:buNone/>
            </a:pPr>
            <a:r>
              <a:rPr b="0" i="0" lang="en-US" sz="4000" u="none" cap="none" strike="noStrike">
                <a:solidFill>
                  <a:srgbClr val="000000"/>
                </a:solidFill>
                <a:latin typeface="Calibri"/>
                <a:ea typeface="Calibri"/>
                <a:cs typeface="Calibri"/>
                <a:sym typeface="Calibri"/>
              </a:rPr>
              <a:t>Use case Description</a:t>
            </a:r>
            <a:endParaRPr/>
          </a:p>
        </p:txBody>
      </p:sp>
      <p:sp>
        <p:nvSpPr>
          <p:cNvPr id="325" name="Google Shape;325;p17"/>
          <p:cNvSpPr txBox="1"/>
          <p:nvPr>
            <p:ph idx="1" type="body"/>
          </p:nvPr>
        </p:nvSpPr>
        <p:spPr>
          <a:xfrm>
            <a:off x="1309513" y="1600200"/>
            <a:ext cx="10444522" cy="2696591"/>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100000"/>
              </a:lnSpc>
              <a:spcBef>
                <a:spcPts val="0"/>
              </a:spcBef>
              <a:spcAft>
                <a:spcPts val="0"/>
              </a:spcAft>
              <a:buSzPct val="145000"/>
              <a:buChar char="•"/>
            </a:pPr>
            <a:r>
              <a:rPr lang="en-US"/>
              <a:t>Every use case diagram must have its description </a:t>
            </a:r>
            <a:endParaRPr/>
          </a:p>
          <a:p>
            <a:pPr indent="-285750" lvl="0" marL="285750" rtl="0" algn="l">
              <a:lnSpc>
                <a:spcPct val="100000"/>
              </a:lnSpc>
              <a:spcBef>
                <a:spcPts val="1044"/>
              </a:spcBef>
              <a:spcAft>
                <a:spcPts val="0"/>
              </a:spcAft>
              <a:buSzPct val="145000"/>
              <a:buChar char="•"/>
            </a:pPr>
            <a:r>
              <a:rPr lang="en-US"/>
              <a:t>Usually description is presented in tabular form</a:t>
            </a:r>
            <a:endParaRPr/>
          </a:p>
          <a:p>
            <a:pPr indent="-285750" lvl="0" marL="285750" rtl="0" algn="l">
              <a:lnSpc>
                <a:spcPct val="100000"/>
              </a:lnSpc>
              <a:spcBef>
                <a:spcPts val="1044"/>
              </a:spcBef>
              <a:spcAft>
                <a:spcPts val="0"/>
              </a:spcAft>
              <a:buSzPct val="145000"/>
              <a:buChar char="•"/>
            </a:pPr>
            <a:r>
              <a:rPr lang="en-US"/>
              <a:t>The diagram should have a unique id </a:t>
            </a:r>
            <a:endParaRPr/>
          </a:p>
          <a:p>
            <a:pPr indent="-285750" lvl="0" marL="285750" rtl="0" algn="l">
              <a:lnSpc>
                <a:spcPct val="100000"/>
              </a:lnSpc>
              <a:spcBef>
                <a:spcPts val="1044"/>
              </a:spcBef>
              <a:spcAft>
                <a:spcPts val="0"/>
              </a:spcAft>
              <a:buSzPct val="145000"/>
              <a:buChar char="•"/>
            </a:pPr>
            <a:r>
              <a:rPr lang="en-US"/>
              <a:t>Typically the description form include the fields – </a:t>
            </a:r>
            <a:endParaRPr/>
          </a:p>
          <a:p>
            <a:pPr indent="0" lvl="0" marL="0" rtl="0" algn="l">
              <a:lnSpc>
                <a:spcPct val="100000"/>
              </a:lnSpc>
              <a:spcBef>
                <a:spcPts val="1044"/>
              </a:spcBef>
              <a:spcAft>
                <a:spcPts val="0"/>
              </a:spcAft>
              <a:buSzPct val="145000"/>
              <a:buNone/>
            </a:pPr>
            <a:r>
              <a:rPr lang="en-US"/>
              <a:t>Use case Name,  Id, Actor(s), Description, Precondition, Postcondition, Action Flow, Exceptions, etc. </a:t>
            </a:r>
            <a:endParaRPr/>
          </a:p>
          <a:p>
            <a:pPr indent="-285750" lvl="0" marL="285750" rtl="0" algn="l">
              <a:lnSpc>
                <a:spcPct val="100000"/>
              </a:lnSpc>
              <a:spcBef>
                <a:spcPts val="1044"/>
              </a:spcBef>
              <a:spcAft>
                <a:spcPts val="0"/>
              </a:spcAft>
              <a:buSzPct val="145000"/>
              <a:buChar char="•"/>
            </a:pPr>
            <a:r>
              <a:rPr lang="en-US"/>
              <a:t>All the fields might not be available for all the diagrams. </a:t>
            </a:r>
            <a:endParaRPr/>
          </a:p>
        </p:txBody>
      </p:sp>
      <p:sp>
        <p:nvSpPr>
          <p:cNvPr id="326" name="Google Shape;326;p1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27" name="Google Shape;327;p17"/>
          <p:cNvPicPr preferRelativeResize="0"/>
          <p:nvPr/>
        </p:nvPicPr>
        <p:blipFill rotWithShape="1">
          <a:blip r:embed="rId3">
            <a:alphaModFix/>
          </a:blip>
          <a:srcRect b="0" l="0" r="0" t="0"/>
          <a:stretch/>
        </p:blipFill>
        <p:spPr>
          <a:xfrm>
            <a:off x="4324000" y="4571998"/>
            <a:ext cx="7805855" cy="1828800"/>
          </a:xfrm>
          <a:prstGeom prst="rect">
            <a:avLst/>
          </a:prstGeom>
          <a:noFill/>
          <a:ln>
            <a:noFill/>
          </a:ln>
        </p:spPr>
      </p:pic>
      <p:sp>
        <p:nvSpPr>
          <p:cNvPr id="328" name="Google Shape;328;p17"/>
          <p:cNvSpPr txBox="1"/>
          <p:nvPr/>
        </p:nvSpPr>
        <p:spPr>
          <a:xfrm>
            <a:off x="6882750" y="6400798"/>
            <a:ext cx="3326569"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An Use case description table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334" name="Google Shape;334;p29"/>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28600" lvl="0" marL="457200" rtl="0" algn="l">
              <a:lnSpc>
                <a:spcPct val="100000"/>
              </a:lnSpc>
              <a:spcBef>
                <a:spcPts val="360"/>
              </a:spcBef>
              <a:spcAft>
                <a:spcPts val="0"/>
              </a:spcAft>
              <a:buSzPts val="2610"/>
              <a:buNone/>
            </a:pPr>
            <a:r>
              <a:t/>
            </a:r>
            <a:endParaRPr/>
          </a:p>
        </p:txBody>
      </p:sp>
      <p:sp>
        <p:nvSpPr>
          <p:cNvPr id="335" name="Google Shape;335;p29"/>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36" name="Google Shape;336;p29"/>
          <p:cNvPicPr preferRelativeResize="0"/>
          <p:nvPr/>
        </p:nvPicPr>
        <p:blipFill rotWithShape="1">
          <a:blip r:embed="rId3">
            <a:alphaModFix/>
          </a:blip>
          <a:srcRect b="3238" l="4727" r="6647" t="9524"/>
          <a:stretch/>
        </p:blipFill>
        <p:spPr>
          <a:xfrm>
            <a:off x="3108960" y="5187"/>
            <a:ext cx="5538651" cy="6868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
          <p:cNvSpPr txBox="1"/>
          <p:nvPr>
            <p:ph type="title"/>
          </p:nvPr>
        </p:nvSpPr>
        <p:spPr>
          <a:xfrm>
            <a:off x="2506664" y="457200"/>
            <a:ext cx="6561137"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Key Ideas</a:t>
            </a:r>
            <a:endParaRPr/>
          </a:p>
        </p:txBody>
      </p:sp>
      <p:sp>
        <p:nvSpPr>
          <p:cNvPr descr="Rectangle: Click to edit Master text styles&#10;Second level&#10;Third level&#10;Fourth level&#10;Fifth level" id="156" name="Google Shape;156;p2"/>
          <p:cNvSpPr txBox="1"/>
          <p:nvPr>
            <p:ph idx="1" type="body"/>
          </p:nvPr>
        </p:nvSpPr>
        <p:spPr>
          <a:xfrm>
            <a:off x="1792739" y="1866530"/>
            <a:ext cx="8008937" cy="2199443"/>
          </a:xfrm>
          <a:prstGeom prst="rect">
            <a:avLst/>
          </a:prstGeom>
          <a:noFill/>
          <a:ln>
            <a:noFill/>
          </a:ln>
        </p:spPr>
        <p:txBody>
          <a:bodyPr anchorCtr="0" anchor="t" bIns="45700" lIns="91425" spcFirstLastPara="1" rIns="91425" wrap="square" tIns="45700">
            <a:normAutofit/>
          </a:bodyPr>
          <a:lstStyle/>
          <a:p>
            <a:pPr indent="-285750" lvl="1" marL="742950" rtl="0" algn="just">
              <a:lnSpc>
                <a:spcPct val="100000"/>
              </a:lnSpc>
              <a:spcBef>
                <a:spcPts val="0"/>
              </a:spcBef>
              <a:spcAft>
                <a:spcPts val="0"/>
              </a:spcAft>
              <a:buSzPts val="2610"/>
              <a:buChar char="•"/>
            </a:pPr>
            <a:r>
              <a:rPr lang="en-US" sz="1800"/>
              <a:t>Introduction to UML diagrams</a:t>
            </a:r>
            <a:endParaRPr/>
          </a:p>
          <a:p>
            <a:pPr indent="-285750" lvl="1" marL="742950" rtl="0" algn="just">
              <a:lnSpc>
                <a:spcPct val="100000"/>
              </a:lnSpc>
              <a:spcBef>
                <a:spcPts val="960"/>
              </a:spcBef>
              <a:spcAft>
                <a:spcPts val="0"/>
              </a:spcAft>
              <a:buSzPts val="2610"/>
              <a:buChar char="•"/>
            </a:pPr>
            <a:r>
              <a:rPr lang="en-US" sz="1800"/>
              <a:t>Use case diagram</a:t>
            </a:r>
            <a:endParaRPr/>
          </a:p>
          <a:p>
            <a:pPr indent="-285750" lvl="1" marL="742950" rtl="0" algn="just">
              <a:lnSpc>
                <a:spcPct val="100000"/>
              </a:lnSpc>
              <a:spcBef>
                <a:spcPts val="960"/>
              </a:spcBef>
              <a:spcAft>
                <a:spcPts val="0"/>
              </a:spcAft>
              <a:buSzPts val="2610"/>
              <a:buChar char="•"/>
            </a:pPr>
            <a:r>
              <a:rPr lang="en-US" sz="1800"/>
              <a:t>Sequence diagram</a:t>
            </a:r>
            <a:endParaRPr/>
          </a:p>
          <a:p>
            <a:pPr indent="-285750" lvl="1" marL="742950" rtl="0" algn="just">
              <a:lnSpc>
                <a:spcPct val="100000"/>
              </a:lnSpc>
              <a:spcBef>
                <a:spcPts val="960"/>
              </a:spcBef>
              <a:spcAft>
                <a:spcPts val="0"/>
              </a:spcAft>
              <a:buSzPts val="2610"/>
              <a:buChar char="•"/>
            </a:pPr>
            <a:r>
              <a:rPr lang="en-US" sz="1800"/>
              <a:t>Class diagram </a:t>
            </a:r>
            <a:endParaRPr/>
          </a:p>
          <a:p>
            <a:pPr indent="-285750" lvl="1" marL="742950" rtl="0" algn="just">
              <a:lnSpc>
                <a:spcPct val="100000"/>
              </a:lnSpc>
              <a:spcBef>
                <a:spcPts val="960"/>
              </a:spcBef>
              <a:spcAft>
                <a:spcPts val="0"/>
              </a:spcAft>
              <a:buSzPts val="2610"/>
              <a:buChar char="•"/>
            </a:pPr>
            <a:r>
              <a:rPr lang="en-US" sz="1800"/>
              <a:t>&amp; Activity diagram</a:t>
            </a:r>
            <a:endParaRPr/>
          </a:p>
          <a:p>
            <a:pPr indent="0" lvl="1" marL="457200" rtl="0" algn="just">
              <a:lnSpc>
                <a:spcPct val="100000"/>
              </a:lnSpc>
              <a:spcBef>
                <a:spcPts val="960"/>
              </a:spcBef>
              <a:spcAft>
                <a:spcPts val="0"/>
              </a:spcAft>
              <a:buSzPts val="2610"/>
              <a:buNone/>
            </a:pPr>
            <a:r>
              <a:t/>
            </a:r>
            <a:endParaRPr sz="1800"/>
          </a:p>
          <a:p>
            <a:pPr indent="-120015" lvl="1" marL="742950" rtl="0" algn="just">
              <a:lnSpc>
                <a:spcPct val="100000"/>
              </a:lnSpc>
              <a:spcBef>
                <a:spcPts val="960"/>
              </a:spcBef>
              <a:spcAft>
                <a:spcPts val="0"/>
              </a:spcAft>
              <a:buSzPts val="2610"/>
              <a:buNone/>
            </a:pPr>
            <a:r>
              <a:t/>
            </a:r>
            <a:endParaRPr sz="1800"/>
          </a:p>
        </p:txBody>
      </p:sp>
      <p:sp>
        <p:nvSpPr>
          <p:cNvPr id="157" name="Google Shape;157;p2"/>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Arial"/>
              <a:buNone/>
            </a:pPr>
            <a:r>
              <a:rPr b="0" i="0" lang="en-US" sz="1000" u="none" cap="none" strike="noStrike">
                <a:solidFill>
                  <a:schemeClr val="dk1"/>
                </a:solidFill>
                <a:latin typeface="Tahoma"/>
                <a:ea typeface="Tahoma"/>
                <a:cs typeface="Tahoma"/>
                <a:sym typeface="Tahoma"/>
              </a:rPr>
              <a:t>Slide </a:t>
            </a:r>
            <a:fld id="{00000000-1234-1234-1234-123412341234}" type="slidenum">
              <a:rPr b="0" i="0" lang="en-US" sz="1000" u="none" cap="none" strike="noStrike">
                <a:solidFill>
                  <a:schemeClr val="dk1"/>
                </a:solidFill>
                <a:latin typeface="Tahoma"/>
                <a:ea typeface="Tahoma"/>
                <a:cs typeface="Tahoma"/>
                <a:sym typeface="Tahoma"/>
              </a:rPr>
              <a:t>‹#›</a:t>
            </a:fld>
            <a:endParaRPr b="0" i="0" sz="1000" u="none" cap="none" strike="noStrike">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ahoma"/>
              <a:ea typeface="Tahoma"/>
              <a:cs typeface="Tahoma"/>
              <a:sym typeface="Tahom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0"/>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solidFill>
                  <a:srgbClr val="000000"/>
                </a:solidFill>
                <a:latin typeface="Calibri"/>
                <a:ea typeface="Calibri"/>
                <a:cs typeface="Calibri"/>
                <a:sym typeface="Calibri"/>
              </a:rPr>
              <a:t>Use case Description (cont.)</a:t>
            </a:r>
            <a:endParaRPr/>
          </a:p>
        </p:txBody>
      </p:sp>
      <p:sp>
        <p:nvSpPr>
          <p:cNvPr id="342" name="Google Shape;342;p30"/>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394335" lvl="0" marL="457200" rtl="0" algn="just">
              <a:lnSpc>
                <a:spcPct val="100000"/>
              </a:lnSpc>
              <a:spcBef>
                <a:spcPts val="360"/>
              </a:spcBef>
              <a:spcAft>
                <a:spcPts val="0"/>
              </a:spcAft>
              <a:buSzPts val="2610"/>
              <a:buChar char="•"/>
            </a:pPr>
            <a:r>
              <a:rPr lang="en-US"/>
              <a:t>Each </a:t>
            </a:r>
            <a:r>
              <a:rPr b="1" lang="en-US"/>
              <a:t>use case</a:t>
            </a:r>
            <a:r>
              <a:rPr lang="en-US"/>
              <a:t> has a </a:t>
            </a:r>
            <a:r>
              <a:rPr b="1" i="1" lang="en-US"/>
              <a:t>name</a:t>
            </a:r>
            <a:r>
              <a:rPr lang="en-US"/>
              <a:t> and </a:t>
            </a:r>
            <a:r>
              <a:rPr b="1" i="1" lang="en-US"/>
              <a:t>number</a:t>
            </a:r>
            <a:endParaRPr/>
          </a:p>
          <a:p>
            <a:pPr indent="-394335" lvl="0" marL="457200" rtl="0" algn="just">
              <a:lnSpc>
                <a:spcPct val="100000"/>
              </a:lnSpc>
              <a:spcBef>
                <a:spcPts val="960"/>
              </a:spcBef>
              <a:spcAft>
                <a:spcPts val="0"/>
              </a:spcAft>
              <a:buSzPts val="2610"/>
              <a:buChar char="•"/>
            </a:pPr>
            <a:r>
              <a:rPr lang="en-US"/>
              <a:t>The </a:t>
            </a:r>
            <a:r>
              <a:rPr b="1" i="1" lang="en-US"/>
              <a:t>priority</a:t>
            </a:r>
            <a:r>
              <a:rPr i="1" lang="en-US"/>
              <a:t> </a:t>
            </a:r>
            <a:r>
              <a:rPr lang="en-US"/>
              <a:t>may be assigned to indicate the relative significance of the use case in the overall system.</a:t>
            </a:r>
            <a:endParaRPr/>
          </a:p>
          <a:p>
            <a:pPr indent="-394335" lvl="0" marL="457200" rtl="0" algn="just">
              <a:lnSpc>
                <a:spcPct val="100000"/>
              </a:lnSpc>
              <a:spcBef>
                <a:spcPts val="960"/>
              </a:spcBef>
              <a:spcAft>
                <a:spcPts val="0"/>
              </a:spcAft>
              <a:buSzPts val="2610"/>
              <a:buChar char="•"/>
            </a:pPr>
            <a:r>
              <a:rPr lang="en-US"/>
              <a:t>The </a:t>
            </a:r>
            <a:r>
              <a:rPr b="1" i="1" lang="en-US"/>
              <a:t>actor</a:t>
            </a:r>
            <a:r>
              <a:rPr i="1" lang="en-US"/>
              <a:t> </a:t>
            </a:r>
            <a:r>
              <a:rPr lang="en-US"/>
              <a:t>refers a person, another software system, or a hardware device that interacts with the system to achieve a useful goal.</a:t>
            </a:r>
            <a:endParaRPr/>
          </a:p>
          <a:p>
            <a:pPr indent="-394335" lvl="0" marL="457200" rtl="0" algn="just">
              <a:lnSpc>
                <a:spcPct val="100000"/>
              </a:lnSpc>
              <a:spcBef>
                <a:spcPts val="960"/>
              </a:spcBef>
              <a:spcAft>
                <a:spcPts val="0"/>
              </a:spcAft>
              <a:buSzPts val="2610"/>
              <a:buChar char="•"/>
            </a:pPr>
            <a:r>
              <a:rPr b="1" i="1" lang="en-US"/>
              <a:t>Trigger</a:t>
            </a:r>
            <a:r>
              <a:rPr lang="en-US"/>
              <a:t> - the event that causes the use case to begin. A trigger can be an </a:t>
            </a:r>
            <a:r>
              <a:rPr i="1" lang="en-US"/>
              <a:t>external trigger</a:t>
            </a:r>
            <a:r>
              <a:rPr lang="en-US"/>
              <a:t>, such as a customer placing an order, and </a:t>
            </a:r>
            <a:r>
              <a:rPr i="1" lang="en-US"/>
              <a:t>temporal trigger</a:t>
            </a:r>
            <a:r>
              <a:rPr lang="en-US"/>
              <a:t>, such as a DVD becoming overdue at the video store or time to pay the rent.</a:t>
            </a:r>
            <a:endParaRPr/>
          </a:p>
          <a:p>
            <a:pPr indent="-394335" lvl="0" marL="457200" rtl="0" algn="just">
              <a:lnSpc>
                <a:spcPct val="100000"/>
              </a:lnSpc>
              <a:spcBef>
                <a:spcPts val="960"/>
              </a:spcBef>
              <a:spcAft>
                <a:spcPts val="600"/>
              </a:spcAft>
              <a:buSzPts val="2610"/>
              <a:buChar char="•"/>
            </a:pPr>
            <a:r>
              <a:rPr b="1" i="1" lang="en-US"/>
              <a:t>Preconditions</a:t>
            </a:r>
            <a:r>
              <a:rPr i="1" lang="en-US"/>
              <a:t> </a:t>
            </a:r>
            <a:r>
              <a:rPr lang="en-US"/>
              <a:t>define the state the system must be in before the use case commences</a:t>
            </a:r>
            <a:endParaRPr/>
          </a:p>
        </p:txBody>
      </p:sp>
      <p:sp>
        <p:nvSpPr>
          <p:cNvPr id="343" name="Google Shape;343;p30"/>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8"/>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solidFill>
                  <a:srgbClr val="000000"/>
                </a:solidFill>
                <a:latin typeface="Calibri"/>
                <a:ea typeface="Calibri"/>
                <a:cs typeface="Calibri"/>
                <a:sym typeface="Calibri"/>
              </a:rPr>
              <a:t>Use case Description (cont.)</a:t>
            </a:r>
            <a:endParaRPr/>
          </a:p>
        </p:txBody>
      </p:sp>
      <p:sp>
        <p:nvSpPr>
          <p:cNvPr id="349" name="Google Shape;349;p48"/>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fontScale="92500" lnSpcReduction="10000"/>
          </a:bodyPr>
          <a:lstStyle/>
          <a:p>
            <a:pPr indent="-394335" lvl="0" marL="457200" rtl="0" algn="l">
              <a:lnSpc>
                <a:spcPct val="100000"/>
              </a:lnSpc>
              <a:spcBef>
                <a:spcPts val="360"/>
              </a:spcBef>
              <a:spcAft>
                <a:spcPts val="0"/>
              </a:spcAft>
              <a:buSzPct val="117567"/>
              <a:buChar char="•"/>
            </a:pPr>
            <a:r>
              <a:rPr b="1" lang="en-US"/>
              <a:t>Normal Course</a:t>
            </a:r>
            <a:endParaRPr/>
          </a:p>
          <a:p>
            <a:pPr indent="-394335" lvl="1" marL="914400" rtl="0" algn="l">
              <a:lnSpc>
                <a:spcPct val="100000"/>
              </a:lnSpc>
              <a:spcBef>
                <a:spcPts val="600"/>
              </a:spcBef>
              <a:spcAft>
                <a:spcPts val="0"/>
              </a:spcAft>
              <a:buSzPct val="141081"/>
              <a:buChar char="•"/>
            </a:pPr>
            <a:r>
              <a:rPr lang="en-US"/>
              <a:t>description of the major steps that are performed to execute the response to the event</a:t>
            </a:r>
            <a:endParaRPr/>
          </a:p>
          <a:p>
            <a:pPr indent="-394335" lvl="1" marL="914400" rtl="0" algn="l">
              <a:lnSpc>
                <a:spcPct val="100000"/>
              </a:lnSpc>
              <a:spcBef>
                <a:spcPts val="600"/>
              </a:spcBef>
              <a:spcAft>
                <a:spcPts val="0"/>
              </a:spcAft>
              <a:buSzPct val="141081"/>
              <a:buChar char="•"/>
            </a:pPr>
            <a:r>
              <a:rPr lang="en-US"/>
              <a:t>the inputs used for the steps</a:t>
            </a:r>
            <a:endParaRPr/>
          </a:p>
          <a:p>
            <a:pPr indent="-394335" lvl="1" marL="914400" rtl="0" algn="l">
              <a:lnSpc>
                <a:spcPct val="100000"/>
              </a:lnSpc>
              <a:spcBef>
                <a:spcPts val="600"/>
              </a:spcBef>
              <a:spcAft>
                <a:spcPts val="0"/>
              </a:spcAft>
              <a:buSzPct val="141081"/>
              <a:buChar char="•"/>
            </a:pPr>
            <a:r>
              <a:rPr lang="en-US"/>
              <a:t>the outputs produced by the steps.</a:t>
            </a:r>
            <a:endParaRPr/>
          </a:p>
          <a:p>
            <a:pPr indent="-394335" lvl="1" marL="914400" rtl="0" algn="l">
              <a:lnSpc>
                <a:spcPct val="100000"/>
              </a:lnSpc>
              <a:spcBef>
                <a:spcPts val="600"/>
              </a:spcBef>
              <a:spcAft>
                <a:spcPts val="0"/>
              </a:spcAft>
              <a:buSzPct val="141081"/>
              <a:buChar char="•"/>
            </a:pPr>
            <a:r>
              <a:rPr lang="en-US"/>
              <a:t>The normal course lists the steps that are performed when everything flows smoothly in the system.</a:t>
            </a:r>
            <a:endParaRPr/>
          </a:p>
          <a:p>
            <a:pPr indent="-394335" lvl="1" marL="914400" rtl="0" algn="l">
              <a:lnSpc>
                <a:spcPct val="100000"/>
              </a:lnSpc>
              <a:spcBef>
                <a:spcPts val="600"/>
              </a:spcBef>
              <a:spcAft>
                <a:spcPts val="0"/>
              </a:spcAft>
              <a:buSzPct val="141081"/>
              <a:buChar char="•"/>
            </a:pPr>
            <a:r>
              <a:rPr lang="en-US"/>
              <a:t>This is sometimes called the “</a:t>
            </a:r>
            <a:r>
              <a:rPr i="1" lang="en-US"/>
              <a:t>happy path</a:t>
            </a:r>
            <a:r>
              <a:rPr lang="en-US"/>
              <a:t>” because there are no problems or issues that arise when the steps are able to be followed normally.</a:t>
            </a:r>
            <a:endParaRPr/>
          </a:p>
          <a:p>
            <a:pPr indent="-394335" lvl="0" marL="457200" rtl="0" algn="l">
              <a:lnSpc>
                <a:spcPct val="100000"/>
              </a:lnSpc>
              <a:spcBef>
                <a:spcPts val="360"/>
              </a:spcBef>
              <a:spcAft>
                <a:spcPts val="0"/>
              </a:spcAft>
              <a:buSzPct val="117567"/>
              <a:buChar char="•"/>
            </a:pPr>
            <a:r>
              <a:rPr b="1" lang="en-US"/>
              <a:t>Alternative Courses</a:t>
            </a:r>
            <a:endParaRPr/>
          </a:p>
          <a:p>
            <a:pPr indent="-394335" lvl="1" marL="914400" rtl="0" algn="l">
              <a:lnSpc>
                <a:spcPct val="100000"/>
              </a:lnSpc>
              <a:spcBef>
                <a:spcPts val="600"/>
              </a:spcBef>
              <a:spcAft>
                <a:spcPts val="0"/>
              </a:spcAft>
              <a:buSzPct val="141081"/>
              <a:buChar char="•"/>
            </a:pPr>
            <a:r>
              <a:rPr lang="en-US"/>
              <a:t>The steps followed for alternative paths through the use case are outlined.</a:t>
            </a:r>
            <a:endParaRPr/>
          </a:p>
          <a:p>
            <a:pPr indent="-394335" lvl="1" marL="914400" rtl="0" algn="l">
              <a:lnSpc>
                <a:spcPct val="100000"/>
              </a:lnSpc>
              <a:spcBef>
                <a:spcPts val="600"/>
              </a:spcBef>
              <a:spcAft>
                <a:spcPts val="0"/>
              </a:spcAft>
              <a:buSzPct val="141081"/>
              <a:buChar char="•"/>
            </a:pPr>
            <a:r>
              <a:rPr lang="en-US"/>
              <a:t>Alternative courses are included to depict branches in logic that also will lead to a successful conclusion of the use case.</a:t>
            </a:r>
            <a:endParaRPr/>
          </a:p>
          <a:p>
            <a:pPr indent="-394335" lvl="1" marL="914400" rtl="0" algn="l">
              <a:lnSpc>
                <a:spcPct val="100000"/>
              </a:lnSpc>
              <a:spcBef>
                <a:spcPts val="600"/>
              </a:spcBef>
              <a:spcAft>
                <a:spcPts val="0"/>
              </a:spcAft>
              <a:buSzPct val="141081"/>
              <a:buChar char="•"/>
            </a:pPr>
            <a:r>
              <a:rPr lang="en-US"/>
              <a:t>Notice that the location where the branch in logic from the normal course occurred is clearly stated.</a:t>
            </a:r>
            <a:endParaRPr/>
          </a:p>
        </p:txBody>
      </p:sp>
      <p:sp>
        <p:nvSpPr>
          <p:cNvPr id="350" name="Google Shape;350;p48"/>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7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1800"/>
              <a:buNone/>
            </a:pPr>
            <a:r>
              <a:rPr lang="en-US">
                <a:solidFill>
                  <a:srgbClr val="000000"/>
                </a:solidFill>
                <a:latin typeface="Calibri"/>
                <a:ea typeface="Calibri"/>
                <a:cs typeface="Calibri"/>
                <a:sym typeface="Calibri"/>
              </a:rPr>
              <a:t>Use case Description (cont.)</a:t>
            </a:r>
            <a:endParaRPr/>
          </a:p>
        </p:txBody>
      </p:sp>
      <p:sp>
        <p:nvSpPr>
          <p:cNvPr id="356" name="Google Shape;356;p7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lnSpcReduction="10000"/>
          </a:bodyPr>
          <a:lstStyle/>
          <a:p>
            <a:pPr indent="-394335" lvl="0" marL="457200" rtl="0" algn="l">
              <a:lnSpc>
                <a:spcPct val="100000"/>
              </a:lnSpc>
              <a:spcBef>
                <a:spcPts val="360"/>
              </a:spcBef>
              <a:spcAft>
                <a:spcPts val="0"/>
              </a:spcAft>
              <a:buSzPts val="2610"/>
              <a:buChar char="•"/>
            </a:pPr>
            <a:r>
              <a:rPr b="1" i="1" lang="en-US"/>
              <a:t>Postconditions</a:t>
            </a:r>
            <a:endParaRPr b="1" i="1"/>
          </a:p>
          <a:p>
            <a:pPr indent="-394335" lvl="1" marL="914400" rtl="0" algn="l">
              <a:lnSpc>
                <a:spcPct val="100000"/>
              </a:lnSpc>
              <a:spcBef>
                <a:spcPts val="600"/>
              </a:spcBef>
              <a:spcAft>
                <a:spcPts val="0"/>
              </a:spcAft>
              <a:buSzPts val="2610"/>
              <a:buChar char="•"/>
            </a:pPr>
            <a:r>
              <a:rPr lang="en-US"/>
              <a:t>final products of this use case.</a:t>
            </a:r>
            <a:endParaRPr/>
          </a:p>
          <a:p>
            <a:pPr indent="-394335" lvl="1" marL="914400" rtl="0" algn="l">
              <a:lnSpc>
                <a:spcPct val="100000"/>
              </a:lnSpc>
              <a:spcBef>
                <a:spcPts val="600"/>
              </a:spcBef>
              <a:spcAft>
                <a:spcPts val="0"/>
              </a:spcAft>
              <a:buSzPts val="2610"/>
              <a:buChar char="•"/>
            </a:pPr>
            <a:r>
              <a:rPr lang="en-US"/>
              <a:t>also serve to define the preconditions for the next use case in the series.</a:t>
            </a:r>
            <a:endParaRPr/>
          </a:p>
          <a:p>
            <a:pPr indent="-394335" lvl="0" marL="457200" rtl="0" algn="l">
              <a:lnSpc>
                <a:spcPct val="100000"/>
              </a:lnSpc>
              <a:spcBef>
                <a:spcPts val="360"/>
              </a:spcBef>
              <a:spcAft>
                <a:spcPts val="0"/>
              </a:spcAft>
              <a:buSzPts val="2610"/>
              <a:buChar char="•"/>
            </a:pPr>
            <a:r>
              <a:rPr b="1" lang="en-US"/>
              <a:t>Exceptions</a:t>
            </a:r>
            <a:endParaRPr/>
          </a:p>
          <a:p>
            <a:pPr indent="-394335" lvl="1" marL="914400" rtl="0" algn="l">
              <a:lnSpc>
                <a:spcPct val="100000"/>
              </a:lnSpc>
              <a:spcBef>
                <a:spcPts val="600"/>
              </a:spcBef>
              <a:spcAft>
                <a:spcPts val="0"/>
              </a:spcAft>
              <a:buSzPts val="2610"/>
              <a:buChar char="•"/>
            </a:pPr>
            <a:r>
              <a:rPr lang="en-US"/>
              <a:t>a use case should describe any error conditions or exceptions that may occur as the use case steps are performed.</a:t>
            </a:r>
            <a:endParaRPr/>
          </a:p>
          <a:p>
            <a:pPr indent="-394335" lvl="1" marL="914400" rtl="0" algn="l">
              <a:lnSpc>
                <a:spcPct val="100000"/>
              </a:lnSpc>
              <a:spcBef>
                <a:spcPts val="600"/>
              </a:spcBef>
              <a:spcAft>
                <a:spcPts val="0"/>
              </a:spcAft>
              <a:buSzPts val="2610"/>
              <a:buChar char="•"/>
            </a:pPr>
            <a:r>
              <a:rPr lang="en-US"/>
              <a:t>These are not normal branches in decision logic, but are unusual occurrences or errors that could potentially be encountered and will lead to an unsuccessful result.</a:t>
            </a:r>
            <a:endParaRPr/>
          </a:p>
          <a:p>
            <a:pPr indent="-394335" lvl="0" marL="457200" rtl="0" algn="l">
              <a:lnSpc>
                <a:spcPct val="100000"/>
              </a:lnSpc>
              <a:spcBef>
                <a:spcPts val="360"/>
              </a:spcBef>
              <a:spcAft>
                <a:spcPts val="0"/>
              </a:spcAft>
              <a:buSzPts val="2610"/>
              <a:buChar char="•"/>
            </a:pPr>
            <a:r>
              <a:rPr b="1" lang="en-US"/>
              <a:t>Summary Inputs and Outputs</a:t>
            </a:r>
            <a:endParaRPr/>
          </a:p>
          <a:p>
            <a:pPr indent="-394335" lvl="1" marL="914400" rtl="0" algn="l">
              <a:lnSpc>
                <a:spcPct val="100000"/>
              </a:lnSpc>
              <a:spcBef>
                <a:spcPts val="600"/>
              </a:spcBef>
              <a:spcAft>
                <a:spcPts val="0"/>
              </a:spcAft>
              <a:buSzPts val="2610"/>
              <a:buChar char="•"/>
            </a:pPr>
            <a:r>
              <a:rPr lang="en-US"/>
              <a:t>The final section of the use case summarizes the set of major </a:t>
            </a:r>
            <a:r>
              <a:rPr i="1" lang="en-US"/>
              <a:t>inputs </a:t>
            </a:r>
            <a:r>
              <a:rPr lang="en-US"/>
              <a:t>and </a:t>
            </a:r>
            <a:r>
              <a:rPr i="1" lang="en-US"/>
              <a:t>outputs </a:t>
            </a:r>
            <a:r>
              <a:rPr lang="en-US"/>
              <a:t>to the steps of the use case.</a:t>
            </a:r>
            <a:endParaRPr/>
          </a:p>
          <a:p>
            <a:pPr indent="-394335" lvl="1" marL="914400" rtl="0" algn="l">
              <a:lnSpc>
                <a:spcPct val="100000"/>
              </a:lnSpc>
              <a:spcBef>
                <a:spcPts val="600"/>
              </a:spcBef>
              <a:spcAft>
                <a:spcPts val="0"/>
              </a:spcAft>
              <a:buSzPts val="2610"/>
              <a:buChar char="•"/>
            </a:pPr>
            <a:r>
              <a:rPr lang="en-US"/>
              <a:t>Each of the major inputs and outputs to the use case are listed, along with its source or destination</a:t>
            </a:r>
            <a:endParaRPr/>
          </a:p>
        </p:txBody>
      </p:sp>
      <p:sp>
        <p:nvSpPr>
          <p:cNvPr id="357" name="Google Shape;357;p73"/>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pic>
        <p:nvPicPr>
          <p:cNvPr descr="Screen Clipping" id="362" name="Google Shape;362;p74"/>
          <p:cNvPicPr preferRelativeResize="0"/>
          <p:nvPr/>
        </p:nvPicPr>
        <p:blipFill rotWithShape="1">
          <a:blip r:embed="rId3">
            <a:alphaModFix/>
          </a:blip>
          <a:srcRect b="0" l="0" r="0" t="0"/>
          <a:stretch/>
        </p:blipFill>
        <p:spPr>
          <a:xfrm>
            <a:off x="348135" y="-22338"/>
            <a:ext cx="9739397" cy="68803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18"/>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Use case example 1 : Purchasing an item</a:t>
            </a:r>
            <a:endParaRPr/>
          </a:p>
        </p:txBody>
      </p:sp>
      <p:sp>
        <p:nvSpPr>
          <p:cNvPr id="368" name="Google Shape;368;p18"/>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pic>
        <p:nvPicPr>
          <p:cNvPr id="369" name="Google Shape;369;p18"/>
          <p:cNvPicPr preferRelativeResize="0"/>
          <p:nvPr/>
        </p:nvPicPr>
        <p:blipFill rotWithShape="1">
          <a:blip r:embed="rId3">
            <a:alphaModFix/>
          </a:blip>
          <a:srcRect b="0" l="0" r="0" t="0"/>
          <a:stretch/>
        </p:blipFill>
        <p:spPr>
          <a:xfrm>
            <a:off x="3062795" y="1404855"/>
            <a:ext cx="6221691" cy="507802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9"/>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75" name="Google Shape;375;p19"/>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457200" lvl="0" marL="457200" rtl="0" algn="l">
              <a:lnSpc>
                <a:spcPct val="100000"/>
              </a:lnSpc>
              <a:spcBef>
                <a:spcPts val="0"/>
              </a:spcBef>
              <a:spcAft>
                <a:spcPts val="0"/>
              </a:spcAft>
              <a:buSzPts val="3480"/>
              <a:buFont typeface="Verdana"/>
              <a:buAutoNum type="arabicPeriod"/>
            </a:pPr>
            <a:r>
              <a:rPr b="1" lang="en-US"/>
              <a:t>Identifying Actors</a:t>
            </a:r>
            <a:endParaRPr/>
          </a:p>
          <a:p>
            <a:pPr indent="-457200" lvl="0" marL="457200" rtl="0" algn="l">
              <a:lnSpc>
                <a:spcPct val="100000"/>
              </a:lnSpc>
              <a:spcBef>
                <a:spcPts val="1800"/>
              </a:spcBef>
              <a:spcAft>
                <a:spcPts val="0"/>
              </a:spcAft>
              <a:buSzPts val="3480"/>
              <a:buFont typeface="Verdana"/>
              <a:buAutoNum type="arabicPeriod"/>
            </a:pPr>
            <a:r>
              <a:rPr b="1" lang="en-US"/>
              <a:t>Identifying Use Cases</a:t>
            </a:r>
            <a:endParaRPr/>
          </a:p>
          <a:p>
            <a:pPr indent="-457200" lvl="0" marL="457200" rtl="0" algn="l">
              <a:lnSpc>
                <a:spcPct val="100000"/>
              </a:lnSpc>
              <a:spcBef>
                <a:spcPts val="1800"/>
              </a:spcBef>
              <a:spcAft>
                <a:spcPts val="0"/>
              </a:spcAft>
              <a:buSzPts val="3480"/>
              <a:buFont typeface="Verdana"/>
              <a:buAutoNum type="arabicPeriod"/>
            </a:pPr>
            <a:r>
              <a:rPr b="1" lang="en-US"/>
              <a:t>Look for Common Functionality to use Include</a:t>
            </a:r>
            <a:endParaRPr/>
          </a:p>
          <a:p>
            <a:pPr indent="-457200" lvl="0" marL="457200" rtl="0" algn="l">
              <a:lnSpc>
                <a:spcPct val="100000"/>
              </a:lnSpc>
              <a:spcBef>
                <a:spcPts val="1800"/>
              </a:spcBef>
              <a:spcAft>
                <a:spcPts val="0"/>
              </a:spcAft>
              <a:buSzPts val="3480"/>
              <a:buFont typeface="Verdana"/>
              <a:buAutoNum type="arabicPeriod"/>
            </a:pPr>
            <a:r>
              <a:rPr b="1" lang="en-US"/>
              <a:t>Is it Possible to Generalize Actors and Use Cases</a:t>
            </a:r>
            <a:endParaRPr/>
          </a:p>
          <a:p>
            <a:pPr indent="-457200" lvl="0" marL="457200" rtl="0" algn="l">
              <a:lnSpc>
                <a:spcPct val="100000"/>
              </a:lnSpc>
              <a:spcBef>
                <a:spcPts val="1800"/>
              </a:spcBef>
              <a:spcAft>
                <a:spcPts val="0"/>
              </a:spcAft>
              <a:buSzPts val="3480"/>
              <a:buFont typeface="Verdana"/>
              <a:buAutoNum type="arabicPeriod"/>
            </a:pPr>
            <a:r>
              <a:rPr b="1" lang="en-US"/>
              <a:t>Optional Functions or Additional Functions</a:t>
            </a:r>
            <a:endParaRPr/>
          </a:p>
        </p:txBody>
      </p:sp>
      <p:sp>
        <p:nvSpPr>
          <p:cNvPr id="376" name="Google Shape;376;p19"/>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0"/>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82" name="Google Shape;382;p20"/>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rPr b="1" lang="en-US"/>
              <a:t>Identifying Actors</a:t>
            </a:r>
            <a:endParaRPr/>
          </a:p>
          <a:p>
            <a:pPr indent="-236220" lvl="0" marL="457200" rtl="0" algn="l">
              <a:lnSpc>
                <a:spcPct val="100000"/>
              </a:lnSpc>
              <a:spcBef>
                <a:spcPts val="1800"/>
              </a:spcBef>
              <a:spcAft>
                <a:spcPts val="0"/>
              </a:spcAft>
              <a:buSzPts val="3480"/>
              <a:buFont typeface="Corbel"/>
              <a:buNone/>
            </a:pPr>
            <a:r>
              <a:t/>
            </a:r>
            <a:endParaRPr b="1"/>
          </a:p>
          <a:p>
            <a:pPr indent="0" lvl="0" marL="0" rtl="0" algn="l">
              <a:lnSpc>
                <a:spcPct val="100000"/>
              </a:lnSpc>
              <a:spcBef>
                <a:spcPts val="1800"/>
              </a:spcBef>
              <a:spcAft>
                <a:spcPts val="0"/>
              </a:spcAft>
              <a:buSzPts val="3480"/>
              <a:buNone/>
            </a:pPr>
            <a:r>
              <a:rPr lang="en-US"/>
              <a:t>Customer</a:t>
            </a:r>
            <a:endParaRPr/>
          </a:p>
          <a:p>
            <a:pPr indent="0" lvl="0" marL="0" rtl="0" algn="l">
              <a:lnSpc>
                <a:spcPct val="100000"/>
              </a:lnSpc>
              <a:spcBef>
                <a:spcPts val="1800"/>
              </a:spcBef>
              <a:spcAft>
                <a:spcPts val="0"/>
              </a:spcAft>
              <a:buSzPts val="3480"/>
              <a:buNone/>
            </a:pPr>
            <a:r>
              <a:rPr lang="en-US"/>
              <a:t>Bank employee</a:t>
            </a:r>
            <a:endParaRPr/>
          </a:p>
          <a:p>
            <a:pPr indent="0" lvl="0" marL="0" rtl="0" algn="l">
              <a:lnSpc>
                <a:spcPct val="100000"/>
              </a:lnSpc>
              <a:spcBef>
                <a:spcPts val="1800"/>
              </a:spcBef>
              <a:spcAft>
                <a:spcPts val="0"/>
              </a:spcAft>
              <a:buSzPts val="3480"/>
              <a:buNone/>
            </a:pPr>
            <a:r>
              <a:rPr lang="en-US"/>
              <a:t>NFRC Customer</a:t>
            </a:r>
            <a:endParaRPr/>
          </a:p>
        </p:txBody>
      </p:sp>
      <p:sp>
        <p:nvSpPr>
          <p:cNvPr id="383" name="Google Shape;383;p20"/>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384" name="Google Shape;384;p20"/>
          <p:cNvPicPr preferRelativeResize="0"/>
          <p:nvPr/>
        </p:nvPicPr>
        <p:blipFill rotWithShape="1">
          <a:blip r:embed="rId3">
            <a:alphaModFix/>
          </a:blip>
          <a:srcRect b="16374" l="0" r="0" t="0"/>
          <a:stretch/>
        </p:blipFill>
        <p:spPr>
          <a:xfrm>
            <a:off x="6629401" y="2209800"/>
            <a:ext cx="879475" cy="1143000"/>
          </a:xfrm>
          <a:prstGeom prst="rect">
            <a:avLst/>
          </a:prstGeom>
          <a:noFill/>
          <a:ln>
            <a:noFill/>
          </a:ln>
        </p:spPr>
      </p:pic>
      <p:pic>
        <p:nvPicPr>
          <p:cNvPr id="385" name="Google Shape;385;p20"/>
          <p:cNvPicPr preferRelativeResize="0"/>
          <p:nvPr/>
        </p:nvPicPr>
        <p:blipFill rotWithShape="1">
          <a:blip r:embed="rId3">
            <a:alphaModFix/>
          </a:blip>
          <a:srcRect b="16374" l="0" r="0" t="0"/>
          <a:stretch/>
        </p:blipFill>
        <p:spPr>
          <a:xfrm>
            <a:off x="6629401" y="4156075"/>
            <a:ext cx="879475" cy="1143000"/>
          </a:xfrm>
          <a:prstGeom prst="rect">
            <a:avLst/>
          </a:prstGeom>
          <a:noFill/>
          <a:ln>
            <a:noFill/>
          </a:ln>
        </p:spPr>
      </p:pic>
      <p:pic>
        <p:nvPicPr>
          <p:cNvPr id="386" name="Google Shape;386;p20"/>
          <p:cNvPicPr preferRelativeResize="0"/>
          <p:nvPr/>
        </p:nvPicPr>
        <p:blipFill rotWithShape="1">
          <a:blip r:embed="rId3">
            <a:alphaModFix/>
          </a:blip>
          <a:srcRect b="16374" l="0" r="0" t="0"/>
          <a:stretch/>
        </p:blipFill>
        <p:spPr>
          <a:xfrm>
            <a:off x="9428164" y="3200400"/>
            <a:ext cx="879475" cy="1143000"/>
          </a:xfrm>
          <a:prstGeom prst="rect">
            <a:avLst/>
          </a:prstGeom>
          <a:noFill/>
          <a:ln>
            <a:noFill/>
          </a:ln>
        </p:spPr>
      </p:pic>
      <p:sp>
        <p:nvSpPr>
          <p:cNvPr id="387" name="Google Shape;387;p20"/>
          <p:cNvSpPr txBox="1"/>
          <p:nvPr/>
        </p:nvSpPr>
        <p:spPr>
          <a:xfrm>
            <a:off x="6507163" y="3286125"/>
            <a:ext cx="112236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sp>
        <p:nvSpPr>
          <p:cNvPr id="388" name="Google Shape;388;p20"/>
          <p:cNvSpPr txBox="1"/>
          <p:nvPr/>
        </p:nvSpPr>
        <p:spPr>
          <a:xfrm>
            <a:off x="6194426" y="5265739"/>
            <a:ext cx="17494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sp>
        <p:nvSpPr>
          <p:cNvPr id="389" name="Google Shape;389;p20"/>
          <p:cNvSpPr txBox="1"/>
          <p:nvPr/>
        </p:nvSpPr>
        <p:spPr>
          <a:xfrm>
            <a:off x="8921750" y="4357689"/>
            <a:ext cx="174625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Bank Employee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1"/>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395" name="Google Shape;395;p21"/>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900"/>
              <a:buNone/>
            </a:pPr>
            <a:r>
              <a:rPr b="1" lang="en-US" sz="2000"/>
              <a:t>Identifying Use Cases</a:t>
            </a:r>
            <a:endParaRPr/>
          </a:p>
          <a:p>
            <a:pPr indent="-285750" lvl="0" marL="285750" rtl="0" algn="l">
              <a:lnSpc>
                <a:spcPct val="100000"/>
              </a:lnSpc>
              <a:spcBef>
                <a:spcPts val="1800"/>
              </a:spcBef>
              <a:spcAft>
                <a:spcPts val="0"/>
              </a:spcAft>
              <a:buSzPts val="2900"/>
              <a:buFont typeface="Arial"/>
              <a:buChar char="•"/>
            </a:pPr>
            <a:r>
              <a:rPr lang="en-US" sz="2000"/>
              <a:t>A good way to do this is to identify what the actors need from the system</a:t>
            </a:r>
            <a:endParaRPr/>
          </a:p>
          <a:p>
            <a:pPr indent="-285750" lvl="0" marL="285750" rtl="0" algn="l">
              <a:lnSpc>
                <a:spcPct val="100000"/>
              </a:lnSpc>
              <a:spcBef>
                <a:spcPts val="1800"/>
              </a:spcBef>
              <a:spcAft>
                <a:spcPts val="0"/>
              </a:spcAft>
              <a:buSzPts val="2900"/>
              <a:buFont typeface="Arial"/>
              <a:buChar char="•"/>
            </a:pPr>
            <a:r>
              <a:rPr lang="en-US" sz="2000"/>
              <a:t>A customer will need to</a:t>
            </a:r>
            <a:endParaRPr/>
          </a:p>
          <a:p>
            <a:pPr indent="-457200" lvl="1" marL="857250" rtl="0" algn="l">
              <a:lnSpc>
                <a:spcPct val="100000"/>
              </a:lnSpc>
              <a:spcBef>
                <a:spcPts val="1800"/>
              </a:spcBef>
              <a:spcAft>
                <a:spcPts val="0"/>
              </a:spcAft>
              <a:buSzPts val="2610"/>
              <a:buFont typeface="Corbel"/>
              <a:buAutoNum type="arabicPeriod"/>
            </a:pPr>
            <a:r>
              <a:rPr lang="en-US" sz="1800"/>
              <a:t>open accounts</a:t>
            </a:r>
            <a:endParaRPr/>
          </a:p>
          <a:p>
            <a:pPr indent="-457200" lvl="1" marL="857250" rtl="0" algn="l">
              <a:lnSpc>
                <a:spcPct val="100000"/>
              </a:lnSpc>
              <a:spcBef>
                <a:spcPts val="1800"/>
              </a:spcBef>
              <a:spcAft>
                <a:spcPts val="0"/>
              </a:spcAft>
              <a:buSzPts val="2610"/>
              <a:buFont typeface="Corbel"/>
              <a:buAutoNum type="arabicPeriod"/>
            </a:pPr>
            <a:r>
              <a:rPr lang="en-US" sz="1800"/>
              <a:t>Deposit funds</a:t>
            </a:r>
            <a:endParaRPr/>
          </a:p>
          <a:p>
            <a:pPr indent="-457200" lvl="1" marL="857250" rtl="0" algn="l">
              <a:lnSpc>
                <a:spcPct val="100000"/>
              </a:lnSpc>
              <a:spcBef>
                <a:spcPts val="1800"/>
              </a:spcBef>
              <a:spcAft>
                <a:spcPts val="0"/>
              </a:spcAft>
              <a:buSzPts val="2610"/>
              <a:buFont typeface="Corbel"/>
              <a:buAutoNum type="arabicPeriod"/>
            </a:pPr>
            <a:r>
              <a:rPr lang="en-US" sz="1800"/>
              <a:t>withdraw funds</a:t>
            </a:r>
            <a:endParaRPr/>
          </a:p>
          <a:p>
            <a:pPr indent="-457200" lvl="1" marL="857250" rtl="0" algn="l">
              <a:lnSpc>
                <a:spcPct val="100000"/>
              </a:lnSpc>
              <a:spcBef>
                <a:spcPts val="1800"/>
              </a:spcBef>
              <a:spcAft>
                <a:spcPts val="0"/>
              </a:spcAft>
              <a:buSzPts val="2610"/>
              <a:buFont typeface="Corbel"/>
              <a:buAutoNum type="arabicPeriod"/>
            </a:pPr>
            <a:r>
              <a:rPr lang="en-US" sz="1800"/>
              <a:t>request check books</a:t>
            </a:r>
            <a:endParaRPr b="1" sz="1800"/>
          </a:p>
        </p:txBody>
      </p:sp>
      <p:sp>
        <p:nvSpPr>
          <p:cNvPr id="396" name="Google Shape;396;p21"/>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2"/>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id="402" name="Google Shape;402;p22"/>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403" name="Google Shape;403;p22"/>
          <p:cNvPicPr preferRelativeResize="0"/>
          <p:nvPr/>
        </p:nvPicPr>
        <p:blipFill rotWithShape="1">
          <a:blip r:embed="rId3">
            <a:alphaModFix/>
          </a:blip>
          <a:srcRect b="16374" l="0" r="0" t="0"/>
          <a:stretch/>
        </p:blipFill>
        <p:spPr>
          <a:xfrm>
            <a:off x="1835882" y="2541588"/>
            <a:ext cx="877888" cy="1143000"/>
          </a:xfrm>
          <a:prstGeom prst="rect">
            <a:avLst/>
          </a:prstGeom>
          <a:noFill/>
          <a:ln>
            <a:noFill/>
          </a:ln>
        </p:spPr>
      </p:pic>
      <p:sp>
        <p:nvSpPr>
          <p:cNvPr id="404" name="Google Shape;404;p22"/>
          <p:cNvSpPr txBox="1"/>
          <p:nvPr/>
        </p:nvSpPr>
        <p:spPr>
          <a:xfrm>
            <a:off x="1776283" y="3684588"/>
            <a:ext cx="1122362"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sp>
        <p:nvSpPr>
          <p:cNvPr id="405" name="Google Shape;405;p22"/>
          <p:cNvSpPr/>
          <p:nvPr/>
        </p:nvSpPr>
        <p:spPr>
          <a:xfrm>
            <a:off x="3875089" y="1931988"/>
            <a:ext cx="2595562"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Open account</a:t>
            </a:r>
            <a:endParaRPr b="0" i="0" sz="1400" u="none" cap="none" strike="noStrike">
              <a:solidFill>
                <a:srgbClr val="000000"/>
              </a:solidFill>
              <a:latin typeface="Arial"/>
              <a:ea typeface="Arial"/>
              <a:cs typeface="Arial"/>
              <a:sym typeface="Arial"/>
            </a:endParaRPr>
          </a:p>
        </p:txBody>
      </p:sp>
      <p:sp>
        <p:nvSpPr>
          <p:cNvPr id="406" name="Google Shape;406;p22"/>
          <p:cNvSpPr/>
          <p:nvPr/>
        </p:nvSpPr>
        <p:spPr>
          <a:xfrm>
            <a:off x="3976689" y="2922588"/>
            <a:ext cx="2493962"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sp>
        <p:nvSpPr>
          <p:cNvPr id="407" name="Google Shape;407;p22"/>
          <p:cNvSpPr/>
          <p:nvPr/>
        </p:nvSpPr>
        <p:spPr>
          <a:xfrm>
            <a:off x="3962400" y="3886200"/>
            <a:ext cx="2851150"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Withdraw funds</a:t>
            </a:r>
            <a:endParaRPr b="0" i="0" sz="1400" u="none" cap="none" strike="noStrike">
              <a:solidFill>
                <a:srgbClr val="000000"/>
              </a:solidFill>
              <a:latin typeface="Arial"/>
              <a:ea typeface="Arial"/>
              <a:cs typeface="Arial"/>
              <a:sym typeface="Arial"/>
            </a:endParaRPr>
          </a:p>
        </p:txBody>
      </p:sp>
      <p:cxnSp>
        <p:nvCxnSpPr>
          <p:cNvPr id="408" name="Google Shape;408;p22"/>
          <p:cNvCxnSpPr>
            <a:stCxn id="403" idx="3"/>
            <a:endCxn id="405" idx="2"/>
          </p:cNvCxnSpPr>
          <p:nvPr/>
        </p:nvCxnSpPr>
        <p:spPr>
          <a:xfrm flipH="1" rot="10800000">
            <a:off x="2713770" y="2236788"/>
            <a:ext cx="1161300" cy="876300"/>
          </a:xfrm>
          <a:prstGeom prst="straightConnector1">
            <a:avLst/>
          </a:prstGeom>
          <a:noFill/>
          <a:ln cap="flat" cmpd="sng" w="12700">
            <a:solidFill>
              <a:schemeClr val="dk1"/>
            </a:solidFill>
            <a:prstDash val="solid"/>
            <a:round/>
            <a:headEnd len="sm" w="sm" type="none"/>
            <a:tailEnd len="sm" w="sm" type="none"/>
          </a:ln>
        </p:spPr>
      </p:cxnSp>
      <p:cxnSp>
        <p:nvCxnSpPr>
          <p:cNvPr id="409" name="Google Shape;409;p22"/>
          <p:cNvCxnSpPr>
            <a:stCxn id="406" idx="2"/>
            <a:endCxn id="403" idx="3"/>
          </p:cNvCxnSpPr>
          <p:nvPr/>
        </p:nvCxnSpPr>
        <p:spPr>
          <a:xfrm rot="10800000">
            <a:off x="2713689" y="3113088"/>
            <a:ext cx="1263000" cy="114300"/>
          </a:xfrm>
          <a:prstGeom prst="straightConnector1">
            <a:avLst/>
          </a:prstGeom>
          <a:noFill/>
          <a:ln cap="flat" cmpd="sng" w="12700">
            <a:solidFill>
              <a:schemeClr val="dk1"/>
            </a:solidFill>
            <a:prstDash val="solid"/>
            <a:round/>
            <a:headEnd len="sm" w="sm" type="none"/>
            <a:tailEnd len="sm" w="sm" type="none"/>
          </a:ln>
        </p:spPr>
      </p:cxnSp>
      <p:cxnSp>
        <p:nvCxnSpPr>
          <p:cNvPr id="410" name="Google Shape;410;p22"/>
          <p:cNvCxnSpPr>
            <a:stCxn id="407" idx="2"/>
            <a:endCxn id="403" idx="3"/>
          </p:cNvCxnSpPr>
          <p:nvPr/>
        </p:nvCxnSpPr>
        <p:spPr>
          <a:xfrm rot="10800000">
            <a:off x="2713800" y="3113100"/>
            <a:ext cx="1248600" cy="1077900"/>
          </a:xfrm>
          <a:prstGeom prst="straightConnector1">
            <a:avLst/>
          </a:prstGeom>
          <a:noFill/>
          <a:ln cap="flat" cmpd="sng" w="12700">
            <a:solidFill>
              <a:schemeClr val="dk1"/>
            </a:solidFill>
            <a:prstDash val="solid"/>
            <a:round/>
            <a:headEnd len="sm" w="sm" type="none"/>
            <a:tailEnd len="sm" w="sm" type="none"/>
          </a:ln>
        </p:spPr>
      </p:cxnSp>
      <p:pic>
        <p:nvPicPr>
          <p:cNvPr id="411" name="Google Shape;411;p22"/>
          <p:cNvPicPr preferRelativeResize="0"/>
          <p:nvPr/>
        </p:nvPicPr>
        <p:blipFill rotWithShape="1">
          <a:blip r:embed="rId3">
            <a:alphaModFix/>
          </a:blip>
          <a:srcRect b="16374" l="0" r="0" t="0"/>
          <a:stretch/>
        </p:blipFill>
        <p:spPr>
          <a:xfrm>
            <a:off x="6892926" y="2384425"/>
            <a:ext cx="879475" cy="1143000"/>
          </a:xfrm>
          <a:prstGeom prst="rect">
            <a:avLst/>
          </a:prstGeom>
          <a:noFill/>
          <a:ln>
            <a:noFill/>
          </a:ln>
        </p:spPr>
      </p:pic>
      <p:sp>
        <p:nvSpPr>
          <p:cNvPr id="412" name="Google Shape;412;p22"/>
          <p:cNvSpPr txBox="1"/>
          <p:nvPr/>
        </p:nvSpPr>
        <p:spPr>
          <a:xfrm>
            <a:off x="6550026" y="3460750"/>
            <a:ext cx="17494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sp>
        <p:nvSpPr>
          <p:cNvPr id="413" name="Google Shape;413;p22"/>
          <p:cNvSpPr/>
          <p:nvPr/>
        </p:nvSpPr>
        <p:spPr>
          <a:xfrm>
            <a:off x="8299451" y="2651125"/>
            <a:ext cx="3012983"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Convert currency</a:t>
            </a:r>
            <a:endParaRPr b="0" i="0" sz="1400" u="none" cap="none" strike="noStrike">
              <a:solidFill>
                <a:srgbClr val="000000"/>
              </a:solidFill>
              <a:latin typeface="Arial"/>
              <a:ea typeface="Arial"/>
              <a:cs typeface="Arial"/>
              <a:sym typeface="Arial"/>
            </a:endParaRPr>
          </a:p>
        </p:txBody>
      </p:sp>
      <p:cxnSp>
        <p:nvCxnSpPr>
          <p:cNvPr id="414" name="Google Shape;414;p22"/>
          <p:cNvCxnSpPr>
            <a:stCxn id="413" idx="2"/>
            <a:endCxn id="411" idx="3"/>
          </p:cNvCxnSpPr>
          <p:nvPr/>
        </p:nvCxnSpPr>
        <p:spPr>
          <a:xfrm rot="10800000">
            <a:off x="7772351" y="2955925"/>
            <a:ext cx="527100" cy="0"/>
          </a:xfrm>
          <a:prstGeom prst="straightConnector1">
            <a:avLst/>
          </a:prstGeom>
          <a:noFill/>
          <a:ln cap="flat" cmpd="sng" w="12700">
            <a:solidFill>
              <a:schemeClr val="dk1"/>
            </a:solidFill>
            <a:prstDash val="solid"/>
            <a:round/>
            <a:headEnd len="sm" w="sm" type="none"/>
            <a:tailEnd len="sm" w="sm" type="none"/>
          </a:ln>
        </p:spPr>
      </p:cxnSp>
      <p:pic>
        <p:nvPicPr>
          <p:cNvPr id="415" name="Google Shape;415;p22"/>
          <p:cNvPicPr preferRelativeResize="0"/>
          <p:nvPr/>
        </p:nvPicPr>
        <p:blipFill rotWithShape="1">
          <a:blip r:embed="rId3">
            <a:alphaModFix/>
          </a:blip>
          <a:srcRect b="16374" l="0" r="0" t="0"/>
          <a:stretch/>
        </p:blipFill>
        <p:spPr>
          <a:xfrm>
            <a:off x="6813550" y="4470400"/>
            <a:ext cx="877888" cy="1143000"/>
          </a:xfrm>
          <a:prstGeom prst="rect">
            <a:avLst/>
          </a:prstGeom>
          <a:noFill/>
          <a:ln>
            <a:noFill/>
          </a:ln>
        </p:spPr>
      </p:pic>
      <p:sp>
        <p:nvSpPr>
          <p:cNvPr id="416" name="Google Shape;416;p22"/>
          <p:cNvSpPr txBox="1"/>
          <p:nvPr/>
        </p:nvSpPr>
        <p:spPr>
          <a:xfrm>
            <a:off x="6470651" y="5546725"/>
            <a:ext cx="1736725"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Bank employee</a:t>
            </a:r>
            <a:endParaRPr b="0" i="0" sz="1400" u="none" cap="none" strike="noStrike">
              <a:solidFill>
                <a:srgbClr val="000000"/>
              </a:solidFill>
              <a:latin typeface="Arial"/>
              <a:ea typeface="Arial"/>
              <a:cs typeface="Arial"/>
              <a:sym typeface="Arial"/>
            </a:endParaRPr>
          </a:p>
        </p:txBody>
      </p:sp>
      <p:sp>
        <p:nvSpPr>
          <p:cNvPr id="417" name="Google Shape;417;p22"/>
          <p:cNvSpPr/>
          <p:nvPr/>
        </p:nvSpPr>
        <p:spPr>
          <a:xfrm>
            <a:off x="8220074" y="4737100"/>
            <a:ext cx="275272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Open account</a:t>
            </a:r>
            <a:endParaRPr b="0" i="0" sz="1400" u="none" cap="none" strike="noStrike">
              <a:solidFill>
                <a:srgbClr val="000000"/>
              </a:solidFill>
              <a:latin typeface="Arial"/>
              <a:ea typeface="Arial"/>
              <a:cs typeface="Arial"/>
              <a:sym typeface="Arial"/>
            </a:endParaRPr>
          </a:p>
        </p:txBody>
      </p:sp>
      <p:cxnSp>
        <p:nvCxnSpPr>
          <p:cNvPr id="418" name="Google Shape;418;p22"/>
          <p:cNvCxnSpPr>
            <a:stCxn id="417" idx="2"/>
            <a:endCxn id="415" idx="3"/>
          </p:cNvCxnSpPr>
          <p:nvPr/>
        </p:nvCxnSpPr>
        <p:spPr>
          <a:xfrm rot="10800000">
            <a:off x="7691474" y="5041900"/>
            <a:ext cx="528600" cy="0"/>
          </a:xfrm>
          <a:prstGeom prst="straightConnector1">
            <a:avLst/>
          </a:prstGeom>
          <a:noFill/>
          <a:ln cap="flat" cmpd="sng" w="12700">
            <a:solidFill>
              <a:schemeClr val="dk1"/>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3"/>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424" name="Google Shape;424;p2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Look for Common Functionality to use Include</a:t>
            </a:r>
            <a:endParaRPr/>
          </a:p>
          <a:p>
            <a:pPr indent="-285750" lvl="1" marL="742950" rtl="0" algn="l">
              <a:lnSpc>
                <a:spcPct val="100000"/>
              </a:lnSpc>
              <a:spcBef>
                <a:spcPts val="1800"/>
              </a:spcBef>
              <a:spcAft>
                <a:spcPts val="0"/>
              </a:spcAft>
              <a:buSzPts val="2900"/>
              <a:buFont typeface="Arial"/>
              <a:buChar char="•"/>
            </a:pPr>
            <a:r>
              <a:rPr lang="en-US"/>
              <a:t>find two or more use cases that share common functionality </a:t>
            </a:r>
            <a:endParaRPr b="1"/>
          </a:p>
        </p:txBody>
      </p:sp>
      <p:sp>
        <p:nvSpPr>
          <p:cNvPr id="425" name="Google Shape;425;p23"/>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426" name="Google Shape;426;p23"/>
          <p:cNvPicPr preferRelativeResize="0"/>
          <p:nvPr/>
        </p:nvPicPr>
        <p:blipFill rotWithShape="1">
          <a:blip r:embed="rId3">
            <a:alphaModFix/>
          </a:blip>
          <a:srcRect b="16374" l="0" r="0" t="0"/>
          <a:stretch/>
        </p:blipFill>
        <p:spPr>
          <a:xfrm>
            <a:off x="2663826" y="4551363"/>
            <a:ext cx="879475" cy="1143000"/>
          </a:xfrm>
          <a:prstGeom prst="rect">
            <a:avLst/>
          </a:prstGeom>
          <a:noFill/>
          <a:ln>
            <a:noFill/>
          </a:ln>
        </p:spPr>
      </p:pic>
      <p:sp>
        <p:nvSpPr>
          <p:cNvPr id="427" name="Google Shape;427;p23"/>
          <p:cNvSpPr/>
          <p:nvPr/>
        </p:nvSpPr>
        <p:spPr>
          <a:xfrm>
            <a:off x="4186250" y="3956858"/>
            <a:ext cx="2122500" cy="10041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Withdraw funds</a:t>
            </a:r>
            <a:endParaRPr b="0" i="0" sz="1400" u="none" cap="none" strike="noStrike">
              <a:solidFill>
                <a:srgbClr val="000000"/>
              </a:solidFill>
              <a:latin typeface="Arial"/>
              <a:ea typeface="Arial"/>
              <a:cs typeface="Arial"/>
              <a:sym typeface="Arial"/>
            </a:endParaRPr>
          </a:p>
        </p:txBody>
      </p:sp>
      <p:sp>
        <p:nvSpPr>
          <p:cNvPr id="428" name="Google Shape;428;p23"/>
          <p:cNvSpPr/>
          <p:nvPr/>
        </p:nvSpPr>
        <p:spPr>
          <a:xfrm>
            <a:off x="4286250" y="5341957"/>
            <a:ext cx="2124000" cy="10041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cxnSp>
        <p:nvCxnSpPr>
          <p:cNvPr id="429" name="Google Shape;429;p23"/>
          <p:cNvCxnSpPr>
            <a:stCxn id="426" idx="1"/>
            <a:endCxn id="427" idx="2"/>
          </p:cNvCxnSpPr>
          <p:nvPr/>
        </p:nvCxnSpPr>
        <p:spPr>
          <a:xfrm flipH="1" rot="10800000">
            <a:off x="2663826" y="4458963"/>
            <a:ext cx="1522500" cy="663900"/>
          </a:xfrm>
          <a:prstGeom prst="straightConnector1">
            <a:avLst/>
          </a:prstGeom>
          <a:noFill/>
          <a:ln cap="flat" cmpd="sng" w="12700">
            <a:solidFill>
              <a:schemeClr val="dk1"/>
            </a:solidFill>
            <a:prstDash val="solid"/>
            <a:round/>
            <a:headEnd len="sm" w="sm" type="none"/>
            <a:tailEnd len="sm" w="sm" type="none"/>
          </a:ln>
        </p:spPr>
      </p:cxnSp>
      <p:cxnSp>
        <p:nvCxnSpPr>
          <p:cNvPr id="430" name="Google Shape;430;p23"/>
          <p:cNvCxnSpPr>
            <a:stCxn id="428" idx="2"/>
            <a:endCxn id="426" idx="1"/>
          </p:cNvCxnSpPr>
          <p:nvPr/>
        </p:nvCxnSpPr>
        <p:spPr>
          <a:xfrm rot="10800000">
            <a:off x="2663850" y="5122807"/>
            <a:ext cx="1622400" cy="721200"/>
          </a:xfrm>
          <a:prstGeom prst="straightConnector1">
            <a:avLst/>
          </a:prstGeom>
          <a:noFill/>
          <a:ln cap="flat" cmpd="sng" w="12700">
            <a:solidFill>
              <a:schemeClr val="dk1"/>
            </a:solidFill>
            <a:prstDash val="solid"/>
            <a:round/>
            <a:headEnd len="sm" w="sm" type="none"/>
            <a:tailEnd len="sm" w="sm" type="none"/>
          </a:ln>
        </p:spPr>
      </p:cxnSp>
      <p:sp>
        <p:nvSpPr>
          <p:cNvPr id="431" name="Google Shape;431;p23"/>
          <p:cNvSpPr/>
          <p:nvPr/>
        </p:nvSpPr>
        <p:spPr>
          <a:xfrm>
            <a:off x="7315200" y="4800600"/>
            <a:ext cx="2325600" cy="8937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Update balance</a:t>
            </a:r>
            <a:endParaRPr b="0" i="0" sz="1400" u="none" cap="none" strike="noStrike">
              <a:solidFill>
                <a:srgbClr val="000000"/>
              </a:solidFill>
              <a:latin typeface="Arial"/>
              <a:ea typeface="Arial"/>
              <a:cs typeface="Arial"/>
              <a:sym typeface="Arial"/>
            </a:endParaRPr>
          </a:p>
        </p:txBody>
      </p:sp>
      <p:cxnSp>
        <p:nvCxnSpPr>
          <p:cNvPr id="432" name="Google Shape;432;p23"/>
          <p:cNvCxnSpPr>
            <a:stCxn id="427" idx="6"/>
            <a:endCxn id="431" idx="2"/>
          </p:cNvCxnSpPr>
          <p:nvPr/>
        </p:nvCxnSpPr>
        <p:spPr>
          <a:xfrm>
            <a:off x="6308750" y="4458908"/>
            <a:ext cx="1006500" cy="788400"/>
          </a:xfrm>
          <a:prstGeom prst="straightConnector1">
            <a:avLst/>
          </a:prstGeom>
          <a:noFill/>
          <a:ln cap="flat" cmpd="sng" w="12700">
            <a:solidFill>
              <a:schemeClr val="dk1"/>
            </a:solidFill>
            <a:prstDash val="dash"/>
            <a:round/>
            <a:headEnd len="sm" w="sm" type="none"/>
            <a:tailEnd len="med" w="med" type="triangle"/>
          </a:ln>
        </p:spPr>
      </p:cxnSp>
      <p:cxnSp>
        <p:nvCxnSpPr>
          <p:cNvPr id="433" name="Google Shape;433;p23"/>
          <p:cNvCxnSpPr>
            <a:stCxn id="431" idx="2"/>
            <a:endCxn id="428" idx="6"/>
          </p:cNvCxnSpPr>
          <p:nvPr/>
        </p:nvCxnSpPr>
        <p:spPr>
          <a:xfrm flipH="1">
            <a:off x="6410100" y="5247450"/>
            <a:ext cx="905100" cy="596700"/>
          </a:xfrm>
          <a:prstGeom prst="straightConnector1">
            <a:avLst/>
          </a:prstGeom>
          <a:noFill/>
          <a:ln cap="flat" cmpd="sng" w="12700">
            <a:solidFill>
              <a:schemeClr val="dk1"/>
            </a:solidFill>
            <a:prstDash val="dash"/>
            <a:round/>
            <a:headEnd len="sm" w="sm" type="none"/>
            <a:tailEnd len="med" w="med" type="triangle"/>
          </a:ln>
        </p:spPr>
      </p:cxnSp>
      <p:sp>
        <p:nvSpPr>
          <p:cNvPr id="434" name="Google Shape;434;p23"/>
          <p:cNvSpPr txBox="1"/>
          <p:nvPr/>
        </p:nvSpPr>
        <p:spPr>
          <a:xfrm>
            <a:off x="6410325" y="4511675"/>
            <a:ext cx="1417638" cy="3381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&lt;&lt;include&gt;&gt;</a:t>
            </a:r>
            <a:endParaRPr b="0" i="0" sz="1400" u="none" cap="none" strike="noStrike">
              <a:solidFill>
                <a:srgbClr val="000000"/>
              </a:solidFill>
              <a:latin typeface="Arial"/>
              <a:ea typeface="Arial"/>
              <a:cs typeface="Arial"/>
              <a:sym typeface="Arial"/>
            </a:endParaRPr>
          </a:p>
        </p:txBody>
      </p:sp>
      <p:sp>
        <p:nvSpPr>
          <p:cNvPr id="435" name="Google Shape;435;p23"/>
          <p:cNvSpPr txBox="1"/>
          <p:nvPr/>
        </p:nvSpPr>
        <p:spPr>
          <a:xfrm>
            <a:off x="6462113" y="5789400"/>
            <a:ext cx="1416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&lt;&lt;include&gt;&gt;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UML diagram</a:t>
            </a:r>
            <a:endParaRPr/>
          </a:p>
        </p:txBody>
      </p:sp>
      <p:sp>
        <p:nvSpPr>
          <p:cNvPr id="163" name="Google Shape;163;p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Stands for Unified Modeling Language </a:t>
            </a:r>
            <a:endParaRPr/>
          </a:p>
          <a:p>
            <a:pPr indent="-285750" lvl="1" marL="742950" rtl="0" algn="l">
              <a:lnSpc>
                <a:spcPct val="100000"/>
              </a:lnSpc>
              <a:spcBef>
                <a:spcPts val="1000"/>
              </a:spcBef>
              <a:spcAft>
                <a:spcPts val="0"/>
              </a:spcAft>
              <a:buSzPts val="2900"/>
              <a:buChar char="•"/>
            </a:pPr>
            <a:r>
              <a:rPr lang="en-US"/>
              <a:t>A </a:t>
            </a:r>
            <a:r>
              <a:rPr i="1" lang="en-US" u="sng"/>
              <a:t>language</a:t>
            </a:r>
            <a:r>
              <a:rPr lang="en-US"/>
              <a:t>  with notion which can be </a:t>
            </a:r>
            <a:r>
              <a:rPr i="1" lang="en-US" u="sng"/>
              <a:t>understand</a:t>
            </a:r>
            <a:r>
              <a:rPr lang="en-US"/>
              <a:t> by all the parties involved with software </a:t>
            </a:r>
            <a:endParaRPr/>
          </a:p>
          <a:p>
            <a:pPr indent="-285750" lvl="0" marL="285750" rtl="0" algn="l">
              <a:lnSpc>
                <a:spcPct val="100000"/>
              </a:lnSpc>
              <a:spcBef>
                <a:spcPts val="1080"/>
              </a:spcBef>
              <a:spcAft>
                <a:spcPts val="0"/>
              </a:spcAft>
              <a:buSzPts val="3480"/>
              <a:buChar char="•"/>
            </a:pPr>
            <a:r>
              <a:rPr lang="en-US"/>
              <a:t>Initiated by Rational Software in 1994-95</a:t>
            </a:r>
            <a:endParaRPr/>
          </a:p>
          <a:p>
            <a:pPr indent="-285750" lvl="0" marL="285750" rtl="0" algn="l">
              <a:lnSpc>
                <a:spcPct val="100000"/>
              </a:lnSpc>
              <a:spcBef>
                <a:spcPts val="1080"/>
              </a:spcBef>
              <a:spcAft>
                <a:spcPts val="0"/>
              </a:spcAft>
              <a:buSzPts val="3480"/>
              <a:buChar char="•"/>
            </a:pPr>
            <a:r>
              <a:rPr lang="en-US"/>
              <a:t>Popular tools –</a:t>
            </a:r>
            <a:endParaRPr/>
          </a:p>
          <a:p>
            <a:pPr indent="-285750" lvl="1" marL="742950" rtl="0" algn="l">
              <a:lnSpc>
                <a:spcPct val="100000"/>
              </a:lnSpc>
              <a:spcBef>
                <a:spcPts val="1000"/>
              </a:spcBef>
              <a:spcAft>
                <a:spcPts val="0"/>
              </a:spcAft>
              <a:buSzPts val="2900"/>
              <a:buChar char="•"/>
            </a:pPr>
            <a:r>
              <a:rPr lang="en-US"/>
              <a:t>Rational Rose</a:t>
            </a:r>
            <a:endParaRPr/>
          </a:p>
          <a:p>
            <a:pPr indent="-285750" lvl="1" marL="742950" rtl="0" algn="l">
              <a:lnSpc>
                <a:spcPct val="100000"/>
              </a:lnSpc>
              <a:spcBef>
                <a:spcPts val="1000"/>
              </a:spcBef>
              <a:spcAft>
                <a:spcPts val="0"/>
              </a:spcAft>
              <a:buSzPts val="2900"/>
              <a:buChar char="•"/>
            </a:pPr>
            <a:r>
              <a:rPr lang="en-US"/>
              <a:t>Microsoft Visio</a:t>
            </a:r>
            <a:endParaRPr/>
          </a:p>
          <a:p>
            <a:pPr indent="-285750" lvl="1" marL="742950" rtl="0" algn="l">
              <a:lnSpc>
                <a:spcPct val="100000"/>
              </a:lnSpc>
              <a:spcBef>
                <a:spcPts val="1000"/>
              </a:spcBef>
              <a:spcAft>
                <a:spcPts val="0"/>
              </a:spcAft>
              <a:buSzPts val="2900"/>
              <a:buChar char="•"/>
            </a:pPr>
            <a:r>
              <a:rPr lang="en-US"/>
              <a:t>Draw.io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a:p>
            <a:pPr indent="-64770" lvl="0" marL="285750" rtl="0" algn="l">
              <a:lnSpc>
                <a:spcPct val="100000"/>
              </a:lnSpc>
              <a:spcBef>
                <a:spcPts val="1080"/>
              </a:spcBef>
              <a:spcAft>
                <a:spcPts val="0"/>
              </a:spcAft>
              <a:buSzPts val="3480"/>
              <a:buNone/>
            </a:pPr>
            <a:r>
              <a:t/>
            </a:r>
            <a:endParaRPr/>
          </a:p>
        </p:txBody>
      </p:sp>
      <p:sp>
        <p:nvSpPr>
          <p:cNvPr id="164" name="Google Shape;164;p3"/>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24"/>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441" name="Google Shape;441;p24"/>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Is it Possible to Generalize Actors ?</a:t>
            </a:r>
            <a:endParaRPr/>
          </a:p>
        </p:txBody>
      </p:sp>
      <p:sp>
        <p:nvSpPr>
          <p:cNvPr id="442" name="Google Shape;442;p24"/>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id="443" name="Google Shape;443;p24"/>
          <p:cNvPicPr preferRelativeResize="0"/>
          <p:nvPr/>
        </p:nvPicPr>
        <p:blipFill rotWithShape="1">
          <a:blip r:embed="rId3">
            <a:alphaModFix/>
          </a:blip>
          <a:srcRect b="16374" l="0" r="0" t="0"/>
          <a:stretch/>
        </p:blipFill>
        <p:spPr>
          <a:xfrm>
            <a:off x="5408613" y="3195639"/>
            <a:ext cx="577850" cy="752475"/>
          </a:xfrm>
          <a:prstGeom prst="rect">
            <a:avLst/>
          </a:prstGeom>
          <a:noFill/>
          <a:ln>
            <a:noFill/>
          </a:ln>
        </p:spPr>
      </p:pic>
      <p:sp>
        <p:nvSpPr>
          <p:cNvPr id="444" name="Google Shape;444;p24"/>
          <p:cNvSpPr txBox="1"/>
          <p:nvPr/>
        </p:nvSpPr>
        <p:spPr>
          <a:xfrm>
            <a:off x="5135563" y="3895725"/>
            <a:ext cx="1122362" cy="3698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customer</a:t>
            </a:r>
            <a:endParaRPr b="0" i="0" sz="1400" u="none" cap="none" strike="noStrike">
              <a:solidFill>
                <a:srgbClr val="000000"/>
              </a:solidFill>
              <a:latin typeface="Arial"/>
              <a:ea typeface="Arial"/>
              <a:cs typeface="Arial"/>
              <a:sym typeface="Arial"/>
            </a:endParaRPr>
          </a:p>
        </p:txBody>
      </p:sp>
      <p:pic>
        <p:nvPicPr>
          <p:cNvPr id="445" name="Google Shape;445;p24"/>
          <p:cNvPicPr preferRelativeResize="0"/>
          <p:nvPr/>
        </p:nvPicPr>
        <p:blipFill rotWithShape="1">
          <a:blip r:embed="rId4">
            <a:alphaModFix/>
          </a:blip>
          <a:srcRect b="16374" l="0" r="0" t="0"/>
          <a:stretch/>
        </p:blipFill>
        <p:spPr>
          <a:xfrm>
            <a:off x="5408613" y="4965701"/>
            <a:ext cx="609600" cy="792163"/>
          </a:xfrm>
          <a:prstGeom prst="rect">
            <a:avLst/>
          </a:prstGeom>
          <a:noFill/>
          <a:ln>
            <a:noFill/>
          </a:ln>
        </p:spPr>
      </p:pic>
      <p:sp>
        <p:nvSpPr>
          <p:cNvPr id="446" name="Google Shape;446;p24"/>
          <p:cNvSpPr txBox="1"/>
          <p:nvPr/>
        </p:nvSpPr>
        <p:spPr>
          <a:xfrm>
            <a:off x="4822826" y="5776914"/>
            <a:ext cx="174942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Noto Sans Symbols"/>
              <a:buNone/>
            </a:pPr>
            <a:r>
              <a:rPr b="0" i="0" lang="en-US" sz="1800" u="none" cap="none" strike="noStrike">
                <a:solidFill>
                  <a:schemeClr val="dk1"/>
                </a:solidFill>
                <a:latin typeface="Tahoma"/>
                <a:ea typeface="Tahoma"/>
                <a:cs typeface="Tahoma"/>
                <a:sym typeface="Tahoma"/>
              </a:rPr>
              <a:t>NFRC customer</a:t>
            </a:r>
            <a:endParaRPr b="0" i="0" sz="1400" u="none" cap="none" strike="noStrike">
              <a:solidFill>
                <a:srgbClr val="000000"/>
              </a:solidFill>
              <a:latin typeface="Arial"/>
              <a:ea typeface="Arial"/>
              <a:cs typeface="Arial"/>
              <a:sym typeface="Arial"/>
            </a:endParaRPr>
          </a:p>
        </p:txBody>
      </p:sp>
      <p:cxnSp>
        <p:nvCxnSpPr>
          <p:cNvPr id="447" name="Google Shape;447;p24"/>
          <p:cNvCxnSpPr>
            <a:stCxn id="445" idx="0"/>
            <a:endCxn id="444" idx="2"/>
          </p:cNvCxnSpPr>
          <p:nvPr/>
        </p:nvCxnSpPr>
        <p:spPr>
          <a:xfrm rot="10800000">
            <a:off x="5696613" y="4265501"/>
            <a:ext cx="16800" cy="70020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25"/>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How to Create a Use Case Diagram</a:t>
            </a:r>
            <a:endParaRPr/>
          </a:p>
        </p:txBody>
      </p:sp>
      <p:sp>
        <p:nvSpPr>
          <p:cNvPr descr="Rectangle: Click to edit Master text styles&#10;Second level&#10;Third level&#10;Fourth level&#10;Fifth level" id="453" name="Google Shape;453;p25"/>
          <p:cNvSpPr txBox="1"/>
          <p:nvPr>
            <p:ph idx="1" type="body"/>
          </p:nvPr>
        </p:nvSpPr>
        <p:spPr>
          <a:xfrm>
            <a:off x="2032000" y="1697038"/>
            <a:ext cx="8001000" cy="4495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Font typeface="Arial"/>
              <a:buChar char="•"/>
            </a:pPr>
            <a:r>
              <a:rPr b="1" lang="en-US"/>
              <a:t>Optional Functions or Additional Functions</a:t>
            </a:r>
            <a:endParaRPr/>
          </a:p>
          <a:p>
            <a:pPr indent="-285750" lvl="1" marL="742950" rtl="0" algn="l">
              <a:lnSpc>
                <a:spcPct val="100000"/>
              </a:lnSpc>
              <a:spcBef>
                <a:spcPts val="1800"/>
              </a:spcBef>
              <a:spcAft>
                <a:spcPts val="0"/>
              </a:spcAft>
              <a:buSzPts val="2900"/>
              <a:buFont typeface="Arial"/>
              <a:buChar char="•"/>
            </a:pPr>
            <a:r>
              <a:rPr lang="en-US"/>
              <a:t>There are some functions that are triggered optionally</a:t>
            </a:r>
            <a:endParaRPr b="1"/>
          </a:p>
        </p:txBody>
      </p:sp>
      <p:sp>
        <p:nvSpPr>
          <p:cNvPr id="454" name="Google Shape;454;p25"/>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
        <p:nvSpPr>
          <p:cNvPr id="455" name="Google Shape;455;p25"/>
          <p:cNvSpPr/>
          <p:nvPr/>
        </p:nvSpPr>
        <p:spPr>
          <a:xfrm>
            <a:off x="2612571" y="4419600"/>
            <a:ext cx="2559505"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Deposit funds</a:t>
            </a:r>
            <a:endParaRPr b="0" i="0" sz="1400" u="none" cap="none" strike="noStrike">
              <a:solidFill>
                <a:srgbClr val="000000"/>
              </a:solidFill>
              <a:latin typeface="Arial"/>
              <a:ea typeface="Arial"/>
              <a:cs typeface="Arial"/>
              <a:sym typeface="Arial"/>
            </a:endParaRPr>
          </a:p>
        </p:txBody>
      </p:sp>
      <p:sp>
        <p:nvSpPr>
          <p:cNvPr id="456" name="Google Shape;456;p25"/>
          <p:cNvSpPr/>
          <p:nvPr/>
        </p:nvSpPr>
        <p:spPr>
          <a:xfrm>
            <a:off x="6657974" y="4419600"/>
            <a:ext cx="2816951" cy="609600"/>
          </a:xfrm>
          <a:prstGeom prst="ellipse">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Noto Sans Symbols"/>
              <a:buNone/>
            </a:pPr>
            <a:r>
              <a:rPr b="0" i="0" lang="en-US" sz="2000" u="none" cap="none" strike="noStrike">
                <a:solidFill>
                  <a:schemeClr val="dk1"/>
                </a:solidFill>
                <a:latin typeface="Tahoma"/>
                <a:ea typeface="Tahoma"/>
                <a:cs typeface="Tahoma"/>
                <a:sym typeface="Tahoma"/>
              </a:rPr>
              <a:t>Calculate bonus</a:t>
            </a:r>
            <a:endParaRPr b="0" i="0" sz="1400" u="none" cap="none" strike="noStrike">
              <a:solidFill>
                <a:srgbClr val="000000"/>
              </a:solidFill>
              <a:latin typeface="Arial"/>
              <a:ea typeface="Arial"/>
              <a:cs typeface="Arial"/>
              <a:sym typeface="Arial"/>
            </a:endParaRPr>
          </a:p>
        </p:txBody>
      </p:sp>
      <p:cxnSp>
        <p:nvCxnSpPr>
          <p:cNvPr id="457" name="Google Shape;457;p25"/>
          <p:cNvCxnSpPr>
            <a:stCxn id="455" idx="6"/>
            <a:endCxn id="456" idx="2"/>
          </p:cNvCxnSpPr>
          <p:nvPr/>
        </p:nvCxnSpPr>
        <p:spPr>
          <a:xfrm>
            <a:off x="5172076" y="4724400"/>
            <a:ext cx="1485900" cy="0"/>
          </a:xfrm>
          <a:prstGeom prst="straightConnector1">
            <a:avLst/>
          </a:prstGeom>
          <a:noFill/>
          <a:ln cap="flat" cmpd="sng" w="12700">
            <a:solidFill>
              <a:schemeClr val="dk1"/>
            </a:solidFill>
            <a:prstDash val="dash"/>
            <a:round/>
            <a:headEnd len="sm" w="sm" type="triangle"/>
            <a:tailEnd len="sm" w="sm" type="none"/>
          </a:ln>
        </p:spPr>
      </p:cxnSp>
      <p:sp>
        <p:nvSpPr>
          <p:cNvPr id="458" name="Google Shape;458;p25"/>
          <p:cNvSpPr txBox="1"/>
          <p:nvPr/>
        </p:nvSpPr>
        <p:spPr>
          <a:xfrm>
            <a:off x="5273675" y="4310064"/>
            <a:ext cx="1392238" cy="338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&lt;&lt;extend&gt;&gt;</a:t>
            </a:r>
            <a:endParaRPr b="0" i="0" sz="1400" u="none" cap="none" strike="noStrike">
              <a:solidFill>
                <a:srgbClr val="000000"/>
              </a:solidFill>
              <a:latin typeface="Arial"/>
              <a:ea typeface="Arial"/>
              <a:cs typeface="Arial"/>
              <a:sym typeface="Arial"/>
            </a:endParaRPr>
          </a:p>
        </p:txBody>
      </p:sp>
      <p:sp>
        <p:nvSpPr>
          <p:cNvPr id="459" name="Google Shape;459;p25"/>
          <p:cNvSpPr txBox="1"/>
          <p:nvPr/>
        </p:nvSpPr>
        <p:spPr>
          <a:xfrm>
            <a:off x="4857750" y="3263900"/>
            <a:ext cx="2222500" cy="585788"/>
          </a:xfrm>
          <a:prstGeom prst="rect">
            <a:avLst/>
          </a:prstGeom>
          <a:noFill/>
          <a:ln cap="flat" cmpd="sng" w="9525">
            <a:solidFill>
              <a:schemeClr val="dk1"/>
            </a:solidFill>
            <a:prstDash val="dash"/>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Amount over 50000 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Tahoma"/>
                <a:ea typeface="Tahoma"/>
                <a:cs typeface="Tahoma"/>
                <a:sym typeface="Tahoma"/>
              </a:rPr>
              <a:t>Age over 55</a:t>
            </a:r>
            <a:endParaRPr b="0" i="0" sz="1400" u="none" cap="none" strike="noStrike">
              <a:solidFill>
                <a:srgbClr val="000000"/>
              </a:solidFill>
              <a:latin typeface="Arial"/>
              <a:ea typeface="Arial"/>
              <a:cs typeface="Arial"/>
              <a:sym typeface="Arial"/>
            </a:endParaRPr>
          </a:p>
        </p:txBody>
      </p:sp>
      <p:cxnSp>
        <p:nvCxnSpPr>
          <p:cNvPr id="460" name="Google Shape;460;p25"/>
          <p:cNvCxnSpPr>
            <a:stCxn id="459" idx="2"/>
            <a:endCxn id="458" idx="0"/>
          </p:cNvCxnSpPr>
          <p:nvPr/>
        </p:nvCxnSpPr>
        <p:spPr>
          <a:xfrm>
            <a:off x="5969000" y="3849688"/>
            <a:ext cx="900" cy="460500"/>
          </a:xfrm>
          <a:prstGeom prst="straightConnector1">
            <a:avLst/>
          </a:prstGeom>
          <a:noFill/>
          <a:ln cap="flat" cmpd="sng" w="12700">
            <a:solidFill>
              <a:schemeClr val="dk1"/>
            </a:solidFill>
            <a:prstDash val="dash"/>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pic>
        <p:nvPicPr>
          <p:cNvPr descr="Screen Clipping" id="465" name="Google Shape;465;p26"/>
          <p:cNvPicPr preferRelativeResize="0"/>
          <p:nvPr/>
        </p:nvPicPr>
        <p:blipFill rotWithShape="1">
          <a:blip r:embed="rId3">
            <a:alphaModFix/>
          </a:blip>
          <a:srcRect b="0" l="0" r="0" t="0"/>
          <a:stretch/>
        </p:blipFill>
        <p:spPr>
          <a:xfrm>
            <a:off x="1524001" y="0"/>
            <a:ext cx="8315325" cy="6858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descr="Rectangle: Click to edit Master text styles&#10;Second level&#10;Third level&#10;Fourth level&#10;Fifth level" id="470" name="Google Shape;470;p27"/>
          <p:cNvSpPr txBox="1"/>
          <p:nvPr>
            <p:ph idx="1" type="body"/>
          </p:nvPr>
        </p:nvSpPr>
        <p:spPr>
          <a:xfrm>
            <a:off x="2209800" y="1524000"/>
            <a:ext cx="8001000" cy="4724400"/>
          </a:xfrm>
          <a:prstGeom prst="rect">
            <a:avLst/>
          </a:prstGeom>
          <a:noFill/>
          <a:ln>
            <a:noFill/>
          </a:ln>
        </p:spPr>
        <p:txBody>
          <a:bodyPr anchorCtr="0" anchor="t" bIns="45700" lIns="91425" spcFirstLastPara="1" rIns="91425" wrap="square" tIns="45700">
            <a:normAutofit/>
          </a:bodyPr>
          <a:lstStyle/>
          <a:p>
            <a:pPr indent="-285750" lvl="0" marL="285750" rtl="0" algn="just">
              <a:lnSpc>
                <a:spcPct val="100000"/>
              </a:lnSpc>
              <a:spcBef>
                <a:spcPts val="0"/>
              </a:spcBef>
              <a:spcAft>
                <a:spcPts val="0"/>
              </a:spcAft>
              <a:buSzPts val="2755"/>
              <a:buChar char="•"/>
            </a:pPr>
            <a:r>
              <a:rPr lang="en-US" sz="1900"/>
              <a:t>Hospital Management System is a large system including several subsystems or modules providing variety of functions. UML use case diagram example below shows actor and use cases for a hospital's reception.</a:t>
            </a:r>
            <a:endParaRPr/>
          </a:p>
          <a:p>
            <a:pPr indent="-285750" lvl="0" marL="285750" rtl="0" algn="just">
              <a:lnSpc>
                <a:spcPct val="100000"/>
              </a:lnSpc>
              <a:spcBef>
                <a:spcPts val="980"/>
              </a:spcBef>
              <a:spcAft>
                <a:spcPts val="0"/>
              </a:spcAft>
              <a:buSzPts val="2755"/>
              <a:buChar char="•"/>
            </a:pPr>
            <a:r>
              <a:rPr lang="en-US" sz="1900"/>
              <a:t>Purpose: Describe major services (functionality) provided by a hospital's reception.</a:t>
            </a:r>
            <a:endParaRPr/>
          </a:p>
          <a:p>
            <a:pPr indent="-285750" lvl="0" marL="285750" rtl="0" algn="just">
              <a:lnSpc>
                <a:spcPct val="100000"/>
              </a:lnSpc>
              <a:spcBef>
                <a:spcPts val="980"/>
              </a:spcBef>
              <a:spcAft>
                <a:spcPts val="0"/>
              </a:spcAft>
              <a:buSzPts val="2755"/>
              <a:buChar char="•"/>
            </a:pPr>
            <a:r>
              <a:rPr lang="en-US" sz="1900"/>
              <a:t>Hospital Reception subsystem or module supports some of the many job duties of hospital receptionist. Receptionist schedules patient's appointments and admission to the hospital, collects information from patient upon patient's arrival and/or by phone. For the patient that will stay in the hospital ("inpatient") she or he should have a bed allotted in a ward. Receptionists might also receive patient's payments, record them in a database and provide receipts, file insurance claims and medical reports.</a:t>
            </a:r>
            <a:endParaRPr/>
          </a:p>
        </p:txBody>
      </p:sp>
      <p:sp>
        <p:nvSpPr>
          <p:cNvPr id="471" name="Google Shape;471;p27"/>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
        <p:nvSpPr>
          <p:cNvPr id="472" name="Google Shape;472;p27"/>
          <p:cNvSpPr txBox="1"/>
          <p:nvPr>
            <p:ph type="title"/>
          </p:nvPr>
        </p:nvSpPr>
        <p:spPr>
          <a:xfrm>
            <a:off x="2095500" y="304800"/>
            <a:ext cx="7772400" cy="6858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orbel"/>
              <a:buNone/>
            </a:pPr>
            <a:r>
              <a:rPr lang="en-US" sz="2800"/>
              <a:t>Practice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pic>
        <p:nvPicPr>
          <p:cNvPr descr="Screen Clipping" id="478" name="Google Shape;478;p28"/>
          <p:cNvPicPr preferRelativeResize="0"/>
          <p:nvPr/>
        </p:nvPicPr>
        <p:blipFill rotWithShape="1">
          <a:blip r:embed="rId3">
            <a:alphaModFix/>
          </a:blip>
          <a:srcRect b="0" l="0" r="0" t="0"/>
          <a:stretch/>
        </p:blipFill>
        <p:spPr>
          <a:xfrm>
            <a:off x="1600201" y="123826"/>
            <a:ext cx="8951913" cy="65817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31"/>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p>
        </p:txBody>
      </p:sp>
      <p:sp>
        <p:nvSpPr>
          <p:cNvPr descr="Rectangle: Click to edit Master text styles&#10;Second level&#10;Third level&#10;Fourth level&#10;Fifth level" id="484" name="Google Shape;484;p31"/>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Bank customer has to provide pin for login, verified by bank, there could be mistake while entering the pin, customer can do transactions like (fund transfer, withdraw, change pin, balance check, deposit) etc., ATM Machine will provide a print out if customer wants to get a receipt of their transaction considering some charges, charges will also apply for each transaction. There is system administrator who monitors users’ transaction and report if any suspicious activities is noticed. Also maintains ATM machine money loading and maintenance.</a:t>
            </a:r>
            <a:endParaRPr/>
          </a:p>
        </p:txBody>
      </p:sp>
      <p:sp>
        <p:nvSpPr>
          <p:cNvPr id="485" name="Google Shape;485;p31"/>
          <p:cNvSpPr txBox="1"/>
          <p:nvPr>
            <p:ph idx="12" type="sldNum"/>
          </p:nvPr>
        </p:nvSpPr>
        <p:spPr>
          <a:xfrm>
            <a:off x="2715653" y="6473299"/>
            <a:ext cx="7086023"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000"/>
              <a:buFont typeface="Noto Sans Symbols"/>
              <a:buNone/>
            </a:pPr>
            <a:r>
              <a:rPr b="0" i="0" lang="en-US" sz="1000">
                <a:solidFill>
                  <a:schemeClr val="dk1"/>
                </a:solidFill>
                <a:latin typeface="Tahoma"/>
                <a:ea typeface="Tahoma"/>
                <a:cs typeface="Tahoma"/>
                <a:sym typeface="Tahoma"/>
              </a:rPr>
              <a:t>Slide </a:t>
            </a:r>
            <a:fld id="{00000000-1234-1234-1234-123412341234}" type="slidenum">
              <a:rPr b="0" i="0" lang="en-US" sz="1000">
                <a:solidFill>
                  <a:schemeClr val="dk1"/>
                </a:solidFill>
                <a:latin typeface="Tahoma"/>
                <a:ea typeface="Tahoma"/>
                <a:cs typeface="Tahoma"/>
                <a:sym typeface="Tahoma"/>
              </a:rPr>
              <a:t>‹#›</a:t>
            </a:fld>
            <a:endParaRPr b="0" i="0" sz="1000">
              <a:solidFill>
                <a:schemeClr val="dk1"/>
              </a:solidFill>
              <a:latin typeface="Tahoma"/>
              <a:ea typeface="Tahoma"/>
              <a:cs typeface="Tahoma"/>
              <a:sym typeface="Tahoma"/>
            </a:endParaRPr>
          </a:p>
          <a:p>
            <a:pPr indent="0" lvl="0" marL="0" marR="0" rtl="0" algn="l">
              <a:lnSpc>
                <a:spcPct val="100000"/>
              </a:lnSpc>
              <a:spcBef>
                <a:spcPts val="0"/>
              </a:spcBef>
              <a:spcAft>
                <a:spcPts val="0"/>
              </a:spcAft>
              <a:buClr>
                <a:schemeClr val="dk1"/>
              </a:buClr>
              <a:buSzPts val="1000"/>
              <a:buFont typeface="Noto Sans Symbols"/>
              <a:buNone/>
            </a:pPr>
            <a:r>
              <a:t/>
            </a:r>
            <a:endParaRPr b="0" i="0" sz="1000">
              <a:solidFill>
                <a:schemeClr val="dk1"/>
              </a:solidFill>
              <a:latin typeface="Tahoma"/>
              <a:ea typeface="Tahoma"/>
              <a:cs typeface="Tahoma"/>
              <a:sym typeface="Tahom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5"/>
          <p:cNvSpPr txBox="1"/>
          <p:nvPr>
            <p:ph idx="1" type="body"/>
          </p:nvPr>
        </p:nvSpPr>
        <p:spPr>
          <a:xfrm>
            <a:off x="774390" y="934888"/>
            <a:ext cx="10581641" cy="5913119"/>
          </a:xfrm>
          <a:prstGeom prst="rect">
            <a:avLst/>
          </a:prstGeom>
          <a:noFill/>
          <a:ln>
            <a:noFill/>
          </a:ln>
        </p:spPr>
        <p:txBody>
          <a:bodyPr anchorCtr="0" anchor="t" bIns="45700" lIns="91425" spcFirstLastPara="1" rIns="91425" wrap="square" tIns="45700">
            <a:normAutofit/>
          </a:bodyPr>
          <a:lstStyle/>
          <a:p>
            <a:pPr indent="-394335" lvl="0" marL="457200" rtl="0" algn="just">
              <a:lnSpc>
                <a:spcPct val="100000"/>
              </a:lnSpc>
              <a:spcBef>
                <a:spcPts val="360"/>
              </a:spcBef>
              <a:spcAft>
                <a:spcPts val="0"/>
              </a:spcAft>
              <a:buSzPts val="2610"/>
              <a:buChar char="•"/>
            </a:pPr>
            <a:r>
              <a:rPr lang="en-US"/>
              <a:t>Suppose, you have been hired to design a course management system. The requirements for the system are as follows:</a:t>
            </a:r>
            <a:endParaRPr/>
          </a:p>
          <a:p>
            <a:pPr indent="-394335" lvl="0" marL="457200" rtl="0" algn="just">
              <a:lnSpc>
                <a:spcPct val="100000"/>
              </a:lnSpc>
              <a:spcBef>
                <a:spcPts val="360"/>
              </a:spcBef>
              <a:spcAft>
                <a:spcPts val="0"/>
              </a:spcAft>
              <a:buSzPts val="2610"/>
              <a:buChar char="•"/>
            </a:pPr>
            <a:r>
              <a:rPr lang="en-US"/>
              <a:t>Two types of students will use this system, BSc, and MSc. Students will be able to log in to the system using a username and password. The system will check whether the credentials are valid and will give an error message if they are incorrect. Students will be able to select courses they want to complete next semester. The system will check whether the course has remaining seats and if the student has completed all pre-requisite courses to take the course. The system might suggest additional courses to the student when taking a course. After a student has completed selecting courses then he/she might request for advising, and an adviser will approve the advising request. Students can view their routine and grade sheet. BSc students can add project proposals whereas MSc students can add thesis proposals and those will be approved by the advisor. Students can also make payments. Payments can be made via card or bank transfer, payment must be verified by the system.</a:t>
            </a:r>
            <a:endParaRPr/>
          </a:p>
          <a:p>
            <a:pPr indent="-228600" lvl="0" marL="457200" rtl="0" algn="just">
              <a:lnSpc>
                <a:spcPct val="100000"/>
              </a:lnSpc>
              <a:spcBef>
                <a:spcPts val="360"/>
              </a:spcBef>
              <a:spcAft>
                <a:spcPts val="0"/>
              </a:spcAft>
              <a:buSzPts val="2610"/>
              <a:buNone/>
            </a:pPr>
            <a:r>
              <a:t/>
            </a:r>
            <a:endParaRPr/>
          </a:p>
        </p:txBody>
      </p:sp>
      <p:sp>
        <p:nvSpPr>
          <p:cNvPr id="491" name="Google Shape;491;p75"/>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txBox="1"/>
          <p:nvPr>
            <p:ph idx="4294967295" type="title"/>
          </p:nvPr>
        </p:nvSpPr>
        <p:spPr>
          <a:xfrm>
            <a:off x="2675709" y="1703812"/>
            <a:ext cx="6840582" cy="3190689"/>
          </a:xfrm>
          <a:prstGeom prst="rect">
            <a:avLst/>
          </a:prstGeom>
          <a:solidFill>
            <a:srgbClr val="2E75B6"/>
          </a:solidFill>
          <a:ln>
            <a:noFill/>
          </a:ln>
        </p:spPr>
        <p:txBody>
          <a:bodyPr anchorCtr="0" anchor="b" bIns="45700" lIns="91425" spcFirstLastPara="1" rIns="91425" wrap="square" tIns="45700">
            <a:normAutofit/>
          </a:bodyPr>
          <a:lstStyle/>
          <a:p>
            <a:pPr indent="0" lvl="0" marL="0" marR="0" rtl="0" algn="r">
              <a:lnSpc>
                <a:spcPct val="100000"/>
              </a:lnSpc>
              <a:spcBef>
                <a:spcPts val="0"/>
              </a:spcBef>
              <a:spcAft>
                <a:spcPts val="0"/>
              </a:spcAft>
              <a:buClr>
                <a:srgbClr val="FFFFFF"/>
              </a:buClr>
              <a:buSzPts val="5387"/>
              <a:buFont typeface="Calibri"/>
              <a:buNone/>
            </a:pPr>
            <a:r>
              <a:rPr b="0" i="0" lang="en-US" sz="5387" u="none" cap="none" strike="noStrike">
                <a:solidFill>
                  <a:srgbClr val="FFFFFF"/>
                </a:solidFill>
                <a:latin typeface="Calibri"/>
                <a:ea typeface="Calibri"/>
                <a:cs typeface="Calibri"/>
                <a:sym typeface="Calibri"/>
              </a:rPr>
              <a:t>UML Activity Diagrams</a:t>
            </a:r>
            <a:br>
              <a:rPr b="0" i="0" lang="en-US" sz="5387" u="none" cap="none" strike="noStrike">
                <a:solidFill>
                  <a:srgbClr val="FFFFFF"/>
                </a:solidFill>
                <a:latin typeface="Calibri"/>
                <a:ea typeface="Calibri"/>
                <a:cs typeface="Calibri"/>
                <a:sym typeface="Calibri"/>
              </a:rPr>
            </a:br>
            <a:endParaRPr b="0" i="0" sz="1596" u="none" cap="none" strike="noStrike">
              <a:solidFill>
                <a:srgbClr val="FFFFFF"/>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33"/>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73634" lvl="0" marL="273634" rtl="0" algn="l">
              <a:lnSpc>
                <a:spcPct val="100000"/>
              </a:lnSpc>
              <a:spcBef>
                <a:spcPts val="0"/>
              </a:spcBef>
              <a:spcAft>
                <a:spcPts val="0"/>
              </a:spcAft>
              <a:buSzPts val="3480"/>
              <a:buFont typeface="Arial"/>
              <a:buChar char="•"/>
            </a:pPr>
            <a:r>
              <a:rPr lang="en-US">
                <a:latin typeface="Calibri"/>
                <a:ea typeface="Calibri"/>
                <a:cs typeface="Calibri"/>
                <a:sym typeface="Calibri"/>
              </a:rPr>
              <a:t>Introduction</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Activity Diagrams - notation</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How to apply activity diagrams</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Guidelines</a:t>
            </a:r>
            <a:endParaRPr/>
          </a:p>
          <a:p>
            <a:pPr indent="-273634" lvl="0" marL="273634" rtl="0" algn="l">
              <a:lnSpc>
                <a:spcPct val="100000"/>
              </a:lnSpc>
              <a:spcBef>
                <a:spcPts val="1080"/>
              </a:spcBef>
              <a:spcAft>
                <a:spcPts val="0"/>
              </a:spcAft>
              <a:buSzPts val="3480"/>
              <a:buFont typeface="Arial"/>
              <a:buChar char="•"/>
            </a:pPr>
            <a:r>
              <a:rPr lang="en-US">
                <a:latin typeface="Calibri"/>
                <a:ea typeface="Calibri"/>
                <a:cs typeface="Calibri"/>
                <a:sym typeface="Calibri"/>
              </a:rPr>
              <a:t>Examples</a:t>
            </a:r>
            <a:endParaRPr/>
          </a:p>
        </p:txBody>
      </p:sp>
      <p:sp>
        <p:nvSpPr>
          <p:cNvPr id="502" name="Google Shape;502;p33"/>
          <p:cNvSpPr txBox="1"/>
          <p:nvPr>
            <p:ph type="title"/>
          </p:nvPr>
        </p:nvSpPr>
        <p:spPr>
          <a:xfrm>
            <a:off x="1309512" y="457202"/>
            <a:ext cx="8748889" cy="1142999"/>
          </a:xfrm>
          <a:prstGeom prst="rect">
            <a:avLst/>
          </a:prstGeom>
          <a:solidFill>
            <a:srgbClr val="2E75B6"/>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OUTLINE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4"/>
          <p:cNvSpPr txBox="1"/>
          <p:nvPr>
            <p:ph idx="1" type="body"/>
          </p:nvPr>
        </p:nvSpPr>
        <p:spPr>
          <a:xfrm>
            <a:off x="1698710" y="1851075"/>
            <a:ext cx="8712241" cy="4900833"/>
          </a:xfrm>
          <a:prstGeom prst="rect">
            <a:avLst/>
          </a:prstGeom>
          <a:noFill/>
          <a:ln>
            <a:noFill/>
          </a:ln>
        </p:spPr>
        <p:txBody>
          <a:bodyPr anchorCtr="0" anchor="t" bIns="45700" lIns="410425" spcFirstLastPara="1" rIns="91425" wrap="square" tIns="45700">
            <a:normAutofit lnSpcReduction="10000"/>
          </a:bodyPr>
          <a:lstStyle/>
          <a:p>
            <a:pPr indent="-273050" lvl="0" marL="273634" marR="0" rtl="0" algn="just">
              <a:lnSpc>
                <a:spcPct val="100000"/>
              </a:lnSpc>
              <a:spcBef>
                <a:spcPts val="0"/>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An Activity Diagram is one of the Behavior diagrams. </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Activity modelling is the sequence and conditions for coordinating lower-level behaviors, rather than which  classifiers own those behaviors.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These are commonly called control flow and object flow models.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The behaviors coordinated by these models can be initiated because other behaviors finish executing, because objects and data become available, or because events occur external to the flow.</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A UML Activity Diagram shows sequential and parallel activities in a process.</a:t>
            </a:r>
            <a:endParaRPr/>
          </a:p>
          <a:p>
            <a:pPr indent="-273050" lvl="0" marL="273634"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Useful for modelling: </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Business processes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Workflows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Data flows</a:t>
            </a:r>
            <a:endParaRPr/>
          </a:p>
          <a:p>
            <a:pPr indent="-273050" lvl="1" marL="547268" marR="0" rtl="0" algn="just">
              <a:lnSpc>
                <a:spcPct val="100000"/>
              </a:lnSpc>
              <a:spcBef>
                <a:spcPts val="999"/>
              </a:spcBef>
              <a:spcAft>
                <a:spcPts val="0"/>
              </a:spcAft>
              <a:buClr>
                <a:srgbClr val="366092"/>
              </a:buClr>
              <a:buSzPts val="1700"/>
              <a:buFont typeface="Arial"/>
              <a:buChar char="•"/>
            </a:pPr>
            <a:r>
              <a:rPr b="0" i="0" lang="en-US" sz="1995" u="none" cap="none" strike="noStrike">
                <a:solidFill>
                  <a:srgbClr val="000000"/>
                </a:solidFill>
                <a:latin typeface="Calibri"/>
                <a:ea typeface="Calibri"/>
                <a:cs typeface="Calibri"/>
                <a:sym typeface="Calibri"/>
              </a:rPr>
              <a:t>Complex algorithms</a:t>
            </a:r>
            <a:endParaRPr/>
          </a:p>
        </p:txBody>
      </p:sp>
      <p:sp>
        <p:nvSpPr>
          <p:cNvPr id="508" name="Google Shape;508;p34"/>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What is an Activity Diagram?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Different Types of UML</a:t>
            </a:r>
            <a:endParaRPr/>
          </a:p>
        </p:txBody>
      </p:sp>
      <p:pic>
        <p:nvPicPr>
          <p:cNvPr descr="Hierarchy of UML 2.2 Diagrams, shown as a class diagram" id="170" name="Google Shape;170;p4"/>
          <p:cNvPicPr preferRelativeResize="0"/>
          <p:nvPr/>
        </p:nvPicPr>
        <p:blipFill rotWithShape="1">
          <a:blip r:embed="rId3">
            <a:alphaModFix/>
          </a:blip>
          <a:srcRect b="0" l="0" r="0" t="0"/>
          <a:stretch/>
        </p:blipFill>
        <p:spPr>
          <a:xfrm>
            <a:off x="1533645" y="1600201"/>
            <a:ext cx="8300622" cy="4363522"/>
          </a:xfrm>
          <a:prstGeom prst="rect">
            <a:avLst/>
          </a:prstGeom>
          <a:noFill/>
          <a:ln>
            <a:noFill/>
          </a:ln>
        </p:spPr>
      </p:pic>
      <p:sp>
        <p:nvSpPr>
          <p:cNvPr id="171" name="Google Shape;171;p4"/>
          <p:cNvSpPr/>
          <p:nvPr/>
        </p:nvSpPr>
        <p:spPr>
          <a:xfrm>
            <a:off x="1892424" y="3488999"/>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2" name="Google Shape;172;p4"/>
          <p:cNvSpPr/>
          <p:nvPr/>
        </p:nvSpPr>
        <p:spPr>
          <a:xfrm>
            <a:off x="4042299" y="5141725"/>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3" name="Google Shape;173;p4"/>
          <p:cNvSpPr/>
          <p:nvPr/>
        </p:nvSpPr>
        <p:spPr>
          <a:xfrm>
            <a:off x="3722704" y="4227327"/>
            <a:ext cx="110970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4" name="Google Shape;174;p4"/>
          <p:cNvSpPr/>
          <p:nvPr/>
        </p:nvSpPr>
        <p:spPr>
          <a:xfrm>
            <a:off x="5859262" y="3500841"/>
            <a:ext cx="994299" cy="585926"/>
          </a:xfrm>
          <a:prstGeom prst="rect">
            <a:avLst/>
          </a:prstGeom>
          <a:solidFill>
            <a:srgbClr val="4F81BD">
              <a:alpha val="20000"/>
            </a:srgbClr>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rbel"/>
              <a:ea typeface="Corbel"/>
              <a:cs typeface="Corbel"/>
              <a:sym typeface="Corbel"/>
            </a:endParaRPr>
          </a:p>
        </p:txBody>
      </p:sp>
      <p:sp>
        <p:nvSpPr>
          <p:cNvPr id="175" name="Google Shape;175;p4"/>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35"/>
          <p:cNvSpPr txBox="1"/>
          <p:nvPr>
            <p:ph idx="1" type="body"/>
          </p:nvPr>
        </p:nvSpPr>
        <p:spPr>
          <a:xfrm>
            <a:off x="2162666" y="1917581"/>
            <a:ext cx="7866669" cy="4085347"/>
          </a:xfrm>
          <a:prstGeom prst="rect">
            <a:avLst/>
          </a:prstGeom>
          <a:noFill/>
          <a:ln>
            <a:noFill/>
          </a:ln>
        </p:spPr>
        <p:txBody>
          <a:bodyPr anchorCtr="0" anchor="t" bIns="45700" lIns="410425" spcFirstLastPara="1" rIns="91425" wrap="square" tIns="45700">
            <a:normAutofit fontScale="92500" lnSpcReduction="10000"/>
          </a:bodyPr>
          <a:lstStyle/>
          <a:p>
            <a:pPr indent="-272367" lvl="0" marL="285750" rtl="0" algn="l">
              <a:lnSpc>
                <a:spcPct val="100000"/>
              </a:lnSpc>
              <a:spcBef>
                <a:spcPts val="0"/>
              </a:spcBef>
              <a:spcAft>
                <a:spcPts val="0"/>
              </a:spcAft>
              <a:buSzPct val="76576"/>
              <a:buChar char="•"/>
            </a:pPr>
            <a:r>
              <a:rPr lang="en-US"/>
              <a:t>Initial Node:</a:t>
            </a:r>
            <a:endParaRPr/>
          </a:p>
          <a:p>
            <a:pPr indent="-272367" lvl="1" marL="742950" rtl="0" algn="l">
              <a:lnSpc>
                <a:spcPct val="100000"/>
              </a:lnSpc>
              <a:spcBef>
                <a:spcPts val="970"/>
              </a:spcBef>
              <a:spcAft>
                <a:spcPts val="0"/>
              </a:spcAft>
              <a:buSzPct val="81081"/>
              <a:buChar char="•"/>
            </a:pPr>
            <a:r>
              <a:rPr lang="en-US"/>
              <a:t>An initial node is a control node at which flow starts when the activity is invoked.</a:t>
            </a:r>
            <a:endParaRPr/>
          </a:p>
          <a:p>
            <a:pPr indent="-272367" lvl="1" marL="742950" rtl="0" algn="l">
              <a:lnSpc>
                <a:spcPct val="100000"/>
              </a:lnSpc>
              <a:spcBef>
                <a:spcPts val="970"/>
              </a:spcBef>
              <a:spcAft>
                <a:spcPts val="0"/>
              </a:spcAft>
              <a:buSzPct val="81081"/>
              <a:buChar char="•"/>
            </a:pPr>
            <a:r>
              <a:rPr lang="en-US"/>
              <a:t>An activity may have more than one initial node.</a:t>
            </a:r>
            <a:endParaRPr/>
          </a:p>
          <a:p>
            <a:pPr indent="-272367" lvl="1" marL="742950" rtl="0" algn="l">
              <a:lnSpc>
                <a:spcPct val="100000"/>
              </a:lnSpc>
              <a:spcBef>
                <a:spcPts val="895"/>
              </a:spcBef>
              <a:spcAft>
                <a:spcPts val="0"/>
              </a:spcAft>
              <a:buSzPct val="145000"/>
              <a:buNone/>
            </a:pPr>
            <a:r>
              <a:t/>
            </a:r>
            <a:endParaRPr sz="1596"/>
          </a:p>
          <a:p>
            <a:pPr indent="-164417" lvl="0" marL="285750" rtl="0" algn="l">
              <a:lnSpc>
                <a:spcPct val="100000"/>
              </a:lnSpc>
              <a:spcBef>
                <a:spcPts val="1044"/>
              </a:spcBef>
              <a:spcAft>
                <a:spcPts val="0"/>
              </a:spcAft>
              <a:buSzPct val="76576"/>
              <a:buNone/>
            </a:pPr>
            <a:r>
              <a:t/>
            </a:r>
            <a:endParaRPr/>
          </a:p>
          <a:p>
            <a:pPr indent="-164417" lvl="0" marL="285750" rtl="0" algn="l">
              <a:lnSpc>
                <a:spcPct val="100000"/>
              </a:lnSpc>
              <a:spcBef>
                <a:spcPts val="1044"/>
              </a:spcBef>
              <a:spcAft>
                <a:spcPts val="0"/>
              </a:spcAft>
              <a:buSzPct val="76576"/>
              <a:buNone/>
            </a:pPr>
            <a:r>
              <a:t/>
            </a:r>
            <a:endParaRPr/>
          </a:p>
          <a:p>
            <a:pPr indent="-272367" lvl="0" marL="285750" rtl="0" algn="l">
              <a:lnSpc>
                <a:spcPct val="100000"/>
              </a:lnSpc>
              <a:spcBef>
                <a:spcPts val="1044"/>
              </a:spcBef>
              <a:spcAft>
                <a:spcPts val="0"/>
              </a:spcAft>
              <a:buSzPct val="76576"/>
              <a:buChar char="•"/>
            </a:pPr>
            <a:r>
              <a:rPr lang="en-US"/>
              <a:t>Final Node:</a:t>
            </a:r>
            <a:endParaRPr/>
          </a:p>
          <a:p>
            <a:pPr indent="-272367" lvl="1" marL="742950" rtl="0" algn="l">
              <a:lnSpc>
                <a:spcPct val="100000"/>
              </a:lnSpc>
              <a:spcBef>
                <a:spcPts val="970"/>
              </a:spcBef>
              <a:spcAft>
                <a:spcPts val="0"/>
              </a:spcAft>
              <a:buSzPct val="81081"/>
              <a:buChar char="•"/>
            </a:pPr>
            <a:r>
              <a:rPr lang="en-US"/>
              <a:t>An activity may have more than one activity final node; </a:t>
            </a:r>
            <a:endParaRPr/>
          </a:p>
          <a:p>
            <a:pPr indent="-272367" lvl="1" marL="742950" rtl="0" algn="l">
              <a:lnSpc>
                <a:spcPct val="100000"/>
              </a:lnSpc>
              <a:spcBef>
                <a:spcPts val="970"/>
              </a:spcBef>
              <a:spcAft>
                <a:spcPts val="0"/>
              </a:spcAft>
              <a:buSzPct val="145000"/>
              <a:buNone/>
            </a:pPr>
            <a:r>
              <a:rPr lang="en-US"/>
              <a:t>       the first one reached stops all flows in the activity.</a:t>
            </a:r>
            <a:endParaRPr/>
          </a:p>
          <a:p>
            <a:pPr indent="-272367" lvl="1" marL="742950" rtl="0" algn="l">
              <a:lnSpc>
                <a:spcPct val="100000"/>
              </a:lnSpc>
              <a:spcBef>
                <a:spcPts val="969"/>
              </a:spcBef>
              <a:spcAft>
                <a:spcPts val="0"/>
              </a:spcAft>
              <a:buSzPct val="145000"/>
              <a:buNone/>
            </a:pPr>
            <a:r>
              <a:t/>
            </a:r>
            <a:endParaRPr sz="1995"/>
          </a:p>
        </p:txBody>
      </p:sp>
      <p:sp>
        <p:nvSpPr>
          <p:cNvPr id="515" name="Google Shape;515;p35"/>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Initial and Final Nodes</a:t>
            </a:r>
            <a:endParaRPr/>
          </a:p>
        </p:txBody>
      </p:sp>
      <p:pic>
        <p:nvPicPr>
          <p:cNvPr id="516" name="Google Shape;516;p35"/>
          <p:cNvPicPr preferRelativeResize="0"/>
          <p:nvPr/>
        </p:nvPicPr>
        <p:blipFill rotWithShape="1">
          <a:blip r:embed="rId3">
            <a:alphaModFix/>
          </a:blip>
          <a:srcRect b="0" l="0" r="0" t="0"/>
          <a:stretch/>
        </p:blipFill>
        <p:spPr>
          <a:xfrm>
            <a:off x="5874314" y="3721942"/>
            <a:ext cx="443371" cy="476623"/>
          </a:xfrm>
          <a:prstGeom prst="rect">
            <a:avLst/>
          </a:prstGeom>
          <a:noFill/>
          <a:ln>
            <a:noFill/>
          </a:ln>
        </p:spPr>
      </p:pic>
      <p:pic>
        <p:nvPicPr>
          <p:cNvPr id="517" name="Google Shape;517;p35"/>
          <p:cNvPicPr preferRelativeResize="0"/>
          <p:nvPr/>
        </p:nvPicPr>
        <p:blipFill rotWithShape="1">
          <a:blip r:embed="rId4">
            <a:alphaModFix/>
          </a:blip>
          <a:srcRect b="0" l="0" r="0" t="0"/>
          <a:stretch/>
        </p:blipFill>
        <p:spPr>
          <a:xfrm>
            <a:off x="5817309" y="6002926"/>
            <a:ext cx="500376" cy="49879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6"/>
          <p:cNvSpPr txBox="1"/>
          <p:nvPr>
            <p:ph idx="1" type="body"/>
          </p:nvPr>
        </p:nvSpPr>
        <p:spPr>
          <a:xfrm>
            <a:off x="1712961" y="1721231"/>
            <a:ext cx="8766079" cy="3676813"/>
          </a:xfrm>
          <a:prstGeom prst="rect">
            <a:avLst/>
          </a:prstGeom>
          <a:noFill/>
          <a:ln>
            <a:noFill/>
          </a:ln>
        </p:spPr>
        <p:txBody>
          <a:bodyPr anchorCtr="0" anchor="t" bIns="45700" lIns="410425" spcFirstLastPara="1" rIns="91425" wrap="square" tIns="45700">
            <a:normAutofit fontScale="92500" lnSpcReduction="10000"/>
          </a:bodyPr>
          <a:lstStyle/>
          <a:p>
            <a:pPr indent="-273122" lvl="0" marL="273634" marR="0" rtl="0" algn="l">
              <a:lnSpc>
                <a:spcPct val="100000"/>
              </a:lnSpc>
              <a:spcBef>
                <a:spcPts val="0"/>
              </a:spcBef>
              <a:spcAft>
                <a:spcPts val="0"/>
              </a:spcAft>
              <a:buClr>
                <a:srgbClr val="366092"/>
              </a:buClr>
              <a:buSzPct val="84294"/>
              <a:buFont typeface="Arial"/>
              <a:buChar char="•"/>
            </a:pPr>
            <a:r>
              <a:rPr b="0" i="0" lang="en-US" sz="3591" u="none" cap="none" strike="noStrike">
                <a:solidFill>
                  <a:srgbClr val="000000"/>
                </a:solidFill>
                <a:latin typeface="Calibri"/>
                <a:ea typeface="Calibri"/>
                <a:cs typeface="Calibri"/>
                <a:sym typeface="Calibri"/>
              </a:rPr>
              <a:t>Action: </a:t>
            </a:r>
            <a:endParaRPr/>
          </a:p>
          <a:p>
            <a:pPr indent="-273092"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represents a single step within an activity that is not further decomposed within the activity.</a:t>
            </a:r>
            <a:endParaRPr/>
          </a:p>
          <a:p>
            <a:pPr indent="-273092"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activity represents a behavior that is composed of individual elements that are actions.</a:t>
            </a:r>
            <a:endParaRPr/>
          </a:p>
          <a:p>
            <a:pPr indent="-273092"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is simple from the point of view of the activity containing it, but may be complex in its effect and not be atomic.</a:t>
            </a:r>
            <a:endParaRPr/>
          </a:p>
          <a:p>
            <a:pPr indent="-273092"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activity can be reused in many places, whereas an instance of an action is only used once at a particular</a:t>
            </a:r>
            <a:endParaRPr/>
          </a:p>
          <a:p>
            <a:pPr indent="-273092" lvl="1" marL="547268" marR="0" rtl="0" algn="just">
              <a:lnSpc>
                <a:spcPct val="100000"/>
              </a:lnSpc>
              <a:spcBef>
                <a:spcPts val="969"/>
              </a:spcBef>
              <a:spcAft>
                <a:spcPts val="0"/>
              </a:spcAft>
              <a:buClr>
                <a:srgbClr val="366092"/>
              </a:buClr>
              <a:buSzPct val="92122"/>
              <a:buFont typeface="Arial"/>
              <a:buChar char="•"/>
            </a:pPr>
            <a:r>
              <a:rPr b="0" i="0" lang="en-US" sz="1995" u="none" cap="none" strike="noStrike">
                <a:solidFill>
                  <a:srgbClr val="000000"/>
                </a:solidFill>
                <a:latin typeface="Calibri"/>
                <a:ea typeface="Calibri"/>
                <a:cs typeface="Calibri"/>
                <a:sym typeface="Calibri"/>
              </a:rPr>
              <a:t>An action will not begin execution until all of its input conditions are satisfied.</a:t>
            </a:r>
            <a:endParaRPr/>
          </a:p>
        </p:txBody>
      </p:sp>
      <p:sp>
        <p:nvSpPr>
          <p:cNvPr id="523" name="Google Shape;523;p36"/>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Action</a:t>
            </a:r>
            <a:endParaRPr/>
          </a:p>
        </p:txBody>
      </p:sp>
      <p:pic>
        <p:nvPicPr>
          <p:cNvPr id="524" name="Google Shape;524;p36"/>
          <p:cNvPicPr preferRelativeResize="0"/>
          <p:nvPr/>
        </p:nvPicPr>
        <p:blipFill rotWithShape="1">
          <a:blip r:embed="rId3">
            <a:alphaModFix/>
          </a:blip>
          <a:srcRect b="0" l="0" r="0" t="0"/>
          <a:stretch/>
        </p:blipFill>
        <p:spPr>
          <a:xfrm>
            <a:off x="5369189" y="5398044"/>
            <a:ext cx="1197102" cy="8123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37"/>
          <p:cNvSpPr txBox="1"/>
          <p:nvPr>
            <p:ph idx="1" type="body"/>
          </p:nvPr>
        </p:nvSpPr>
        <p:spPr>
          <a:xfrm>
            <a:off x="3400938" y="1892245"/>
            <a:ext cx="7255450" cy="4965756"/>
          </a:xfrm>
          <a:prstGeom prst="rect">
            <a:avLst/>
          </a:prstGeom>
          <a:noFill/>
          <a:ln>
            <a:noFill/>
          </a:ln>
        </p:spPr>
        <p:txBody>
          <a:bodyPr anchorCtr="0" anchor="t" bIns="45700" lIns="410425" spcFirstLastPara="1" rIns="91425" wrap="square" tIns="45700">
            <a:normAutofit/>
          </a:bodyPr>
          <a:lstStyle/>
          <a:p>
            <a:pPr indent="-272367" lvl="0" marL="285750" rtl="0" algn="just">
              <a:lnSpc>
                <a:spcPct val="100000"/>
              </a:lnSpc>
              <a:spcBef>
                <a:spcPts val="0"/>
              </a:spcBef>
              <a:spcAft>
                <a:spcPts val="0"/>
              </a:spcAft>
              <a:buSzPts val="1800"/>
              <a:buChar char="•"/>
            </a:pPr>
            <a:r>
              <a:rPr lang="en-US"/>
              <a:t>Merge Node:</a:t>
            </a:r>
            <a:endParaRPr sz="3990"/>
          </a:p>
          <a:p>
            <a:pPr indent="-272367" lvl="1" marL="742950" rtl="0" algn="just">
              <a:lnSpc>
                <a:spcPct val="100000"/>
              </a:lnSpc>
              <a:spcBef>
                <a:spcPts val="999"/>
              </a:spcBef>
              <a:spcAft>
                <a:spcPts val="0"/>
              </a:spcAft>
              <a:buSzPts val="1500"/>
              <a:buChar char="•"/>
            </a:pPr>
            <a:r>
              <a:rPr lang="en-US" sz="1995"/>
              <a:t>A merge node is a control node that brings together multiple alternate flows.</a:t>
            </a:r>
            <a:endParaRPr/>
          </a:p>
          <a:p>
            <a:pPr indent="-272367" lvl="1" marL="742950" rtl="0" algn="just">
              <a:lnSpc>
                <a:spcPct val="100000"/>
              </a:lnSpc>
              <a:spcBef>
                <a:spcPts val="999"/>
              </a:spcBef>
              <a:spcAft>
                <a:spcPts val="0"/>
              </a:spcAft>
              <a:buSzPts val="1500"/>
              <a:buChar char="•"/>
            </a:pPr>
            <a:r>
              <a:rPr lang="en-US" sz="1995"/>
              <a:t>It is not used to synchronize concurrent flows but to accept one among several alternate flows.</a:t>
            </a:r>
            <a:endParaRPr/>
          </a:p>
          <a:p>
            <a:pPr indent="-272367" lvl="1" marL="742950" rtl="0" algn="just">
              <a:lnSpc>
                <a:spcPct val="100000"/>
              </a:lnSpc>
              <a:spcBef>
                <a:spcPts val="999"/>
              </a:spcBef>
              <a:spcAft>
                <a:spcPts val="0"/>
              </a:spcAft>
              <a:buSzPts val="1500"/>
              <a:buChar char="•"/>
            </a:pPr>
            <a:r>
              <a:rPr lang="en-US" sz="1995"/>
              <a:t>A merge node has multiple incoming edges and a single outgoing edge.</a:t>
            </a:r>
            <a:endParaRPr/>
          </a:p>
          <a:p>
            <a:pPr indent="-272367" lvl="1" marL="742950" rtl="0" algn="just">
              <a:lnSpc>
                <a:spcPct val="100000"/>
              </a:lnSpc>
              <a:spcBef>
                <a:spcPts val="819"/>
              </a:spcBef>
              <a:spcAft>
                <a:spcPts val="0"/>
              </a:spcAft>
              <a:buSzPts val="1591"/>
              <a:buNone/>
            </a:pPr>
            <a:r>
              <a:t/>
            </a:r>
            <a:endParaRPr sz="1097"/>
          </a:p>
          <a:p>
            <a:pPr indent="-272367" lvl="0" marL="285750" rtl="0" algn="just">
              <a:lnSpc>
                <a:spcPct val="100000"/>
              </a:lnSpc>
              <a:spcBef>
                <a:spcPts val="1080"/>
              </a:spcBef>
              <a:spcAft>
                <a:spcPts val="0"/>
              </a:spcAft>
              <a:buSzPts val="1800"/>
              <a:buChar char="•"/>
            </a:pPr>
            <a:r>
              <a:rPr lang="en-US"/>
              <a:t>Decision Node:</a:t>
            </a:r>
            <a:endParaRPr sz="2394"/>
          </a:p>
          <a:p>
            <a:pPr indent="-272367" lvl="1" marL="742950" rtl="0" algn="just">
              <a:lnSpc>
                <a:spcPct val="100000"/>
              </a:lnSpc>
              <a:spcBef>
                <a:spcPts val="999"/>
              </a:spcBef>
              <a:spcAft>
                <a:spcPts val="0"/>
              </a:spcAft>
              <a:buSzPts val="1500"/>
              <a:buChar char="•"/>
            </a:pPr>
            <a:r>
              <a:rPr lang="en-US" sz="1995"/>
              <a:t>A decision node accepts tokens on an incoming edge and presents them to multiple outgoing edges.</a:t>
            </a:r>
            <a:endParaRPr/>
          </a:p>
          <a:p>
            <a:pPr indent="-272367" lvl="1" marL="742950" rtl="0" algn="just">
              <a:lnSpc>
                <a:spcPct val="100000"/>
              </a:lnSpc>
              <a:spcBef>
                <a:spcPts val="999"/>
              </a:spcBef>
              <a:spcAft>
                <a:spcPts val="0"/>
              </a:spcAft>
              <a:buSzPts val="1500"/>
              <a:buChar char="•"/>
            </a:pPr>
            <a:r>
              <a:rPr lang="en-US" sz="1995"/>
              <a:t>Which of the edges is actually traversed depends on the evaluation of the guards on the outgoing edges.</a:t>
            </a:r>
            <a:endParaRPr/>
          </a:p>
        </p:txBody>
      </p:sp>
      <p:sp>
        <p:nvSpPr>
          <p:cNvPr id="530" name="Google Shape;530;p37"/>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Merge and Decision Nodes</a:t>
            </a:r>
            <a:endParaRPr/>
          </a:p>
        </p:txBody>
      </p:sp>
      <p:pic>
        <p:nvPicPr>
          <p:cNvPr id="531" name="Google Shape;531;p37"/>
          <p:cNvPicPr preferRelativeResize="0"/>
          <p:nvPr/>
        </p:nvPicPr>
        <p:blipFill rotWithShape="1">
          <a:blip r:embed="rId3">
            <a:alphaModFix/>
          </a:blip>
          <a:srcRect b="0" l="0" r="0" t="0"/>
          <a:stretch/>
        </p:blipFill>
        <p:spPr>
          <a:xfrm>
            <a:off x="1535613" y="5595976"/>
            <a:ext cx="2607972" cy="842405"/>
          </a:xfrm>
          <a:prstGeom prst="rect">
            <a:avLst/>
          </a:prstGeom>
          <a:noFill/>
          <a:ln>
            <a:noFill/>
          </a:ln>
        </p:spPr>
      </p:pic>
      <p:pic>
        <p:nvPicPr>
          <p:cNvPr id="532" name="Google Shape;532;p37"/>
          <p:cNvPicPr preferRelativeResize="0"/>
          <p:nvPr/>
        </p:nvPicPr>
        <p:blipFill rotWithShape="1">
          <a:blip r:embed="rId4">
            <a:alphaModFix/>
          </a:blip>
          <a:srcRect b="0" l="0" r="0" t="0"/>
          <a:stretch/>
        </p:blipFill>
        <p:spPr>
          <a:xfrm>
            <a:off x="1535612" y="2748901"/>
            <a:ext cx="2345117" cy="89466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8"/>
          <p:cNvSpPr txBox="1"/>
          <p:nvPr>
            <p:ph idx="1" type="body"/>
          </p:nvPr>
        </p:nvSpPr>
        <p:spPr>
          <a:xfrm>
            <a:off x="2162666" y="1833657"/>
            <a:ext cx="7866669" cy="3678397"/>
          </a:xfrm>
          <a:prstGeom prst="rect">
            <a:avLst/>
          </a:prstGeom>
          <a:noFill/>
          <a:ln>
            <a:noFill/>
          </a:ln>
        </p:spPr>
        <p:txBody>
          <a:bodyPr anchorCtr="0" anchor="t" bIns="45700" lIns="410425" spcFirstLastPara="1" rIns="91425" wrap="square" tIns="45700">
            <a:normAutofit lnSpcReduction="10000"/>
          </a:bodyPr>
          <a:lstStyle/>
          <a:p>
            <a:pPr indent="-272367" lvl="0" marL="285750" rtl="0" algn="l">
              <a:lnSpc>
                <a:spcPct val="100000"/>
              </a:lnSpc>
              <a:spcBef>
                <a:spcPts val="0"/>
              </a:spcBef>
              <a:spcAft>
                <a:spcPts val="0"/>
              </a:spcAft>
              <a:buSzPts val="2800"/>
              <a:buChar char="•"/>
            </a:pPr>
            <a:r>
              <a:rPr lang="en-US"/>
              <a:t>Join Node:</a:t>
            </a:r>
            <a:endParaRPr/>
          </a:p>
          <a:p>
            <a:pPr indent="-272367" lvl="1" marL="742950" rtl="0" algn="l">
              <a:lnSpc>
                <a:spcPct val="100000"/>
              </a:lnSpc>
              <a:spcBef>
                <a:spcPts val="999"/>
              </a:spcBef>
              <a:spcAft>
                <a:spcPts val="0"/>
              </a:spcAft>
              <a:buSzPts val="1500"/>
              <a:buChar char="•"/>
            </a:pPr>
            <a:r>
              <a:rPr lang="en-US" sz="1995"/>
              <a:t>A join node is a control node that synchronizes multiple flows.</a:t>
            </a:r>
            <a:endParaRPr/>
          </a:p>
          <a:p>
            <a:pPr indent="-272367" lvl="1" marL="742950" rtl="0" algn="l">
              <a:lnSpc>
                <a:spcPct val="100000"/>
              </a:lnSpc>
              <a:spcBef>
                <a:spcPts val="999"/>
              </a:spcBef>
              <a:spcAft>
                <a:spcPts val="0"/>
              </a:spcAft>
              <a:buSzPts val="1500"/>
              <a:buChar char="•"/>
            </a:pPr>
            <a:r>
              <a:rPr lang="en-US" sz="1995"/>
              <a:t>A join node has multiple incoming edges and one outgoing edge. </a:t>
            </a:r>
            <a:endParaRPr/>
          </a:p>
          <a:p>
            <a:pPr indent="-272367" lvl="1" marL="742950" rtl="0" algn="l">
              <a:lnSpc>
                <a:spcPct val="100000"/>
              </a:lnSpc>
              <a:spcBef>
                <a:spcPts val="819"/>
              </a:spcBef>
              <a:spcAft>
                <a:spcPts val="0"/>
              </a:spcAft>
              <a:buSzPts val="1591"/>
              <a:buNone/>
            </a:pPr>
            <a:r>
              <a:t/>
            </a:r>
            <a:endParaRPr sz="1097"/>
          </a:p>
          <a:p>
            <a:pPr indent="-272367" lvl="0" marL="285750" rtl="0" algn="l">
              <a:lnSpc>
                <a:spcPct val="100000"/>
              </a:lnSpc>
              <a:spcBef>
                <a:spcPts val="1080"/>
              </a:spcBef>
              <a:spcAft>
                <a:spcPts val="0"/>
              </a:spcAft>
              <a:buSzPts val="2000"/>
              <a:buChar char="•"/>
            </a:pPr>
            <a:r>
              <a:rPr lang="en-US"/>
              <a:t>Fork Node:</a:t>
            </a:r>
            <a:endParaRPr/>
          </a:p>
          <a:p>
            <a:pPr indent="-272367" lvl="1" marL="742950" rtl="0" algn="l">
              <a:lnSpc>
                <a:spcPct val="100000"/>
              </a:lnSpc>
              <a:spcBef>
                <a:spcPts val="999"/>
              </a:spcBef>
              <a:spcAft>
                <a:spcPts val="0"/>
              </a:spcAft>
              <a:buSzPts val="1500"/>
              <a:buChar char="•"/>
            </a:pPr>
            <a:r>
              <a:rPr lang="en-US" sz="1995"/>
              <a:t>A fork node is a control node that splits a flow into multiple concurrent flows.</a:t>
            </a:r>
            <a:endParaRPr/>
          </a:p>
          <a:p>
            <a:pPr indent="-272367" lvl="1" marL="742950" rtl="0" algn="l">
              <a:lnSpc>
                <a:spcPct val="100000"/>
              </a:lnSpc>
              <a:spcBef>
                <a:spcPts val="999"/>
              </a:spcBef>
              <a:spcAft>
                <a:spcPts val="0"/>
              </a:spcAft>
              <a:buSzPts val="1500"/>
              <a:buChar char="•"/>
            </a:pPr>
            <a:r>
              <a:rPr lang="en-US" sz="1995"/>
              <a:t>A fork node has one incoming edge and multiple outgoing edges.</a:t>
            </a:r>
            <a:endParaRPr/>
          </a:p>
        </p:txBody>
      </p:sp>
      <p:sp>
        <p:nvSpPr>
          <p:cNvPr id="538" name="Google Shape;538;p38"/>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Join and Fork Nodes</a:t>
            </a:r>
            <a:endParaRPr/>
          </a:p>
        </p:txBody>
      </p:sp>
      <p:pic>
        <p:nvPicPr>
          <p:cNvPr id="539" name="Google Shape;539;p38"/>
          <p:cNvPicPr preferRelativeResize="0"/>
          <p:nvPr/>
        </p:nvPicPr>
        <p:blipFill rotWithShape="1">
          <a:blip r:embed="rId3">
            <a:alphaModFix/>
          </a:blip>
          <a:srcRect b="0" l="0" r="0" t="0"/>
          <a:stretch/>
        </p:blipFill>
        <p:spPr>
          <a:xfrm>
            <a:off x="2715297" y="5127270"/>
            <a:ext cx="2687145" cy="1352282"/>
          </a:xfrm>
          <a:prstGeom prst="rect">
            <a:avLst/>
          </a:prstGeom>
          <a:noFill/>
          <a:ln>
            <a:noFill/>
          </a:ln>
        </p:spPr>
      </p:pic>
      <p:pic>
        <p:nvPicPr>
          <p:cNvPr id="540" name="Google Shape;540;p38"/>
          <p:cNvPicPr preferRelativeResize="0"/>
          <p:nvPr/>
        </p:nvPicPr>
        <p:blipFill rotWithShape="1">
          <a:blip r:embed="rId4">
            <a:alphaModFix/>
          </a:blip>
          <a:srcRect b="0" l="0" r="0" t="0"/>
          <a:stretch/>
        </p:blipFill>
        <p:spPr>
          <a:xfrm>
            <a:off x="7031830" y="5277700"/>
            <a:ext cx="2585803" cy="1081508"/>
          </a:xfrm>
          <a:prstGeom prst="rect">
            <a:avLst/>
          </a:prstGeom>
          <a:noFill/>
          <a:ln>
            <a:noFill/>
          </a:ln>
        </p:spPr>
      </p:pic>
      <p:sp>
        <p:nvSpPr>
          <p:cNvPr id="541" name="Google Shape;541;p38"/>
          <p:cNvSpPr/>
          <p:nvPr/>
        </p:nvSpPr>
        <p:spPr>
          <a:xfrm>
            <a:off x="9096672" y="6112187"/>
            <a:ext cx="1113178" cy="3673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95"/>
              <a:buFont typeface="Arial"/>
              <a:buNone/>
            </a:pPr>
            <a:r>
              <a:rPr b="0" i="0" lang="en-US" sz="1795" u="none" cap="none" strike="noStrike">
                <a:solidFill>
                  <a:srgbClr val="000000"/>
                </a:solidFill>
                <a:latin typeface="Calibri"/>
                <a:ea typeface="Calibri"/>
                <a:cs typeface="Calibri"/>
                <a:sym typeface="Calibri"/>
              </a:rPr>
              <a:t>Join Node</a:t>
            </a:r>
            <a:endParaRPr b="0" i="0" sz="1400" u="none" cap="none" strike="noStrike">
              <a:solidFill>
                <a:srgbClr val="000000"/>
              </a:solidFill>
              <a:latin typeface="Arial"/>
              <a:ea typeface="Arial"/>
              <a:cs typeface="Arial"/>
              <a:sym typeface="Arial"/>
            </a:endParaRPr>
          </a:p>
        </p:txBody>
      </p:sp>
      <p:sp>
        <p:nvSpPr>
          <p:cNvPr id="542" name="Google Shape;542;p38"/>
          <p:cNvSpPr/>
          <p:nvPr/>
        </p:nvSpPr>
        <p:spPr>
          <a:xfrm>
            <a:off x="1538779" y="5382209"/>
            <a:ext cx="1152765" cy="36894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795"/>
              <a:buFont typeface="Arial"/>
              <a:buNone/>
            </a:pPr>
            <a:r>
              <a:rPr b="0" i="0" lang="en-US" sz="1795" u="none" cap="none" strike="noStrike">
                <a:solidFill>
                  <a:srgbClr val="000000"/>
                </a:solidFill>
                <a:latin typeface="Calibri"/>
                <a:ea typeface="Calibri"/>
                <a:cs typeface="Calibri"/>
                <a:sym typeface="Calibri"/>
              </a:rPr>
              <a:t>Fork Node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9"/>
          <p:cNvSpPr txBox="1"/>
          <p:nvPr>
            <p:ph idx="1" type="body"/>
          </p:nvPr>
        </p:nvSpPr>
        <p:spPr>
          <a:xfrm>
            <a:off x="2162666" y="1941917"/>
            <a:ext cx="7866669" cy="3678397"/>
          </a:xfrm>
          <a:prstGeom prst="rect">
            <a:avLst/>
          </a:prstGeom>
          <a:noFill/>
          <a:ln>
            <a:noFill/>
          </a:ln>
        </p:spPr>
        <p:txBody>
          <a:bodyPr anchorCtr="0" anchor="t" bIns="45700" lIns="410425" spcFirstLastPara="1" rIns="91425" wrap="square" tIns="45700">
            <a:normAutofit/>
          </a:bodyPr>
          <a:lstStyle/>
          <a:p>
            <a:pPr indent="-273050" lvl="0" marL="273634" marR="0" rtl="0" algn="l">
              <a:lnSpc>
                <a:spcPct val="100000"/>
              </a:lnSpc>
              <a:spcBef>
                <a:spcPts val="0"/>
              </a:spcBef>
              <a:spcAft>
                <a:spcPts val="0"/>
              </a:spcAft>
              <a:buClr>
                <a:srgbClr val="366092"/>
              </a:buClr>
              <a:buSzPts val="2800"/>
              <a:buFont typeface="Arial"/>
              <a:buChar char="•"/>
            </a:pPr>
            <a:r>
              <a:rPr b="0" i="0" lang="en-US" sz="2800" u="none" cap="none" strike="noStrike">
                <a:solidFill>
                  <a:srgbClr val="000000"/>
                </a:solidFill>
                <a:latin typeface="Calibri"/>
                <a:ea typeface="Calibri"/>
                <a:cs typeface="Calibri"/>
                <a:sym typeface="Calibri"/>
              </a:rPr>
              <a:t>Object Node:</a:t>
            </a:r>
            <a:endParaRPr/>
          </a:p>
          <a:p>
            <a:pPr indent="-273050" lvl="1" marL="547268" marR="0" rtl="0" algn="just">
              <a:lnSpc>
                <a:spcPct val="100000"/>
              </a:lnSpc>
              <a:spcBef>
                <a:spcPts val="1080"/>
              </a:spcBef>
              <a:spcAft>
                <a:spcPts val="0"/>
              </a:spcAft>
              <a:buClr>
                <a:srgbClr val="366092"/>
              </a:buClr>
              <a:buSzPts val="1700"/>
              <a:buFont typeface="Arial"/>
              <a:buChar char="•"/>
            </a:pPr>
            <a:r>
              <a:rPr b="0" i="0" lang="en-US" sz="2400" u="none" cap="none" strike="noStrike">
                <a:solidFill>
                  <a:srgbClr val="000000"/>
                </a:solidFill>
                <a:latin typeface="Calibri"/>
                <a:ea typeface="Calibri"/>
                <a:cs typeface="Calibri"/>
                <a:sym typeface="Calibri"/>
              </a:rPr>
              <a:t>An object node is an activity node that indicates an instance of a particular classifier, possibly in a particular state, may be available at a particular point in the activity.</a:t>
            </a:r>
            <a:endParaRPr/>
          </a:p>
          <a:p>
            <a:pPr indent="-273050" lvl="1" marL="547268" marR="0" rtl="0" algn="just">
              <a:lnSpc>
                <a:spcPct val="100000"/>
              </a:lnSpc>
              <a:spcBef>
                <a:spcPts val="1080"/>
              </a:spcBef>
              <a:spcAft>
                <a:spcPts val="0"/>
              </a:spcAft>
              <a:buClr>
                <a:srgbClr val="366092"/>
              </a:buClr>
              <a:buSzPts val="1700"/>
              <a:buFont typeface="Arial"/>
              <a:buChar char="•"/>
            </a:pPr>
            <a:r>
              <a:rPr b="0" i="0" lang="en-US" sz="2400" u="none" cap="none" strike="noStrike">
                <a:solidFill>
                  <a:srgbClr val="000000"/>
                </a:solidFill>
                <a:latin typeface="Calibri"/>
                <a:ea typeface="Calibri"/>
                <a:cs typeface="Calibri"/>
                <a:sym typeface="Calibri"/>
              </a:rPr>
              <a:t>Object nodes can be used in a variety of ways, depending on where objects are flowing from and to.</a:t>
            </a:r>
            <a:endParaRPr/>
          </a:p>
        </p:txBody>
      </p:sp>
      <p:sp>
        <p:nvSpPr>
          <p:cNvPr id="548" name="Google Shape;548;p39"/>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Object Node</a:t>
            </a:r>
            <a:endParaRPr/>
          </a:p>
        </p:txBody>
      </p:sp>
      <p:pic>
        <p:nvPicPr>
          <p:cNvPr id="549" name="Google Shape;549;p39"/>
          <p:cNvPicPr preferRelativeResize="0"/>
          <p:nvPr/>
        </p:nvPicPr>
        <p:blipFill rotWithShape="1">
          <a:blip r:embed="rId3">
            <a:alphaModFix/>
          </a:blip>
          <a:srcRect b="0" l="0" r="0" t="0"/>
          <a:stretch/>
        </p:blipFill>
        <p:spPr>
          <a:xfrm>
            <a:off x="5343852" y="5409263"/>
            <a:ext cx="1504295" cy="84715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40"/>
          <p:cNvSpPr txBox="1"/>
          <p:nvPr>
            <p:ph idx="1" type="body"/>
          </p:nvPr>
        </p:nvSpPr>
        <p:spPr>
          <a:xfrm>
            <a:off x="2162666" y="2242191"/>
            <a:ext cx="7866669" cy="3678397"/>
          </a:xfrm>
          <a:prstGeom prst="rect">
            <a:avLst/>
          </a:prstGeom>
          <a:noFill/>
          <a:ln>
            <a:noFill/>
          </a:ln>
        </p:spPr>
        <p:txBody>
          <a:bodyPr anchorCtr="0" anchor="t" bIns="45700" lIns="410425" spcFirstLastPara="1" rIns="91425" wrap="square" tIns="45700">
            <a:normAutofit/>
          </a:bodyPr>
          <a:lstStyle/>
          <a:p>
            <a:pPr indent="-272367" lvl="0" marL="285750" rtl="0" algn="l">
              <a:lnSpc>
                <a:spcPct val="100000"/>
              </a:lnSpc>
              <a:spcBef>
                <a:spcPts val="0"/>
              </a:spcBef>
              <a:spcAft>
                <a:spcPts val="0"/>
              </a:spcAft>
              <a:buSzPts val="2800"/>
              <a:buChar char="•"/>
            </a:pPr>
            <a:r>
              <a:rPr lang="en-US"/>
              <a:t>Note:</a:t>
            </a:r>
            <a:endParaRPr/>
          </a:p>
          <a:p>
            <a:pPr indent="-272367" lvl="1" marL="742950" rtl="0" algn="just">
              <a:lnSpc>
                <a:spcPct val="100000"/>
              </a:lnSpc>
              <a:spcBef>
                <a:spcPts val="1000"/>
              </a:spcBef>
              <a:spcAft>
                <a:spcPts val="0"/>
              </a:spcAft>
              <a:buSzPts val="2400"/>
              <a:buChar char="•"/>
            </a:pPr>
            <a:r>
              <a:rPr lang="en-US"/>
              <a:t>A note (comment) gives the ability to attach various remarks to elements.</a:t>
            </a:r>
            <a:endParaRPr/>
          </a:p>
          <a:p>
            <a:pPr indent="-272367" lvl="1" marL="742950" rtl="0" algn="just">
              <a:lnSpc>
                <a:spcPct val="100000"/>
              </a:lnSpc>
              <a:spcBef>
                <a:spcPts val="1000"/>
              </a:spcBef>
              <a:spcAft>
                <a:spcPts val="0"/>
              </a:spcAft>
              <a:buSzPts val="2400"/>
              <a:buChar char="•"/>
            </a:pPr>
            <a:r>
              <a:rPr lang="en-US"/>
              <a:t>A comment carries no semantic force, but may contain information that is useful to a modeler.</a:t>
            </a:r>
            <a:endParaRPr sz="1297"/>
          </a:p>
        </p:txBody>
      </p:sp>
      <p:sp>
        <p:nvSpPr>
          <p:cNvPr id="555" name="Google Shape;555;p40"/>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NOTE</a:t>
            </a:r>
            <a:endParaRPr/>
          </a:p>
        </p:txBody>
      </p:sp>
      <p:pic>
        <p:nvPicPr>
          <p:cNvPr id="556" name="Google Shape;556;p40"/>
          <p:cNvPicPr preferRelativeResize="0"/>
          <p:nvPr/>
        </p:nvPicPr>
        <p:blipFill rotWithShape="1">
          <a:blip r:embed="rId3">
            <a:alphaModFix/>
          </a:blip>
          <a:srcRect b="0" l="0" r="0" t="0"/>
          <a:stretch/>
        </p:blipFill>
        <p:spPr>
          <a:xfrm>
            <a:off x="5318517" y="4527155"/>
            <a:ext cx="1554966" cy="87565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41"/>
          <p:cNvSpPr txBox="1"/>
          <p:nvPr>
            <p:ph idx="1" type="body"/>
          </p:nvPr>
        </p:nvSpPr>
        <p:spPr>
          <a:xfrm>
            <a:off x="2162666" y="2106013"/>
            <a:ext cx="7866669" cy="3678397"/>
          </a:xfrm>
          <a:prstGeom prst="rect">
            <a:avLst/>
          </a:prstGeom>
          <a:noFill/>
          <a:ln>
            <a:noFill/>
          </a:ln>
        </p:spPr>
        <p:txBody>
          <a:bodyPr anchorCtr="0" anchor="t" bIns="45700" lIns="410425" spcFirstLastPara="1" rIns="91425" wrap="square" tIns="45700">
            <a:normAutofit/>
          </a:bodyPr>
          <a:lstStyle/>
          <a:p>
            <a:pPr indent="-285750" lvl="0" marL="285750" rtl="0" algn="l">
              <a:lnSpc>
                <a:spcPct val="100000"/>
              </a:lnSpc>
              <a:spcBef>
                <a:spcPts val="0"/>
              </a:spcBef>
              <a:spcAft>
                <a:spcPts val="0"/>
              </a:spcAft>
              <a:buSzPts val="2800"/>
              <a:buChar char="•"/>
            </a:pPr>
            <a:r>
              <a:rPr lang="en-US"/>
              <a:t>Example: Parcel shipping</a:t>
            </a:r>
            <a:endParaRPr/>
          </a:p>
          <a:p>
            <a:pPr indent="-285750" lvl="0" marL="285750" rtl="0" algn="l">
              <a:lnSpc>
                <a:spcPct val="100000"/>
              </a:lnSpc>
              <a:spcBef>
                <a:spcPts val="740"/>
              </a:spcBef>
              <a:spcAft>
                <a:spcPts val="0"/>
              </a:spcAft>
              <a:buSzPts val="1012"/>
              <a:buFont typeface="Arial"/>
              <a:buNone/>
            </a:pPr>
            <a:r>
              <a:t/>
            </a:r>
            <a:endParaRPr sz="698"/>
          </a:p>
          <a:p>
            <a:pPr indent="-272367" lvl="1" marL="742950" rtl="0" algn="just">
              <a:lnSpc>
                <a:spcPct val="100000"/>
              </a:lnSpc>
              <a:spcBef>
                <a:spcPts val="999"/>
              </a:spcBef>
              <a:spcAft>
                <a:spcPts val="0"/>
              </a:spcAft>
              <a:buSzPts val="1700"/>
              <a:buChar char="•"/>
            </a:pPr>
            <a:r>
              <a:rPr lang="en-US" sz="1995"/>
              <a:t>The process of shipping a parcel is non-trivial; there are many parties involved (customer, driver,. . . ) and many steps.</a:t>
            </a:r>
            <a:endParaRPr/>
          </a:p>
          <a:p>
            <a:pPr indent="-272367" lvl="1" marL="742950" rtl="0" algn="just">
              <a:lnSpc>
                <a:spcPct val="100000"/>
              </a:lnSpc>
              <a:spcBef>
                <a:spcPts val="720"/>
              </a:spcBef>
              <a:spcAft>
                <a:spcPts val="0"/>
              </a:spcAft>
              <a:buSzPts val="869"/>
              <a:buNone/>
            </a:pPr>
            <a:r>
              <a:t/>
            </a:r>
            <a:endParaRPr sz="599"/>
          </a:p>
          <a:p>
            <a:pPr indent="-272367" lvl="1" marL="742950" rtl="0" algn="just">
              <a:lnSpc>
                <a:spcPct val="100000"/>
              </a:lnSpc>
              <a:spcBef>
                <a:spcPts val="999"/>
              </a:spcBef>
              <a:spcAft>
                <a:spcPts val="0"/>
              </a:spcAft>
              <a:buSzPts val="1700"/>
              <a:buChar char="•"/>
            </a:pPr>
            <a:r>
              <a:rPr lang="en-US" sz="1995"/>
              <a:t>The process can be captured by a Use Case diagram, but activity diagrams are great example of “a picture being worth a thousand words”.</a:t>
            </a:r>
            <a:endParaRPr/>
          </a:p>
          <a:p>
            <a:pPr indent="-272367" lvl="1" marL="742950" rtl="0" algn="just">
              <a:lnSpc>
                <a:spcPct val="100000"/>
              </a:lnSpc>
              <a:spcBef>
                <a:spcPts val="720"/>
              </a:spcBef>
              <a:spcAft>
                <a:spcPts val="0"/>
              </a:spcAft>
              <a:buSzPts val="869"/>
              <a:buNone/>
            </a:pPr>
            <a:r>
              <a:t/>
            </a:r>
            <a:endParaRPr sz="599"/>
          </a:p>
          <a:p>
            <a:pPr indent="-272367" lvl="1" marL="742950" rtl="0" algn="just">
              <a:lnSpc>
                <a:spcPct val="100000"/>
              </a:lnSpc>
              <a:spcBef>
                <a:spcPts val="999"/>
              </a:spcBef>
              <a:spcAft>
                <a:spcPts val="0"/>
              </a:spcAft>
              <a:buSzPts val="1700"/>
              <a:buChar char="•"/>
            </a:pPr>
            <a:r>
              <a:rPr lang="en-US" sz="1995"/>
              <a:t>Object nodes are useful for illustrating what is moving around.</a:t>
            </a:r>
            <a:endParaRPr/>
          </a:p>
          <a:p>
            <a:pPr indent="-272367" lvl="1" marL="742950" rtl="0" algn="just">
              <a:lnSpc>
                <a:spcPct val="100000"/>
              </a:lnSpc>
              <a:spcBef>
                <a:spcPts val="1000"/>
              </a:spcBef>
              <a:spcAft>
                <a:spcPts val="0"/>
              </a:spcAft>
              <a:buSzPts val="2900"/>
              <a:buNone/>
            </a:pPr>
            <a:r>
              <a:t/>
            </a:r>
            <a:endParaRPr/>
          </a:p>
        </p:txBody>
      </p:sp>
      <p:sp>
        <p:nvSpPr>
          <p:cNvPr id="562" name="Google Shape;562;p41"/>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Business Process Modelling</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42"/>
          <p:cNvPicPr preferRelativeResize="0"/>
          <p:nvPr>
            <p:ph idx="1" type="body"/>
          </p:nvPr>
        </p:nvPicPr>
        <p:blipFill rotWithShape="1">
          <a:blip r:embed="rId3">
            <a:alphaModFix/>
          </a:blip>
          <a:srcRect b="0" l="0" r="0" t="0"/>
          <a:stretch/>
        </p:blipFill>
        <p:spPr>
          <a:xfrm>
            <a:off x="3554535" y="1719647"/>
            <a:ext cx="5108268" cy="4406792"/>
          </a:xfrm>
          <a:prstGeom prst="rect">
            <a:avLst/>
          </a:prstGeom>
          <a:noFill/>
          <a:ln>
            <a:noFill/>
          </a:ln>
        </p:spPr>
      </p:pic>
      <p:sp>
        <p:nvSpPr>
          <p:cNvPr id="568" name="Google Shape;568;p42"/>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Activity Diagram Parcel shipping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p43"/>
          <p:cNvPicPr preferRelativeResize="0"/>
          <p:nvPr>
            <p:ph idx="1" type="body"/>
          </p:nvPr>
        </p:nvPicPr>
        <p:blipFill rotWithShape="1">
          <a:blip r:embed="rId3">
            <a:alphaModFix/>
          </a:blip>
          <a:srcRect b="0" l="0" r="0" t="0"/>
          <a:stretch/>
        </p:blipFill>
        <p:spPr>
          <a:xfrm>
            <a:off x="2715291" y="1816705"/>
            <a:ext cx="6375700" cy="4675513"/>
          </a:xfrm>
          <a:prstGeom prst="rect">
            <a:avLst/>
          </a:prstGeom>
          <a:noFill/>
          <a:ln>
            <a:noFill/>
          </a:ln>
        </p:spPr>
      </p:pic>
      <p:sp>
        <p:nvSpPr>
          <p:cNvPr id="574" name="Google Shape;574;p43"/>
          <p:cNvSpPr txBox="1"/>
          <p:nvPr>
            <p:ph type="title"/>
          </p:nvPr>
        </p:nvSpPr>
        <p:spPr>
          <a:xfrm>
            <a:off x="1781051" y="365782"/>
            <a:ext cx="8697989" cy="1325362"/>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3591"/>
              <a:buFont typeface="Calibri"/>
              <a:buNone/>
            </a:pPr>
            <a:r>
              <a:rPr lang="en-US" sz="3591">
                <a:solidFill>
                  <a:srgbClr val="FFFFFF"/>
                </a:solidFill>
                <a:latin typeface="Calibri"/>
                <a:ea typeface="Calibri"/>
                <a:cs typeface="Calibri"/>
                <a:sym typeface="Calibri"/>
              </a:rPr>
              <a:t>Activity Diagram of order management system</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44"/>
          <p:cNvSpPr txBox="1"/>
          <p:nvPr>
            <p:ph idx="1" type="body"/>
          </p:nvPr>
        </p:nvSpPr>
        <p:spPr>
          <a:xfrm>
            <a:off x="2366933" y="2229524"/>
            <a:ext cx="7662401" cy="4386206"/>
          </a:xfrm>
          <a:prstGeom prst="rect">
            <a:avLst/>
          </a:prstGeom>
          <a:noFill/>
          <a:ln>
            <a:noFill/>
          </a:ln>
        </p:spPr>
        <p:txBody>
          <a:bodyPr anchorCtr="0" anchor="t" bIns="45700" lIns="91425" spcFirstLastPara="1" rIns="91425" wrap="square" tIns="45700">
            <a:normAutofit/>
          </a:bodyPr>
          <a:lstStyle/>
          <a:p>
            <a:pPr indent="-273634" lvl="0" marL="273634" rtl="0" algn="just">
              <a:lnSpc>
                <a:spcPct val="100000"/>
              </a:lnSpc>
              <a:spcBef>
                <a:spcPts val="0"/>
              </a:spcBef>
              <a:spcAft>
                <a:spcPts val="0"/>
              </a:spcAft>
              <a:buSzPts val="1800"/>
              <a:buChar char="•"/>
            </a:pPr>
            <a:r>
              <a:rPr lang="en-US" sz="2394"/>
              <a:t>The technique proves most valuable for very complex processes, usually involving many parties.</a:t>
            </a:r>
            <a:endParaRPr/>
          </a:p>
          <a:p>
            <a:pPr indent="-273634" lvl="0" marL="273634" rtl="0" algn="just">
              <a:lnSpc>
                <a:spcPct val="100000"/>
              </a:lnSpc>
              <a:spcBef>
                <a:spcPts val="479"/>
              </a:spcBef>
              <a:spcAft>
                <a:spcPts val="0"/>
              </a:spcAft>
              <a:buSzPts val="1800"/>
              <a:buChar char="•"/>
            </a:pPr>
            <a:r>
              <a:rPr lang="en-US" sz="2394"/>
              <a:t>On a first overview “level 0” diagram, keep all the actions at a very high level of abstraction, so that the diagram is short. Then expand details in sub-diagrams at the “level 1” level,. . . etc.</a:t>
            </a:r>
            <a:endParaRPr/>
          </a:p>
          <a:p>
            <a:pPr indent="-273634" lvl="0" marL="273634" rtl="0" algn="just">
              <a:lnSpc>
                <a:spcPct val="100000"/>
              </a:lnSpc>
              <a:spcBef>
                <a:spcPts val="479"/>
              </a:spcBef>
              <a:spcAft>
                <a:spcPts val="0"/>
              </a:spcAft>
              <a:buSzPts val="1800"/>
              <a:buChar char="•"/>
            </a:pPr>
            <a:r>
              <a:rPr lang="en-US" sz="2394"/>
              <a:t>Try to make the level of abstraction of action nodes roughly equal within a diagram (Very different levels of abstraction might be a node labelled “Deliver Order” and a node labelled “Calculate Tax”).</a:t>
            </a:r>
            <a:endParaRPr/>
          </a:p>
          <a:p>
            <a:pPr indent="0" lvl="0" marL="273634" rtl="0" algn="l">
              <a:lnSpc>
                <a:spcPct val="100000"/>
              </a:lnSpc>
              <a:spcBef>
                <a:spcPts val="718"/>
              </a:spcBef>
              <a:spcAft>
                <a:spcPts val="0"/>
              </a:spcAft>
              <a:buSzPts val="5207"/>
              <a:buNone/>
            </a:pPr>
            <a:r>
              <a:t/>
            </a:r>
            <a:endParaRPr sz="3591"/>
          </a:p>
        </p:txBody>
      </p:sp>
      <p:sp>
        <p:nvSpPr>
          <p:cNvPr id="580" name="Google Shape;580;p44"/>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Guideline for Activity Modelling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type="ctrTitle"/>
          </p:nvPr>
        </p:nvSpPr>
        <p:spPr>
          <a:xfrm>
            <a:off x="3263900" y="2590800"/>
            <a:ext cx="6946900" cy="1201738"/>
          </a:xfrm>
          <a:prstGeom prst="rect">
            <a:avLst/>
          </a:prstGeom>
          <a:noFill/>
          <a:ln>
            <a:noFill/>
          </a:ln>
        </p:spPr>
        <p:txBody>
          <a:bodyPr anchorCtr="0" anchor="b" bIns="45700" lIns="91425" spcFirstLastPara="1" rIns="91425" wrap="square" tIns="45700">
            <a:normAutofit/>
          </a:bodyPr>
          <a:lstStyle/>
          <a:p>
            <a:pPr indent="0" lvl="0" marL="0" rtl="0" algn="r">
              <a:lnSpc>
                <a:spcPct val="100000"/>
              </a:lnSpc>
              <a:spcBef>
                <a:spcPts val="0"/>
              </a:spcBef>
              <a:spcAft>
                <a:spcPts val="0"/>
              </a:spcAft>
              <a:buClr>
                <a:schemeClr val="dk1"/>
              </a:buClr>
              <a:buSzPts val="3600"/>
              <a:buFont typeface="Corbel"/>
              <a:buNone/>
            </a:pPr>
            <a:r>
              <a:rPr lang="en-US" sz="3600"/>
              <a:t>Use case diagram</a:t>
            </a:r>
            <a:endParaRPr/>
          </a:p>
        </p:txBody>
      </p:sp>
      <p:sp>
        <p:nvSpPr>
          <p:cNvPr descr="Rectangle: Click to edit Master text styles&#10;Second level&#10;Third level&#10;Fourth level&#10;Fifth level" id="181" name="Google Shape;181;p5"/>
          <p:cNvSpPr txBox="1"/>
          <p:nvPr>
            <p:ph idx="1" type="subTitle"/>
          </p:nvPr>
        </p:nvSpPr>
        <p:spPr>
          <a:xfrm>
            <a:off x="4448176" y="4402138"/>
            <a:ext cx="5762625" cy="136525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2610"/>
              <a:buNone/>
            </a:pPr>
            <a:r>
              <a:rPr lang="en-US"/>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pic>
        <p:nvPicPr>
          <p:cNvPr id="585" name="Google Shape;585;p45"/>
          <p:cNvPicPr preferRelativeResize="0"/>
          <p:nvPr>
            <p:ph idx="1" type="body"/>
          </p:nvPr>
        </p:nvPicPr>
        <p:blipFill rotWithShape="1">
          <a:blip r:embed="rId3">
            <a:alphaModFix/>
          </a:blip>
          <a:srcRect b="0" l="0" r="0" t="0"/>
          <a:stretch/>
        </p:blipFill>
        <p:spPr>
          <a:xfrm>
            <a:off x="3003640" y="1600201"/>
            <a:ext cx="6184720" cy="5074315"/>
          </a:xfrm>
          <a:prstGeom prst="rect">
            <a:avLst/>
          </a:prstGeom>
          <a:noFill/>
          <a:ln>
            <a:noFill/>
          </a:ln>
        </p:spPr>
      </p:pic>
      <p:sp>
        <p:nvSpPr>
          <p:cNvPr id="586" name="Google Shape;586;p45"/>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rgbClr val="FFFFFF"/>
              </a:buClr>
              <a:buSzPct val="100000"/>
              <a:buFont typeface="Calibri"/>
              <a:buNone/>
            </a:pPr>
            <a:r>
              <a:rPr lang="en-US">
                <a:solidFill>
                  <a:srgbClr val="FFFFFF"/>
                </a:solidFill>
                <a:latin typeface="Calibri"/>
                <a:ea typeface="Calibri"/>
                <a:cs typeface="Calibri"/>
                <a:sym typeface="Calibri"/>
              </a:rPr>
              <a:t>More Examples: Recycling Activity Diagrams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46"/>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92" name="Google Shape;592;p46"/>
          <p:cNvSpPr txBox="1"/>
          <p:nvPr/>
        </p:nvSpPr>
        <p:spPr>
          <a:xfrm>
            <a:off x="2366933" y="2229523"/>
            <a:ext cx="7662401" cy="3255610"/>
          </a:xfrm>
          <a:prstGeom prst="rect">
            <a:avLst/>
          </a:prstGeom>
          <a:noFill/>
          <a:ln>
            <a:noFill/>
          </a:ln>
        </p:spPr>
        <p:txBody>
          <a:bodyPr anchorCtr="0" anchor="t" bIns="34200" lIns="68400" spcFirstLastPara="1" rIns="68400" wrap="square" tIns="34200">
            <a:normAutofit/>
          </a:bodyPr>
          <a:lstStyle/>
          <a:p>
            <a:pPr indent="-228029" lvl="0" marL="228029" marR="0" rtl="0" algn="just">
              <a:lnSpc>
                <a:spcPct val="90000"/>
              </a:lnSpc>
              <a:spcBef>
                <a:spcPts val="0"/>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(or activity partitions) indicate where activities take place. </a:t>
            </a:r>
            <a:endParaRPr b="0" i="0" sz="1400" u="none" cap="none" strike="noStrike">
              <a:solidFill>
                <a:srgbClr val="000000"/>
              </a:solidFill>
              <a:latin typeface="Arial"/>
              <a:ea typeface="Arial"/>
              <a:cs typeface="Arial"/>
              <a:sym typeface="Arial"/>
            </a:endParaRPr>
          </a:p>
          <a:p>
            <a:pPr indent="-228029" lvl="0" marL="228029" marR="0" rtl="0" algn="just">
              <a:lnSpc>
                <a:spcPct val="90000"/>
              </a:lnSpc>
              <a:spcBef>
                <a:spcPts val="998"/>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can also be used to identify areas at the technology level where activities are carried out </a:t>
            </a:r>
            <a:endParaRPr b="0" i="0" sz="1400" u="none" cap="none" strike="noStrike">
              <a:solidFill>
                <a:srgbClr val="000000"/>
              </a:solidFill>
              <a:latin typeface="Arial"/>
              <a:ea typeface="Arial"/>
              <a:cs typeface="Arial"/>
              <a:sym typeface="Arial"/>
            </a:endParaRPr>
          </a:p>
          <a:p>
            <a:pPr indent="-228029" lvl="0" marL="228029" marR="0" rtl="0" algn="just">
              <a:lnSpc>
                <a:spcPct val="90000"/>
              </a:lnSpc>
              <a:spcBef>
                <a:spcPts val="998"/>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Swimlanes allow the partition an activity diagram so that parts of it appear in the swimlane relevant to that element in the partition</a:t>
            </a:r>
            <a:endParaRPr b="0" i="0" sz="1400" u="none" cap="none" strike="noStrike">
              <a:solidFill>
                <a:srgbClr val="000000"/>
              </a:solidFill>
              <a:latin typeface="Arial"/>
              <a:ea typeface="Arial"/>
              <a:cs typeface="Arial"/>
              <a:sym typeface="Arial"/>
            </a:endParaRPr>
          </a:p>
          <a:p>
            <a:pPr indent="-50673" lvl="0" marL="228029" marR="0" rtl="0" algn="l">
              <a:lnSpc>
                <a:spcPct val="90000"/>
              </a:lnSpc>
              <a:spcBef>
                <a:spcPts val="998"/>
              </a:spcBef>
              <a:spcAft>
                <a:spcPts val="0"/>
              </a:spcAft>
              <a:buClr>
                <a:srgbClr val="000000"/>
              </a:buClr>
              <a:buSzPts val="2793"/>
              <a:buFont typeface="Arial"/>
              <a:buNone/>
            </a:pPr>
            <a:r>
              <a:t/>
            </a:r>
            <a:endParaRPr b="0" i="0" sz="2793" u="none" cap="none" strike="noStrike">
              <a:solidFill>
                <a:srgbClr val="000000"/>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7"/>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Swimlanes</a:t>
            </a:r>
            <a:endParaRPr/>
          </a:p>
        </p:txBody>
      </p:sp>
      <p:sp>
        <p:nvSpPr>
          <p:cNvPr id="598" name="Google Shape;598;p47"/>
          <p:cNvSpPr txBox="1"/>
          <p:nvPr/>
        </p:nvSpPr>
        <p:spPr>
          <a:xfrm>
            <a:off x="2366933" y="2229523"/>
            <a:ext cx="7662401" cy="3255610"/>
          </a:xfrm>
          <a:prstGeom prst="rect">
            <a:avLst/>
          </a:prstGeom>
          <a:noFill/>
          <a:ln>
            <a:noFill/>
          </a:ln>
        </p:spPr>
        <p:txBody>
          <a:bodyPr anchorCtr="0" anchor="t" bIns="34200" lIns="68400" spcFirstLastPara="1" rIns="68400" wrap="square" tIns="34200">
            <a:normAutofit/>
          </a:bodyPr>
          <a:lstStyle/>
          <a:p>
            <a:pPr indent="-228029" lvl="0" marL="228029" marR="0" rtl="0" algn="just">
              <a:lnSpc>
                <a:spcPct val="90000"/>
              </a:lnSpc>
              <a:spcBef>
                <a:spcPts val="0"/>
              </a:spcBef>
              <a:spcAft>
                <a:spcPts val="0"/>
              </a:spcAft>
              <a:buClr>
                <a:srgbClr val="000000"/>
              </a:buClr>
              <a:buSzPts val="2100"/>
              <a:buFont typeface="Calibri"/>
              <a:buChar char="•"/>
            </a:pPr>
            <a:r>
              <a:rPr b="0" i="0" lang="en-US" sz="2793" u="none" cap="none" strike="noStrike">
                <a:solidFill>
                  <a:srgbClr val="000000"/>
                </a:solidFill>
                <a:latin typeface="Calibri"/>
                <a:ea typeface="Calibri"/>
                <a:cs typeface="Calibri"/>
                <a:sym typeface="Calibri"/>
              </a:rPr>
              <a:t>Partitions may be constructed on the basis of:</a:t>
            </a:r>
            <a:endParaRPr b="0" i="0" sz="1400" u="none" cap="none" strike="noStrike">
              <a:solidFill>
                <a:srgbClr val="000000"/>
              </a:solidFill>
              <a:latin typeface="Arial"/>
              <a:ea typeface="Arial"/>
              <a:cs typeface="Arial"/>
              <a:sym typeface="Arial"/>
            </a:endParaRPr>
          </a:p>
          <a:p>
            <a:pPr indent="0" lvl="0" marL="0" marR="0" rtl="0" algn="just">
              <a:lnSpc>
                <a:spcPct val="90000"/>
              </a:lnSpc>
              <a:spcBef>
                <a:spcPts val="998"/>
              </a:spcBef>
              <a:spcAft>
                <a:spcPts val="0"/>
              </a:spcAft>
              <a:buClr>
                <a:srgbClr val="000000"/>
              </a:buClr>
              <a:buSzPts val="599"/>
              <a:buFont typeface="Arial"/>
              <a:buNone/>
            </a:pPr>
            <a:r>
              <a:t/>
            </a:r>
            <a:endParaRPr b="0" i="0" sz="599" u="none" cap="none" strike="noStrike">
              <a:solidFill>
                <a:srgbClr val="000000"/>
              </a:solidFill>
              <a:latin typeface="Calibri"/>
              <a:ea typeface="Calibri"/>
              <a:cs typeface="Calibri"/>
              <a:sym typeface="Calibri"/>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the class and actor doing the activity</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Partitioning by class and actor can help to identify new associations that have not been documented in the class model</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the use case the activity belongs to</a:t>
            </a:r>
            <a:endParaRPr b="0" i="0" sz="1400" u="none" cap="none" strike="noStrike">
              <a:solidFill>
                <a:srgbClr val="000000"/>
              </a:solidFill>
              <a:latin typeface="Arial"/>
              <a:ea typeface="Arial"/>
              <a:cs typeface="Arial"/>
              <a:sym typeface="Arial"/>
            </a:endParaRPr>
          </a:p>
          <a:p>
            <a:pPr indent="-273634" lvl="1" marL="684086" marR="0" rtl="0" algn="just">
              <a:lnSpc>
                <a:spcPct val="90000"/>
              </a:lnSpc>
              <a:spcBef>
                <a:spcPts val="499"/>
              </a:spcBef>
              <a:spcAft>
                <a:spcPts val="0"/>
              </a:spcAft>
              <a:buClr>
                <a:srgbClr val="000000"/>
              </a:buClr>
              <a:buSzPts val="1800"/>
              <a:buFont typeface="Calibri"/>
              <a:buChar char="•"/>
            </a:pPr>
            <a:r>
              <a:rPr b="0" i="0" lang="en-US" sz="2394" u="none" cap="none" strike="noStrike">
                <a:solidFill>
                  <a:srgbClr val="000000"/>
                </a:solidFill>
                <a:latin typeface="Calibri"/>
                <a:ea typeface="Calibri"/>
                <a:cs typeface="Calibri"/>
                <a:sym typeface="Calibri"/>
              </a:rPr>
              <a:t>Partitioning by use cases can help document how use cases interact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gb815c2ce27_0_9"/>
          <p:cNvSpPr txBox="1"/>
          <p:nvPr>
            <p:ph type="title"/>
          </p:nvPr>
        </p:nvSpPr>
        <p:spPr>
          <a:xfrm>
            <a:off x="1309512" y="457202"/>
            <a:ext cx="8748900" cy="1143000"/>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Activity</a:t>
            </a:r>
            <a:endParaRPr/>
          </a:p>
        </p:txBody>
      </p:sp>
      <p:sp>
        <p:nvSpPr>
          <p:cNvPr id="604" name="Google Shape;604;gb815c2ce27_0_9"/>
          <p:cNvSpPr txBox="1"/>
          <p:nvPr/>
        </p:nvSpPr>
        <p:spPr>
          <a:xfrm>
            <a:off x="2366933" y="2229523"/>
            <a:ext cx="7662300" cy="3255600"/>
          </a:xfrm>
          <a:prstGeom prst="rect">
            <a:avLst/>
          </a:prstGeom>
          <a:noFill/>
          <a:ln>
            <a:noFill/>
          </a:ln>
        </p:spPr>
        <p:txBody>
          <a:bodyPr anchorCtr="0" anchor="t" bIns="34200" lIns="68400" spcFirstLastPara="1" rIns="68400" wrap="square" tIns="34200">
            <a:noAutofit/>
          </a:bodyPr>
          <a:lstStyle/>
          <a:p>
            <a:pPr indent="-95250" lvl="0" marL="228600" marR="0" rtl="0" algn="just">
              <a:lnSpc>
                <a:spcPct val="90000"/>
              </a:lnSpc>
              <a:spcBef>
                <a:spcPts val="0"/>
              </a:spcBef>
              <a:spcAft>
                <a:spcPts val="0"/>
              </a:spcAft>
              <a:buClr>
                <a:schemeClr val="dk1"/>
              </a:buClr>
              <a:buSzPts val="2100"/>
              <a:buFont typeface="Calibri"/>
              <a:buNone/>
            </a:pPr>
            <a:r>
              <a:t/>
            </a:r>
            <a:endParaRPr b="0" i="0" sz="2095" u="none" cap="none" strike="noStrike">
              <a:solidFill>
                <a:srgbClr val="000000"/>
              </a:solidFill>
              <a:latin typeface="Calibri"/>
              <a:ea typeface="Calibri"/>
              <a:cs typeface="Calibri"/>
              <a:sym typeface="Calibri"/>
            </a:endParaRPr>
          </a:p>
        </p:txBody>
      </p:sp>
      <p:pic>
        <p:nvPicPr>
          <p:cNvPr id="605" name="Google Shape;605;gb815c2ce27_0_9"/>
          <p:cNvPicPr preferRelativeResize="0"/>
          <p:nvPr/>
        </p:nvPicPr>
        <p:blipFill rotWithShape="1">
          <a:blip r:embed="rId3">
            <a:alphaModFix/>
          </a:blip>
          <a:srcRect b="0" l="0" r="0" t="0"/>
          <a:stretch/>
        </p:blipFill>
        <p:spPr>
          <a:xfrm>
            <a:off x="5883815" y="1851075"/>
            <a:ext cx="4617392" cy="5006926"/>
          </a:xfrm>
          <a:prstGeom prst="rect">
            <a:avLst/>
          </a:prstGeom>
          <a:noFill/>
          <a:ln>
            <a:noFill/>
          </a:ln>
        </p:spPr>
      </p:pic>
      <p:sp>
        <p:nvSpPr>
          <p:cNvPr id="606" name="Google Shape;606;gb815c2ce27_0_9"/>
          <p:cNvSpPr/>
          <p:nvPr/>
        </p:nvSpPr>
        <p:spPr>
          <a:xfrm>
            <a:off x="1665457" y="1691144"/>
            <a:ext cx="4090200" cy="50043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995"/>
              <a:buFont typeface="Arial"/>
              <a:buNone/>
            </a:pPr>
            <a:r>
              <a:rPr b="1" i="0" lang="en-US" sz="1995" u="none" cap="none" strike="noStrike">
                <a:solidFill>
                  <a:srgbClr val="000000"/>
                </a:solidFill>
                <a:latin typeface="Calibri"/>
                <a:ea typeface="Calibri"/>
                <a:cs typeface="Calibri"/>
                <a:sym typeface="Calibri"/>
              </a:rPr>
              <a:t>Process Order - Problem Description</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Once the order is received, the activities split into two parallel sets of activities. One side fills and sends the order while the other handles the billing.</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95"/>
              <a:buFont typeface="Arial"/>
              <a:buNone/>
            </a:pPr>
            <a:r>
              <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On the Fill Order side, the method of delivery is decided conditionally. Depending on the condition either the Overnight Delivery activity or the Regular Delivery activity is performed.</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995"/>
              <a:buFont typeface="Arial"/>
              <a:buNone/>
            </a:pPr>
            <a:r>
              <a:t/>
            </a:r>
            <a:endParaRPr b="0" i="0" sz="1995" u="none" cap="none" strike="noStrike">
              <a:solidFill>
                <a:srgbClr val="000000"/>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1995"/>
              <a:buFont typeface="Arial"/>
              <a:buNone/>
            </a:pPr>
            <a:r>
              <a:rPr b="0" i="0" lang="en-US" sz="1995" u="none" cap="none" strike="noStrike">
                <a:solidFill>
                  <a:srgbClr val="000000"/>
                </a:solidFill>
                <a:latin typeface="Calibri"/>
                <a:ea typeface="Calibri"/>
                <a:cs typeface="Calibri"/>
                <a:sym typeface="Calibri"/>
              </a:rPr>
              <a:t>Finally the parallel activities combine to close the order.</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05"/>
                                        </p:tgtEl>
                                        <p:attrNameLst>
                                          <p:attrName>style.visibility</p:attrName>
                                        </p:attrNameLst>
                                      </p:cBhvr>
                                      <p:to>
                                        <p:strVal val="visible"/>
                                      </p:to>
                                    </p:set>
                                    <p:anim calcmode="lin" valueType="num">
                                      <p:cBhvr additive="base">
                                        <p:cTn dur="500"/>
                                        <p:tgtEl>
                                          <p:spTgt spid="60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49"/>
          <p:cNvSpPr txBox="1"/>
          <p:nvPr>
            <p:ph type="title"/>
          </p:nvPr>
        </p:nvSpPr>
        <p:spPr>
          <a:xfrm>
            <a:off x="1309512" y="457202"/>
            <a:ext cx="8748889" cy="1142999"/>
          </a:xfrm>
          <a:prstGeom prst="rect">
            <a:avLst/>
          </a:prstGeom>
          <a:solidFill>
            <a:srgbClr val="2E75B6"/>
          </a:solidFill>
          <a:ln cap="flat" cmpd="sng" w="9525">
            <a:solidFill>
              <a:srgbClr val="2E75B6"/>
            </a:solidFill>
            <a:prstDash val="solid"/>
            <a:miter lim="800000"/>
            <a:headEnd len="sm" w="sm" type="none"/>
            <a:tailEnd len="sm" w="sm" type="none"/>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FFFF"/>
              </a:buClr>
              <a:buSzPts val="4000"/>
              <a:buFont typeface="Calibri"/>
              <a:buNone/>
            </a:pPr>
            <a:r>
              <a:rPr lang="en-US">
                <a:solidFill>
                  <a:srgbClr val="FFFFFF"/>
                </a:solidFill>
                <a:latin typeface="Calibri"/>
                <a:ea typeface="Calibri"/>
                <a:cs typeface="Calibri"/>
                <a:sym typeface="Calibri"/>
              </a:rPr>
              <a:t>Example Swimlanes</a:t>
            </a:r>
            <a:endParaRPr/>
          </a:p>
        </p:txBody>
      </p:sp>
      <p:sp>
        <p:nvSpPr>
          <p:cNvPr id="612" name="Google Shape;612;p49"/>
          <p:cNvSpPr txBox="1"/>
          <p:nvPr/>
        </p:nvSpPr>
        <p:spPr>
          <a:xfrm>
            <a:off x="2366933" y="2229523"/>
            <a:ext cx="7662401" cy="3255610"/>
          </a:xfrm>
          <a:prstGeom prst="rect">
            <a:avLst/>
          </a:prstGeom>
          <a:noFill/>
          <a:ln>
            <a:noFill/>
          </a:ln>
        </p:spPr>
        <p:txBody>
          <a:bodyPr anchorCtr="0" anchor="t" bIns="34200" lIns="68400" spcFirstLastPara="1" rIns="68400" wrap="square" tIns="34200">
            <a:noAutofit/>
          </a:bodyPr>
          <a:lstStyle/>
          <a:p>
            <a:pPr indent="-95250" lvl="0" marL="228600" marR="0" rtl="0" algn="just">
              <a:lnSpc>
                <a:spcPct val="90000"/>
              </a:lnSpc>
              <a:spcBef>
                <a:spcPts val="0"/>
              </a:spcBef>
              <a:spcAft>
                <a:spcPts val="0"/>
              </a:spcAft>
              <a:buClr>
                <a:schemeClr val="dk1"/>
              </a:buClr>
              <a:buSzPts val="2100"/>
              <a:buFont typeface="Calibri"/>
              <a:buNone/>
            </a:pPr>
            <a:r>
              <a:t/>
            </a:r>
            <a:endParaRPr b="0" i="0" sz="2095" u="none" cap="none" strike="noStrike">
              <a:solidFill>
                <a:srgbClr val="000000"/>
              </a:solidFill>
              <a:latin typeface="Calibri"/>
              <a:ea typeface="Calibri"/>
              <a:cs typeface="Calibri"/>
              <a:sym typeface="Calibri"/>
            </a:endParaRPr>
          </a:p>
        </p:txBody>
      </p:sp>
      <p:pic>
        <p:nvPicPr>
          <p:cNvPr id="613" name="Google Shape;613;p49"/>
          <p:cNvPicPr preferRelativeResize="0"/>
          <p:nvPr/>
        </p:nvPicPr>
        <p:blipFill rotWithShape="1">
          <a:blip r:embed="rId3">
            <a:alphaModFix/>
          </a:blip>
          <a:srcRect b="0" l="0" r="0" t="0"/>
          <a:stretch/>
        </p:blipFill>
        <p:spPr>
          <a:xfrm>
            <a:off x="1670208" y="1835240"/>
            <a:ext cx="8851586" cy="4628477"/>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50"/>
          <p:cNvPicPr preferRelativeResize="0"/>
          <p:nvPr>
            <p:ph idx="1" type="body"/>
          </p:nvPr>
        </p:nvPicPr>
        <p:blipFill rotWithShape="1">
          <a:blip r:embed="rId3">
            <a:alphaModFix/>
          </a:blip>
          <a:srcRect b="0" l="0" r="0" t="0"/>
          <a:stretch/>
        </p:blipFill>
        <p:spPr>
          <a:xfrm>
            <a:off x="3359767" y="278691"/>
            <a:ext cx="5214361" cy="657931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pic>
        <p:nvPicPr>
          <p:cNvPr id="623" name="Google Shape;623;p51"/>
          <p:cNvPicPr preferRelativeResize="0"/>
          <p:nvPr>
            <p:ph idx="1" type="body"/>
          </p:nvPr>
        </p:nvPicPr>
        <p:blipFill rotWithShape="1">
          <a:blip r:embed="rId3">
            <a:alphaModFix/>
          </a:blip>
          <a:srcRect b="0" l="0" r="0" t="0"/>
          <a:stretch/>
        </p:blipFill>
        <p:spPr>
          <a:xfrm>
            <a:off x="2951233" y="-4750"/>
            <a:ext cx="6235697" cy="6862751"/>
          </a:xfrm>
          <a:prstGeom prst="rect">
            <a:avLst/>
          </a:prstGeom>
          <a:noFill/>
          <a:ln>
            <a:noFill/>
          </a:ln>
        </p:spPr>
      </p:pic>
      <p:sp>
        <p:nvSpPr>
          <p:cNvPr id="624" name="Google Shape;624;p51"/>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pic>
        <p:nvPicPr>
          <p:cNvPr id="629" name="Google Shape;629;p52"/>
          <p:cNvPicPr preferRelativeResize="0"/>
          <p:nvPr>
            <p:ph idx="1" type="body"/>
          </p:nvPr>
        </p:nvPicPr>
        <p:blipFill rotWithShape="1">
          <a:blip r:embed="rId3">
            <a:alphaModFix/>
          </a:blip>
          <a:srcRect b="0" l="0" r="0" t="0"/>
          <a:stretch/>
        </p:blipFill>
        <p:spPr>
          <a:xfrm>
            <a:off x="3467443" y="-3166"/>
            <a:ext cx="5257114" cy="6861167"/>
          </a:xfrm>
          <a:prstGeom prst="rect">
            <a:avLst/>
          </a:prstGeom>
          <a:noFill/>
          <a:ln>
            <a:noFill/>
          </a:ln>
        </p:spPr>
      </p:pic>
      <p:sp>
        <p:nvSpPr>
          <p:cNvPr id="630" name="Google Shape;630;p52"/>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pic>
        <p:nvPicPr>
          <p:cNvPr id="635" name="Google Shape;635;p54"/>
          <p:cNvPicPr preferRelativeResize="0"/>
          <p:nvPr>
            <p:ph idx="1" type="body"/>
          </p:nvPr>
        </p:nvPicPr>
        <p:blipFill rotWithShape="1">
          <a:blip r:embed="rId3">
            <a:alphaModFix/>
          </a:blip>
          <a:srcRect b="12011" l="0" r="0" t="0"/>
          <a:stretch/>
        </p:blipFill>
        <p:spPr>
          <a:xfrm>
            <a:off x="2720046" y="-7918"/>
            <a:ext cx="6506471" cy="6799413"/>
          </a:xfrm>
          <a:prstGeom prst="rect">
            <a:avLst/>
          </a:prstGeom>
          <a:noFill/>
          <a:ln>
            <a:noFill/>
          </a:ln>
        </p:spPr>
      </p:pic>
      <p:sp>
        <p:nvSpPr>
          <p:cNvPr id="636" name="Google Shape;636;p54"/>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t/>
            </a:r>
            <a:endParaRPr>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53"/>
          <p:cNvSpPr txBox="1"/>
          <p:nvPr>
            <p:ph idx="1" type="body"/>
          </p:nvPr>
        </p:nvSpPr>
        <p:spPr>
          <a:xfrm>
            <a:off x="792480" y="868680"/>
            <a:ext cx="10993121" cy="5532119"/>
          </a:xfrm>
          <a:prstGeom prst="rect">
            <a:avLst/>
          </a:prstGeom>
          <a:noFill/>
          <a:ln>
            <a:noFill/>
          </a:ln>
        </p:spPr>
        <p:txBody>
          <a:bodyPr anchorCtr="0" anchor="t" bIns="45700" lIns="91425" spcFirstLastPara="1" rIns="91425" wrap="square" tIns="45700">
            <a:normAutofit fontScale="92500"/>
          </a:bodyPr>
          <a:lstStyle/>
          <a:p>
            <a:pPr indent="0" lvl="0" marL="62864" rtl="0" algn="l">
              <a:lnSpc>
                <a:spcPct val="100000"/>
              </a:lnSpc>
              <a:spcBef>
                <a:spcPts val="360"/>
              </a:spcBef>
              <a:spcAft>
                <a:spcPts val="0"/>
              </a:spcAft>
              <a:buSzPct val="117567"/>
              <a:buNone/>
            </a:pPr>
            <a:r>
              <a:rPr lang="en-US"/>
              <a:t>Student Assistance Fund (SAF) authorization has a number of steps in its approval process. A  SAF authorization form is used in most universities to approve funding for students to aid their  studies. Suppose a student fills out a blank form and sends it to his or her departmental  chairperson for a signature. If the amount of funds requested by the student is small (under Tk.  10,000), then the chairperson signs the form and routes it to accounts payable to be input into  the accounting system. The system cuts a check that is sent to the student for the right amount,  and after the check is cashed, the form is filed away with the canceled check. If the check is  not cashed within 30 days, the form expires. When the amount of the requested fund is large  (over Tk. 10,000), the chairperson signs the form and sends it to the chief financial officer  along with a paragraph explaining the reason for the grant, and the chief financial officer will  sign the form and pass it along to accounts payable. Both the chairperson and the chief financial  officer can reject the SAF authorization form if they do not feel that the reasons for seeking  funding are reasonable. In this case, the student can change the form to include more  explanation or decide to pay the entire fee. </a:t>
            </a:r>
            <a:endParaRPr/>
          </a:p>
          <a:p>
            <a:pPr indent="-394335" lvl="0" marL="457200" rtl="0" algn="l">
              <a:lnSpc>
                <a:spcPct val="100000"/>
              </a:lnSpc>
              <a:spcBef>
                <a:spcPts val="360"/>
              </a:spcBef>
              <a:spcAft>
                <a:spcPts val="0"/>
              </a:spcAft>
              <a:buSzPct val="117567"/>
              <a:buChar char="•"/>
            </a:pPr>
            <a:r>
              <a:rPr lang="en-US"/>
              <a:t>Design an activity diagram based on the above information.</a:t>
            </a:r>
            <a:endParaRPr/>
          </a:p>
        </p:txBody>
      </p:sp>
      <p:sp>
        <p:nvSpPr>
          <p:cNvPr id="642" name="Google Shape;642;p53"/>
          <p:cNvSpPr txBox="1"/>
          <p:nvPr>
            <p:ph type="title"/>
          </p:nvPr>
        </p:nvSpPr>
        <p:spPr>
          <a:xfrm>
            <a:off x="1309512" y="137163"/>
            <a:ext cx="8748889" cy="411478"/>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111"/>
              <a:buFont typeface="Calibri"/>
              <a:buNone/>
            </a:pPr>
            <a:r>
              <a:rPr lang="en-US">
                <a:latin typeface="Calibri"/>
                <a:ea typeface="Calibri"/>
                <a:cs typeface="Calibri"/>
                <a:sym typeface="Calibri"/>
              </a:rPr>
              <a:t>Class work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6"/>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What is Use Case ?</a:t>
            </a:r>
            <a:endParaRPr/>
          </a:p>
        </p:txBody>
      </p:sp>
      <p:sp>
        <p:nvSpPr>
          <p:cNvPr id="187" name="Google Shape;187;p6"/>
          <p:cNvSpPr txBox="1"/>
          <p:nvPr>
            <p:ph idx="1" type="body"/>
          </p:nvPr>
        </p:nvSpPr>
        <p:spPr>
          <a:xfrm>
            <a:off x="1309512" y="1600200"/>
            <a:ext cx="10476089" cy="4800599"/>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Use case diagrams considers mostly as a requirement analysis tools</a:t>
            </a:r>
            <a:endParaRPr/>
          </a:p>
          <a:p>
            <a:pPr indent="-285750" lvl="0" marL="285750" rtl="0" algn="l">
              <a:lnSpc>
                <a:spcPct val="100000"/>
              </a:lnSpc>
              <a:spcBef>
                <a:spcPts val="1080"/>
              </a:spcBef>
              <a:spcAft>
                <a:spcPts val="0"/>
              </a:spcAft>
              <a:buSzPts val="3480"/>
              <a:buChar char="•"/>
            </a:pPr>
            <a:r>
              <a:rPr lang="en-US"/>
              <a:t>It identifies the </a:t>
            </a:r>
            <a:r>
              <a:rPr i="1" lang="en-US" u="sng"/>
              <a:t>uses </a:t>
            </a:r>
            <a:r>
              <a:rPr lang="en-US"/>
              <a:t>of the system based on a </a:t>
            </a:r>
            <a:r>
              <a:rPr i="1" lang="en-US" u="sng"/>
              <a:t>case</a:t>
            </a:r>
            <a:endParaRPr/>
          </a:p>
          <a:p>
            <a:pPr indent="-285750" lvl="1" marL="742950" rtl="0" algn="l">
              <a:lnSpc>
                <a:spcPct val="100000"/>
              </a:lnSpc>
              <a:spcBef>
                <a:spcPts val="1000"/>
              </a:spcBef>
              <a:spcAft>
                <a:spcPts val="0"/>
              </a:spcAft>
              <a:buSzPts val="2900"/>
              <a:buChar char="•"/>
            </a:pPr>
            <a:r>
              <a:rPr lang="en-US"/>
              <a:t>Use indicates the actions</a:t>
            </a:r>
            <a:endParaRPr/>
          </a:p>
          <a:p>
            <a:pPr indent="-285750" lvl="1" marL="742950" rtl="0" algn="l">
              <a:lnSpc>
                <a:spcPct val="100000"/>
              </a:lnSpc>
              <a:spcBef>
                <a:spcPts val="1000"/>
              </a:spcBef>
              <a:spcAft>
                <a:spcPts val="0"/>
              </a:spcAft>
              <a:buSzPts val="2900"/>
              <a:buChar char="•"/>
            </a:pPr>
            <a:r>
              <a:rPr lang="en-US"/>
              <a:t>Case indicates the action linked with </a:t>
            </a:r>
            <a:r>
              <a:rPr i="1" lang="en-US" u="sng"/>
              <a:t>actor</a:t>
            </a:r>
            <a:r>
              <a:rPr lang="en-US"/>
              <a:t> (who performs the action)</a:t>
            </a:r>
            <a:endParaRPr/>
          </a:p>
          <a:p>
            <a:pPr indent="-285750" lvl="1" marL="742950" rtl="0" algn="l">
              <a:lnSpc>
                <a:spcPct val="100000"/>
              </a:lnSpc>
              <a:spcBef>
                <a:spcPts val="1000"/>
              </a:spcBef>
              <a:spcAft>
                <a:spcPts val="0"/>
              </a:spcAft>
              <a:buSzPts val="2900"/>
              <a:buChar char="•"/>
            </a:pPr>
            <a:r>
              <a:rPr lang="en-US"/>
              <a:t>All the action verbs mentioned in requirement specification is an use case in this diagram</a:t>
            </a:r>
            <a:endParaRPr/>
          </a:p>
          <a:p>
            <a:pPr indent="-285750" lvl="0" marL="285750" rtl="0" algn="l">
              <a:lnSpc>
                <a:spcPct val="100000"/>
              </a:lnSpc>
              <a:spcBef>
                <a:spcPts val="1080"/>
              </a:spcBef>
              <a:spcAft>
                <a:spcPts val="0"/>
              </a:spcAft>
              <a:buSzPts val="3480"/>
              <a:buChar char="•"/>
            </a:pPr>
            <a:r>
              <a:rPr lang="en-US"/>
              <a:t>To draw the use case diagram, one need to</a:t>
            </a:r>
            <a:endParaRPr/>
          </a:p>
          <a:p>
            <a:pPr indent="-285750" lvl="1" marL="742950" rtl="0" algn="l">
              <a:lnSpc>
                <a:spcPct val="100000"/>
              </a:lnSpc>
              <a:spcBef>
                <a:spcPts val="1000"/>
              </a:spcBef>
              <a:spcAft>
                <a:spcPts val="0"/>
              </a:spcAft>
              <a:buSzPts val="2900"/>
              <a:buChar char="•"/>
            </a:pPr>
            <a:r>
              <a:rPr lang="en-US"/>
              <a:t>Identify all the entity who will performs action</a:t>
            </a:r>
            <a:endParaRPr/>
          </a:p>
          <a:p>
            <a:pPr indent="-285750" lvl="1" marL="742950" rtl="0" algn="l">
              <a:lnSpc>
                <a:spcPct val="100000"/>
              </a:lnSpc>
              <a:spcBef>
                <a:spcPts val="1000"/>
              </a:spcBef>
              <a:spcAft>
                <a:spcPts val="0"/>
              </a:spcAft>
              <a:buSzPts val="2900"/>
              <a:buChar char="•"/>
            </a:pPr>
            <a:r>
              <a:rPr lang="en-US"/>
              <a:t>And all the actions needed to support by the system</a:t>
            </a:r>
            <a:endParaRPr/>
          </a:p>
          <a:p>
            <a:pPr indent="0" lvl="0" marL="0" rtl="0" algn="l">
              <a:lnSpc>
                <a:spcPct val="100000"/>
              </a:lnSpc>
              <a:spcBef>
                <a:spcPts val="1080"/>
              </a:spcBef>
              <a:spcAft>
                <a:spcPts val="0"/>
              </a:spcAft>
              <a:buSzPts val="3480"/>
              <a:buNone/>
            </a:pPr>
            <a:r>
              <a:t/>
            </a:r>
            <a:endParaRPr/>
          </a:p>
        </p:txBody>
      </p:sp>
      <p:sp>
        <p:nvSpPr>
          <p:cNvPr id="188" name="Google Shape;188;p6"/>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7"/>
          <p:cNvPicPr preferRelativeResize="0"/>
          <p:nvPr/>
        </p:nvPicPr>
        <p:blipFill rotWithShape="1">
          <a:blip r:embed="rId3">
            <a:alphaModFix/>
          </a:blip>
          <a:srcRect b="0" l="0" r="0" t="0"/>
          <a:stretch/>
        </p:blipFill>
        <p:spPr>
          <a:xfrm>
            <a:off x="6209241" y="2113889"/>
            <a:ext cx="4514850" cy="3857625"/>
          </a:xfrm>
          <a:prstGeom prst="rect">
            <a:avLst/>
          </a:prstGeom>
          <a:noFill/>
          <a:ln>
            <a:noFill/>
          </a:ln>
        </p:spPr>
      </p:pic>
      <p:sp>
        <p:nvSpPr>
          <p:cNvPr id="194" name="Google Shape;194;p7"/>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Components of Use Case diagram</a:t>
            </a:r>
            <a:endParaRPr/>
          </a:p>
        </p:txBody>
      </p:sp>
      <p:sp>
        <p:nvSpPr>
          <p:cNvPr id="195" name="Google Shape;195;p7"/>
          <p:cNvSpPr txBox="1"/>
          <p:nvPr/>
        </p:nvSpPr>
        <p:spPr>
          <a:xfrm>
            <a:off x="2583402" y="2059619"/>
            <a:ext cx="300953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rbel"/>
              <a:ea typeface="Corbel"/>
              <a:cs typeface="Corbel"/>
              <a:sym typeface="Corbel"/>
            </a:endParaRPr>
          </a:p>
        </p:txBody>
      </p:sp>
      <p:sp>
        <p:nvSpPr>
          <p:cNvPr id="196" name="Google Shape;196;p7"/>
          <p:cNvSpPr txBox="1"/>
          <p:nvPr>
            <p:ph idx="1" type="body"/>
          </p:nvPr>
        </p:nvSpPr>
        <p:spPr>
          <a:xfrm>
            <a:off x="1309525" y="1600200"/>
            <a:ext cx="7133100" cy="45792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3480"/>
              <a:buChar char="•"/>
            </a:pPr>
            <a:r>
              <a:rPr lang="en-US"/>
              <a:t>Use case diagram is composed of </a:t>
            </a:r>
            <a:r>
              <a:rPr b="1" i="1" lang="en-US" u="sng"/>
              <a:t>four </a:t>
            </a:r>
            <a:r>
              <a:rPr lang="en-US"/>
              <a:t>components </a:t>
            </a:r>
            <a:endParaRPr/>
          </a:p>
          <a:p>
            <a:pPr indent="-285750" lvl="1" marL="742950" rtl="0" algn="l">
              <a:lnSpc>
                <a:spcPct val="100000"/>
              </a:lnSpc>
              <a:spcBef>
                <a:spcPts val="1000"/>
              </a:spcBef>
              <a:spcAft>
                <a:spcPts val="0"/>
              </a:spcAft>
              <a:buSzPts val="2900"/>
              <a:buChar char="•"/>
            </a:pPr>
            <a:r>
              <a:rPr lang="en-US"/>
              <a:t>Actor</a:t>
            </a:r>
            <a:endParaRPr/>
          </a:p>
          <a:p>
            <a:pPr indent="-285750" lvl="1" marL="742950" rtl="0" algn="l">
              <a:lnSpc>
                <a:spcPct val="100000"/>
              </a:lnSpc>
              <a:spcBef>
                <a:spcPts val="1000"/>
              </a:spcBef>
              <a:spcAft>
                <a:spcPts val="0"/>
              </a:spcAft>
              <a:buSzPts val="2900"/>
              <a:buChar char="•"/>
            </a:pPr>
            <a:r>
              <a:rPr lang="en-US"/>
              <a:t>Use case</a:t>
            </a:r>
            <a:endParaRPr/>
          </a:p>
          <a:p>
            <a:pPr indent="-285750" lvl="1" marL="742950" rtl="0" algn="l">
              <a:lnSpc>
                <a:spcPct val="100000"/>
              </a:lnSpc>
              <a:spcBef>
                <a:spcPts val="1000"/>
              </a:spcBef>
              <a:spcAft>
                <a:spcPts val="0"/>
              </a:spcAft>
              <a:buSzPts val="2900"/>
              <a:buChar char="•"/>
            </a:pPr>
            <a:r>
              <a:rPr lang="en-US"/>
              <a:t>System boundary</a:t>
            </a:r>
            <a:endParaRPr/>
          </a:p>
          <a:p>
            <a:pPr indent="-285750" lvl="1" marL="742950" rtl="0" algn="l">
              <a:lnSpc>
                <a:spcPct val="100000"/>
              </a:lnSpc>
              <a:spcBef>
                <a:spcPts val="1000"/>
              </a:spcBef>
              <a:spcAft>
                <a:spcPts val="0"/>
              </a:spcAft>
              <a:buSzPts val="2900"/>
              <a:buChar char="•"/>
            </a:pPr>
            <a:r>
              <a:rPr lang="en-US"/>
              <a:t>Relations</a:t>
            </a:r>
            <a:endParaRPr/>
          </a:p>
          <a:p>
            <a:pPr indent="0" lvl="0" marL="0" rtl="0" algn="l">
              <a:lnSpc>
                <a:spcPct val="100000"/>
              </a:lnSpc>
              <a:spcBef>
                <a:spcPts val="1080"/>
              </a:spcBef>
              <a:spcAft>
                <a:spcPts val="0"/>
              </a:spcAft>
              <a:buSzPts val="3480"/>
              <a:buNone/>
            </a:pPr>
            <a:r>
              <a:t/>
            </a:r>
            <a:endParaRPr/>
          </a:p>
        </p:txBody>
      </p:sp>
      <p:cxnSp>
        <p:nvCxnSpPr>
          <p:cNvPr id="197" name="Google Shape;197;p7"/>
          <p:cNvCxnSpPr/>
          <p:nvPr/>
        </p:nvCxnSpPr>
        <p:spPr>
          <a:xfrm>
            <a:off x="2707689" y="2244285"/>
            <a:ext cx="3950495" cy="1264841"/>
          </a:xfrm>
          <a:prstGeom prst="straightConnector1">
            <a:avLst/>
          </a:prstGeom>
          <a:noFill/>
          <a:ln cap="flat" cmpd="sng" w="38100">
            <a:solidFill>
              <a:srgbClr val="BD4B48"/>
            </a:solidFill>
            <a:prstDash val="solid"/>
            <a:round/>
            <a:headEnd len="sm" w="sm" type="none"/>
            <a:tailEnd len="med" w="med" type="triangle"/>
          </a:ln>
        </p:spPr>
      </p:cxnSp>
      <p:cxnSp>
        <p:nvCxnSpPr>
          <p:cNvPr id="198" name="Google Shape;198;p7"/>
          <p:cNvCxnSpPr/>
          <p:nvPr/>
        </p:nvCxnSpPr>
        <p:spPr>
          <a:xfrm>
            <a:off x="3098307" y="2717676"/>
            <a:ext cx="5344358" cy="531551"/>
          </a:xfrm>
          <a:prstGeom prst="straightConnector1">
            <a:avLst/>
          </a:prstGeom>
          <a:noFill/>
          <a:ln cap="flat" cmpd="sng" w="38100">
            <a:solidFill>
              <a:srgbClr val="BD4B48"/>
            </a:solidFill>
            <a:prstDash val="solid"/>
            <a:round/>
            <a:headEnd len="sm" w="sm" type="none"/>
            <a:tailEnd len="med" w="med" type="triangle"/>
          </a:ln>
        </p:spPr>
      </p:cxnSp>
      <p:cxnSp>
        <p:nvCxnSpPr>
          <p:cNvPr id="199" name="Google Shape;199;p7"/>
          <p:cNvCxnSpPr/>
          <p:nvPr/>
        </p:nvCxnSpPr>
        <p:spPr>
          <a:xfrm>
            <a:off x="3994951" y="3073035"/>
            <a:ext cx="4051967" cy="1617837"/>
          </a:xfrm>
          <a:prstGeom prst="straightConnector1">
            <a:avLst/>
          </a:prstGeom>
          <a:noFill/>
          <a:ln cap="flat" cmpd="sng" w="38100">
            <a:solidFill>
              <a:srgbClr val="BD4B48"/>
            </a:solidFill>
            <a:prstDash val="solid"/>
            <a:round/>
            <a:headEnd len="sm" w="sm" type="none"/>
            <a:tailEnd len="med" w="med" type="triangle"/>
          </a:ln>
        </p:spPr>
      </p:cxnSp>
      <p:cxnSp>
        <p:nvCxnSpPr>
          <p:cNvPr id="200" name="Google Shape;200;p7"/>
          <p:cNvCxnSpPr/>
          <p:nvPr/>
        </p:nvCxnSpPr>
        <p:spPr>
          <a:xfrm>
            <a:off x="3178206" y="3509126"/>
            <a:ext cx="4252403" cy="352202"/>
          </a:xfrm>
          <a:prstGeom prst="straightConnector1">
            <a:avLst/>
          </a:prstGeom>
          <a:noFill/>
          <a:ln cap="flat" cmpd="sng" w="38100">
            <a:solidFill>
              <a:srgbClr val="BD4B48"/>
            </a:solidFill>
            <a:prstDash val="solid"/>
            <a:round/>
            <a:headEnd len="sm" w="sm" type="none"/>
            <a:tailEnd len="med" w="med" type="triangle"/>
          </a:ln>
        </p:spPr>
      </p:cxnSp>
      <p:sp>
        <p:nvSpPr>
          <p:cNvPr id="201" name="Google Shape;201;p7"/>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8"/>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Actor</a:t>
            </a:r>
            <a:endParaRPr/>
          </a:p>
        </p:txBody>
      </p:sp>
      <p:sp>
        <p:nvSpPr>
          <p:cNvPr id="207" name="Google Shape;207;p8"/>
          <p:cNvSpPr txBox="1"/>
          <p:nvPr>
            <p:ph idx="1" type="body"/>
          </p:nvPr>
        </p:nvSpPr>
        <p:spPr>
          <a:xfrm>
            <a:off x="1309525" y="1600200"/>
            <a:ext cx="8218500" cy="5841000"/>
          </a:xfrm>
          <a:prstGeom prst="rect">
            <a:avLst/>
          </a:prstGeom>
          <a:noFill/>
          <a:ln>
            <a:noFill/>
          </a:ln>
        </p:spPr>
        <p:txBody>
          <a:bodyPr anchorCtr="0" anchor="t" bIns="45700" lIns="91425" spcFirstLastPara="1" rIns="91425" wrap="square" tIns="45700">
            <a:normAutofit lnSpcReduction="20000"/>
          </a:bodyPr>
          <a:lstStyle/>
          <a:p>
            <a:pPr indent="-236029" lvl="0" marL="285750" rtl="0" algn="l">
              <a:lnSpc>
                <a:spcPct val="100000"/>
              </a:lnSpc>
              <a:spcBef>
                <a:spcPts val="0"/>
              </a:spcBef>
              <a:spcAft>
                <a:spcPts val="0"/>
              </a:spcAft>
              <a:buSzPts val="3480"/>
              <a:buChar char="•"/>
            </a:pPr>
            <a:r>
              <a:rPr lang="en-US"/>
              <a:t>The entity which </a:t>
            </a:r>
            <a:r>
              <a:rPr i="1" lang="en-US" u="sng"/>
              <a:t>performs the actions </a:t>
            </a:r>
            <a:r>
              <a:rPr lang="en-US"/>
              <a:t>or roles in the system</a:t>
            </a:r>
            <a:endParaRPr/>
          </a:p>
          <a:p>
            <a:pPr indent="-236029" lvl="0" marL="285750" rtl="0" algn="l">
              <a:lnSpc>
                <a:spcPct val="100000"/>
              </a:lnSpc>
              <a:spcBef>
                <a:spcPts val="1080"/>
              </a:spcBef>
              <a:spcAft>
                <a:spcPts val="0"/>
              </a:spcAft>
              <a:buSzPts val="3480"/>
              <a:buChar char="•"/>
            </a:pPr>
            <a:r>
              <a:rPr lang="en-US"/>
              <a:t>Actor is responsible for </a:t>
            </a:r>
            <a:r>
              <a:rPr i="1" lang="en-US" u="sng"/>
              <a:t>giving input</a:t>
            </a:r>
            <a:r>
              <a:rPr lang="en-US"/>
              <a:t> to the system</a:t>
            </a:r>
            <a:endParaRPr/>
          </a:p>
          <a:p>
            <a:pPr indent="-236029" lvl="0" marL="285750" rtl="0" algn="l">
              <a:lnSpc>
                <a:spcPct val="100000"/>
              </a:lnSpc>
              <a:spcBef>
                <a:spcPts val="1080"/>
              </a:spcBef>
              <a:spcAft>
                <a:spcPts val="0"/>
              </a:spcAft>
              <a:buSzPts val="3480"/>
              <a:buChar char="•"/>
            </a:pPr>
            <a:r>
              <a:rPr lang="en-US"/>
              <a:t>Responsible to </a:t>
            </a:r>
            <a:r>
              <a:rPr i="1" lang="en-US" u="sng"/>
              <a:t>use processed output</a:t>
            </a:r>
            <a:r>
              <a:rPr i="1" lang="en-US"/>
              <a:t> </a:t>
            </a:r>
            <a:r>
              <a:rPr lang="en-US"/>
              <a:t>for performing particular action</a:t>
            </a:r>
            <a:endParaRPr/>
          </a:p>
          <a:p>
            <a:pPr indent="-236029" lvl="0" marL="285750" rtl="0" algn="l">
              <a:lnSpc>
                <a:spcPct val="100000"/>
              </a:lnSpc>
              <a:spcBef>
                <a:spcPts val="1080"/>
              </a:spcBef>
              <a:spcAft>
                <a:spcPts val="0"/>
              </a:spcAft>
              <a:buSzPts val="3480"/>
              <a:buChar char="•"/>
            </a:pPr>
            <a:r>
              <a:rPr lang="en-US"/>
              <a:t>Actor must be connected with at least one use case</a:t>
            </a:r>
            <a:endParaRPr/>
          </a:p>
          <a:p>
            <a:pPr indent="-15049" lvl="0" marL="285750" rtl="0" algn="l">
              <a:lnSpc>
                <a:spcPct val="100000"/>
              </a:lnSpc>
              <a:spcBef>
                <a:spcPts val="1080"/>
              </a:spcBef>
              <a:spcAft>
                <a:spcPts val="0"/>
              </a:spcAft>
              <a:buSzPts val="3480"/>
              <a:buNone/>
            </a:pPr>
            <a:r>
              <a:t/>
            </a:r>
            <a:endParaRPr/>
          </a:p>
          <a:p>
            <a:pPr indent="-244316" lvl="1" marL="742950" rtl="0" algn="l">
              <a:lnSpc>
                <a:spcPct val="100000"/>
              </a:lnSpc>
              <a:spcBef>
                <a:spcPts val="1000"/>
              </a:spcBef>
              <a:spcAft>
                <a:spcPts val="0"/>
              </a:spcAft>
              <a:buSzPts val="2900"/>
              <a:buChar char="•"/>
            </a:pPr>
            <a:r>
              <a:rPr lang="en-US"/>
              <a:t>Primary actor</a:t>
            </a:r>
            <a:endParaRPr/>
          </a:p>
          <a:p>
            <a:pPr indent="-244316" lvl="1" marL="742950" rtl="0" algn="l">
              <a:lnSpc>
                <a:spcPct val="100000"/>
              </a:lnSpc>
              <a:spcBef>
                <a:spcPts val="1000"/>
              </a:spcBef>
              <a:spcAft>
                <a:spcPts val="0"/>
              </a:spcAft>
              <a:buSzPts val="2900"/>
              <a:buChar char="•"/>
            </a:pPr>
            <a:r>
              <a:rPr lang="en-US"/>
              <a:t>Secondary actor</a:t>
            </a:r>
            <a:endParaRPr/>
          </a:p>
          <a:p>
            <a:pPr indent="-244316" lvl="1" marL="742950" rtl="0" algn="l">
              <a:lnSpc>
                <a:spcPct val="100000"/>
              </a:lnSpc>
              <a:spcBef>
                <a:spcPts val="1000"/>
              </a:spcBef>
              <a:spcAft>
                <a:spcPts val="0"/>
              </a:spcAft>
              <a:buSzPts val="2900"/>
              <a:buChar char="•"/>
            </a:pPr>
            <a:r>
              <a:rPr lang="en-US"/>
              <a:t>External hardware </a:t>
            </a:r>
            <a:endParaRPr/>
          </a:p>
          <a:p>
            <a:pPr indent="-244316" lvl="1" marL="742950" rtl="0" algn="l">
              <a:lnSpc>
                <a:spcPct val="100000"/>
              </a:lnSpc>
              <a:spcBef>
                <a:spcPts val="1000"/>
              </a:spcBef>
              <a:spcAft>
                <a:spcPts val="0"/>
              </a:spcAft>
              <a:buSzPts val="2900"/>
              <a:buChar char="•"/>
            </a:pPr>
            <a:r>
              <a:rPr lang="en-US"/>
              <a:t>Other System</a:t>
            </a:r>
            <a:endParaRPr/>
          </a:p>
          <a:p>
            <a:pPr indent="0" lvl="0" marL="0" rtl="0" algn="l">
              <a:lnSpc>
                <a:spcPct val="100000"/>
              </a:lnSpc>
              <a:spcBef>
                <a:spcPts val="1080"/>
              </a:spcBef>
              <a:spcAft>
                <a:spcPts val="0"/>
              </a:spcAft>
              <a:buSzPts val="3480"/>
              <a:buNone/>
            </a:pPr>
            <a:r>
              <a:t/>
            </a:r>
            <a:endParaRPr/>
          </a:p>
          <a:p>
            <a:pPr indent="-101600" lvl="1" marL="742950" rtl="0" algn="l">
              <a:lnSpc>
                <a:spcPct val="100000"/>
              </a:lnSpc>
              <a:spcBef>
                <a:spcPts val="1000"/>
              </a:spcBef>
              <a:spcAft>
                <a:spcPts val="0"/>
              </a:spcAft>
              <a:buSzPts val="2900"/>
              <a:buNone/>
            </a:pPr>
            <a:r>
              <a:t/>
            </a:r>
            <a:endParaRPr/>
          </a:p>
        </p:txBody>
      </p:sp>
      <p:pic>
        <p:nvPicPr>
          <p:cNvPr descr="Angle,Monochrome Photography,Symbol PNG Clipart - Royalty Free SVG ..." id="208" name="Google Shape;208;p8"/>
          <p:cNvPicPr preferRelativeResize="0"/>
          <p:nvPr/>
        </p:nvPicPr>
        <p:blipFill rotWithShape="1">
          <a:blip r:embed="rId3">
            <a:alphaModFix/>
          </a:blip>
          <a:srcRect b="0" l="0" r="0" t="0"/>
          <a:stretch/>
        </p:blipFill>
        <p:spPr>
          <a:xfrm flipH="1">
            <a:off x="10192402" y="2402686"/>
            <a:ext cx="1100437" cy="2052628"/>
          </a:xfrm>
          <a:prstGeom prst="rect">
            <a:avLst/>
          </a:prstGeom>
          <a:noFill/>
          <a:ln>
            <a:noFill/>
          </a:ln>
        </p:spPr>
      </p:pic>
      <p:sp>
        <p:nvSpPr>
          <p:cNvPr id="209" name="Google Shape;209;p8"/>
          <p:cNvSpPr txBox="1"/>
          <p:nvPr/>
        </p:nvSpPr>
        <p:spPr>
          <a:xfrm>
            <a:off x="9860006" y="4736592"/>
            <a:ext cx="1765227"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orbel"/>
                <a:ea typeface="Corbel"/>
                <a:cs typeface="Corbel"/>
                <a:sym typeface="Corbel"/>
              </a:rPr>
              <a:t>Figure: Actor in Usecase</a:t>
            </a:r>
            <a:endParaRPr b="0" i="0" sz="1400" u="none" cap="none" strike="noStrike">
              <a:solidFill>
                <a:srgbClr val="000000"/>
              </a:solidFill>
              <a:latin typeface="Arial"/>
              <a:ea typeface="Arial"/>
              <a:cs typeface="Arial"/>
              <a:sym typeface="Arial"/>
            </a:endParaRPr>
          </a:p>
        </p:txBody>
      </p:sp>
      <p:sp>
        <p:nvSpPr>
          <p:cNvPr id="210" name="Google Shape;210;p8"/>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1309512" y="457202"/>
            <a:ext cx="8748889" cy="114299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Corbel"/>
              <a:buNone/>
            </a:pPr>
            <a:r>
              <a:rPr lang="en-US"/>
              <a:t>Types of Actor </a:t>
            </a:r>
            <a:endParaRPr/>
          </a:p>
        </p:txBody>
      </p:sp>
      <p:sp>
        <p:nvSpPr>
          <p:cNvPr id="216" name="Google Shape;216;p9"/>
          <p:cNvSpPr txBox="1"/>
          <p:nvPr>
            <p:ph idx="1" type="body"/>
          </p:nvPr>
        </p:nvSpPr>
        <p:spPr>
          <a:xfrm>
            <a:off x="1188720" y="1600200"/>
            <a:ext cx="11003280" cy="499262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3480"/>
              <a:buNone/>
            </a:pPr>
            <a:r>
              <a:t/>
            </a:r>
            <a:endParaRPr b="1"/>
          </a:p>
          <a:p>
            <a:pPr indent="0" lvl="0" marL="0" rtl="0" algn="l">
              <a:lnSpc>
                <a:spcPct val="100000"/>
              </a:lnSpc>
              <a:spcBef>
                <a:spcPts val="1080"/>
              </a:spcBef>
              <a:spcAft>
                <a:spcPts val="0"/>
              </a:spcAft>
              <a:buSzPts val="3480"/>
              <a:buNone/>
            </a:pPr>
            <a:r>
              <a:rPr b="1" lang="en-US"/>
              <a:t>Primary actor</a:t>
            </a:r>
            <a:endParaRPr/>
          </a:p>
          <a:p>
            <a:pPr indent="-285750" lvl="1" marL="742950" rtl="0" algn="l">
              <a:lnSpc>
                <a:spcPct val="100000"/>
              </a:lnSpc>
              <a:spcBef>
                <a:spcPts val="1000"/>
              </a:spcBef>
              <a:spcAft>
                <a:spcPts val="0"/>
              </a:spcAft>
              <a:buSzPts val="2900"/>
              <a:buChar char="•"/>
            </a:pPr>
            <a:r>
              <a:rPr lang="en-US"/>
              <a:t>People who performs the </a:t>
            </a:r>
            <a:r>
              <a:rPr b="1" lang="en-US" u="sng"/>
              <a:t>main system functions</a:t>
            </a:r>
            <a:r>
              <a:rPr lang="en-US"/>
              <a:t>. </a:t>
            </a:r>
            <a:endParaRPr/>
          </a:p>
          <a:p>
            <a:pPr indent="-285750" lvl="1" marL="742950" rtl="0" algn="l">
              <a:lnSpc>
                <a:spcPct val="100000"/>
              </a:lnSpc>
              <a:spcBef>
                <a:spcPts val="1000"/>
              </a:spcBef>
              <a:spcAft>
                <a:spcPts val="0"/>
              </a:spcAft>
              <a:buSzPts val="2900"/>
              <a:buChar char="•"/>
            </a:pPr>
            <a:r>
              <a:rPr lang="en-US"/>
              <a:t>For example </a:t>
            </a:r>
            <a:r>
              <a:rPr b="1" lang="en-US"/>
              <a:t>rider</a:t>
            </a:r>
            <a:r>
              <a:rPr lang="en-US"/>
              <a:t> of a </a:t>
            </a:r>
            <a:r>
              <a:rPr lang="en-US" u="sng"/>
              <a:t>ride sharing system</a:t>
            </a:r>
            <a:r>
              <a:rPr lang="en-US"/>
              <a:t>. As s/he is requesting for ride, or paying the money using the system. </a:t>
            </a:r>
            <a:endParaRPr/>
          </a:p>
          <a:p>
            <a:pPr indent="0" lvl="1" marL="457200" rtl="0" algn="l">
              <a:lnSpc>
                <a:spcPct val="100000"/>
              </a:lnSpc>
              <a:spcBef>
                <a:spcPts val="1000"/>
              </a:spcBef>
              <a:spcAft>
                <a:spcPts val="0"/>
              </a:spcAft>
              <a:buSzPts val="2900"/>
              <a:buNone/>
            </a:pPr>
            <a:r>
              <a:rPr lang="en-US"/>
              <a:t> </a:t>
            </a:r>
            <a:endParaRPr/>
          </a:p>
          <a:p>
            <a:pPr indent="0" lvl="0" marL="0" rtl="0" algn="l">
              <a:lnSpc>
                <a:spcPct val="100000"/>
              </a:lnSpc>
              <a:spcBef>
                <a:spcPts val="1080"/>
              </a:spcBef>
              <a:spcAft>
                <a:spcPts val="0"/>
              </a:spcAft>
              <a:buSzPts val="3480"/>
              <a:buNone/>
            </a:pPr>
            <a:r>
              <a:rPr b="1" lang="en-US"/>
              <a:t>Secondary actor</a:t>
            </a:r>
            <a:endParaRPr/>
          </a:p>
          <a:p>
            <a:pPr indent="-285750" lvl="1" marL="742950" rtl="0" algn="l">
              <a:lnSpc>
                <a:spcPct val="100000"/>
              </a:lnSpc>
              <a:spcBef>
                <a:spcPts val="1000"/>
              </a:spcBef>
              <a:spcAft>
                <a:spcPts val="0"/>
              </a:spcAft>
              <a:buSzPts val="2900"/>
              <a:buChar char="•"/>
            </a:pPr>
            <a:r>
              <a:rPr lang="en-US"/>
              <a:t>People who performs the </a:t>
            </a:r>
            <a:r>
              <a:rPr b="1" lang="en-US" u="sng"/>
              <a:t>administrative functions</a:t>
            </a:r>
            <a:r>
              <a:rPr lang="en-US"/>
              <a:t>. </a:t>
            </a:r>
            <a:endParaRPr/>
          </a:p>
          <a:p>
            <a:pPr indent="-285750" lvl="1" marL="742950" rtl="0" algn="l">
              <a:lnSpc>
                <a:spcPct val="100000"/>
              </a:lnSpc>
              <a:spcBef>
                <a:spcPts val="1000"/>
              </a:spcBef>
              <a:spcAft>
                <a:spcPts val="0"/>
              </a:spcAft>
              <a:buSzPts val="2900"/>
              <a:buChar char="•"/>
            </a:pPr>
            <a:r>
              <a:rPr lang="en-US"/>
              <a:t>For the aforementioned system a </a:t>
            </a:r>
            <a:r>
              <a:rPr b="1" lang="en-US"/>
              <a:t>manager</a:t>
            </a:r>
            <a:r>
              <a:rPr lang="en-US"/>
              <a:t> who sets the discounts is an example of Secondary actor.  </a:t>
            </a:r>
            <a:endParaRPr/>
          </a:p>
        </p:txBody>
      </p:sp>
      <p:sp>
        <p:nvSpPr>
          <p:cNvPr id="217" name="Google Shape;217;p9"/>
          <p:cNvSpPr txBox="1"/>
          <p:nvPr>
            <p:ph idx="12" type="sldNum"/>
          </p:nvPr>
        </p:nvSpPr>
        <p:spPr>
          <a:xfrm>
            <a:off x="11070809" y="6482882"/>
            <a:ext cx="570444"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0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2020-07-05T13:11:47Z</dcterms:created>
  <dc:creator>Windows User</dc:creator>
</cp:coreProperties>
</file>