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almartSalesDataAnalysis_1690017971497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B0CB775-27CC-4A30-9C02-AB2BCD35506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Walmart Sales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4A5062D-6389-4318-B5AF-EC1F67026F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8/3/2023 9:29:35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9733219-AB2B-4469-880C-53BBCE4194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520"/>
            <a:ext cx="12192000" cy="47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2023-08-03T09:29:36Z</dcterms:created>
  <dcterms:modified xsi:type="dcterms:W3CDTF">2023-08-03T09:29:36Z</dcterms:modified>
</cp:coreProperties>
</file>