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handoutMasterIdLst>
    <p:handoutMasterId r:id="rId19"/>
  </p:handoutMasterIdLst>
  <p:sldIdLst>
    <p:sldId id="286" r:id="rId2"/>
    <p:sldId id="288" r:id="rId3"/>
    <p:sldId id="311" r:id="rId4"/>
    <p:sldId id="313" r:id="rId5"/>
    <p:sldId id="289" r:id="rId6"/>
    <p:sldId id="290" r:id="rId7"/>
    <p:sldId id="291" r:id="rId8"/>
    <p:sldId id="292" r:id="rId9"/>
    <p:sldId id="314" r:id="rId10"/>
    <p:sldId id="312" r:id="rId11"/>
    <p:sldId id="295" r:id="rId12"/>
    <p:sldId id="297" r:id="rId13"/>
    <p:sldId id="305" r:id="rId14"/>
    <p:sldId id="306" r:id="rId15"/>
    <p:sldId id="308" r:id="rId16"/>
    <p:sldId id="310" r:id="rId17"/>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991F"/>
    <a:srgbClr val="FFCC66"/>
    <a:srgbClr val="EFE285"/>
    <a:srgbClr val="F9EFD7"/>
    <a:srgbClr val="FDF4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691" autoAdjust="0"/>
    <p:restoredTop sz="98175" autoAdjust="0"/>
  </p:normalViewPr>
  <p:slideViewPr>
    <p:cSldViewPr>
      <p:cViewPr>
        <p:scale>
          <a:sx n="80" d="100"/>
          <a:sy n="80" d="100"/>
        </p:scale>
        <p:origin x="-1164" y="-16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606"/>
    </p:cViewPr>
  </p:sorterViewPr>
  <p:notesViewPr>
    <p:cSldViewPr>
      <p:cViewPr varScale="1">
        <p:scale>
          <a:sx n="66" d="100"/>
          <a:sy n="66" d="100"/>
        </p:scale>
        <p:origin x="-2424"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ea typeface="宋体" pitchFamily="2" charset="-122"/>
              </a:defRPr>
            </a:lvl1pPr>
          </a:lstStyle>
          <a:p>
            <a:pPr>
              <a:defRPr/>
            </a:pPr>
            <a:endParaRPr lang="zh-CN" altLang="en-US"/>
          </a:p>
        </p:txBody>
      </p:sp>
      <p:sp>
        <p:nvSpPr>
          <p:cNvPr id="3" name="日期占位符 2"/>
          <p:cNvSpPr>
            <a:spLocks noGrp="1"/>
          </p:cNvSpPr>
          <p:nvPr>
            <p:ph type="dt" sz="quarter" idx="1"/>
          </p:nvPr>
        </p:nvSpPr>
        <p:spPr>
          <a:xfrm>
            <a:off x="1857375" y="8686800"/>
            <a:ext cx="2971800" cy="457200"/>
          </a:xfrm>
          <a:prstGeom prst="rect">
            <a:avLst/>
          </a:prstGeom>
        </p:spPr>
        <p:txBody>
          <a:bodyPr vert="horz" lIns="91440" tIns="45720" rIns="91440" bIns="45720" rtlCol="0"/>
          <a:lstStyle>
            <a:lvl1pPr algn="r">
              <a:defRPr sz="1200">
                <a:latin typeface="Arial" charset="0"/>
                <a:ea typeface="宋体" pitchFamily="2" charset="-122"/>
              </a:defRPr>
            </a:lvl1pPr>
          </a:lstStyle>
          <a:p>
            <a:pPr>
              <a:defRPr/>
            </a:pPr>
            <a:fld id="{094117A8-C04C-4F35-A6CF-D2551D05A91B}" type="datetimeFigureOut">
              <a:rPr lang="zh-CN" altLang="en-US"/>
              <a:pPr>
                <a:defRPr/>
              </a:pPr>
              <a:t>2014/7/7</a:t>
            </a:fld>
            <a:endParaRPr lang="zh-CN" altLang="en-US" dirty="0"/>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Arial" charset="0"/>
                <a:ea typeface="宋体" pitchFamily="2" charset="-122"/>
              </a:defRPr>
            </a:lvl1pPr>
          </a:lstStyle>
          <a:p>
            <a:pPr>
              <a:defRPr/>
            </a:pPr>
            <a:endParaRPr lang="zh-CN" altLang="en-US"/>
          </a:p>
        </p:txBody>
      </p:sp>
    </p:spTree>
    <p:extLst>
      <p:ext uri="{BB962C8B-B14F-4D97-AF65-F5344CB8AC3E}">
        <p14:creationId xmlns:p14="http://schemas.microsoft.com/office/powerpoint/2010/main" val="16236202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ea typeface="宋体" charset="-122"/>
              </a:defRPr>
            </a:lvl1pPr>
          </a:lstStyle>
          <a:p>
            <a:pPr>
              <a:defRPr/>
            </a:pPr>
            <a:fld id="{25234816-1F7A-4858-B39C-3AEC08745583}" type="datetimeFigureOut">
              <a:rPr lang="zh-CN" altLang="en-US"/>
              <a:pPr>
                <a:defRPr/>
              </a:pPr>
              <a:t>2014/7/7</a:t>
            </a:fld>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ea typeface="宋体" charset="-122"/>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charset="0"/>
                <a:ea typeface="宋体" charset="-122"/>
              </a:defRPr>
            </a:lvl1pPr>
          </a:lstStyle>
          <a:p>
            <a:pPr>
              <a:defRPr/>
            </a:pPr>
            <a:fld id="{E45AE071-6BCA-42A4-9699-65A853DEA5C2}" type="slidenum">
              <a:rPr lang="zh-CN" altLang="en-US"/>
              <a:pPr>
                <a:defRPr/>
              </a:pPr>
              <a:t>‹#›</a:t>
            </a:fld>
            <a:endParaRPr lang="zh-CN" altLang="en-US"/>
          </a:p>
        </p:txBody>
      </p:sp>
      <p:sp>
        <p:nvSpPr>
          <p:cNvPr id="8" name="页眉占位符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ea typeface="宋体" pitchFamily="2" charset="-122"/>
              </a:defRPr>
            </a:lvl1pPr>
          </a:lstStyle>
          <a:p>
            <a:pPr>
              <a:defRPr/>
            </a:pPr>
            <a:endParaRPr lang="zh-CN" altLang="en-US"/>
          </a:p>
        </p:txBody>
      </p:sp>
      <p:sp>
        <p:nvSpPr>
          <p:cNvPr id="11" name="幻灯片图像占位符 10"/>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Tree>
    <p:extLst>
      <p:ext uri="{BB962C8B-B14F-4D97-AF65-F5344CB8AC3E}">
        <p14:creationId xmlns:p14="http://schemas.microsoft.com/office/powerpoint/2010/main" val="363453747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000">
                <a:solidFill>
                  <a:schemeClr val="tx1"/>
                </a:solidFill>
                <a:latin typeface="Tahoma" pitchFamily="34" charset="0"/>
                <a:ea typeface="宋体" charset="-122"/>
              </a:defRPr>
            </a:lvl1pPr>
            <a:lvl2pPr marL="742950" indent="-285750" eaLnBrk="0" hangingPunct="0">
              <a:defRPr sz="2000">
                <a:solidFill>
                  <a:schemeClr val="tx1"/>
                </a:solidFill>
                <a:latin typeface="Tahoma" pitchFamily="34" charset="0"/>
                <a:ea typeface="宋体" charset="-122"/>
              </a:defRPr>
            </a:lvl2pPr>
            <a:lvl3pPr marL="1143000" indent="-228600" eaLnBrk="0" hangingPunct="0">
              <a:defRPr sz="2000">
                <a:solidFill>
                  <a:schemeClr val="tx1"/>
                </a:solidFill>
                <a:latin typeface="Tahoma" pitchFamily="34" charset="0"/>
                <a:ea typeface="宋体" charset="-122"/>
              </a:defRPr>
            </a:lvl3pPr>
            <a:lvl4pPr marL="1600200" indent="-228600" eaLnBrk="0" hangingPunct="0">
              <a:defRPr sz="2000">
                <a:solidFill>
                  <a:schemeClr val="tx1"/>
                </a:solidFill>
                <a:latin typeface="Tahoma" pitchFamily="34" charset="0"/>
                <a:ea typeface="宋体" charset="-122"/>
              </a:defRPr>
            </a:lvl4pPr>
            <a:lvl5pPr marL="2057400" indent="-228600" eaLnBrk="0" hangingPunct="0">
              <a:defRPr sz="2000">
                <a:solidFill>
                  <a:schemeClr val="tx1"/>
                </a:solidFill>
                <a:latin typeface="Tahoma" pitchFamily="34" charset="0"/>
                <a:ea typeface="宋体" charset="-122"/>
              </a:defRPr>
            </a:lvl5pPr>
            <a:lvl6pPr marL="2514600" indent="-228600" eaLnBrk="0" fontAlgn="base" hangingPunct="0">
              <a:spcBef>
                <a:spcPct val="0"/>
              </a:spcBef>
              <a:spcAft>
                <a:spcPct val="0"/>
              </a:spcAft>
              <a:defRPr sz="2000">
                <a:solidFill>
                  <a:schemeClr val="tx1"/>
                </a:solidFill>
                <a:latin typeface="Tahoma" pitchFamily="34" charset="0"/>
                <a:ea typeface="宋体" charset="-122"/>
              </a:defRPr>
            </a:lvl6pPr>
            <a:lvl7pPr marL="2971800" indent="-228600" eaLnBrk="0" fontAlgn="base" hangingPunct="0">
              <a:spcBef>
                <a:spcPct val="0"/>
              </a:spcBef>
              <a:spcAft>
                <a:spcPct val="0"/>
              </a:spcAft>
              <a:defRPr sz="2000">
                <a:solidFill>
                  <a:schemeClr val="tx1"/>
                </a:solidFill>
                <a:latin typeface="Tahoma" pitchFamily="34" charset="0"/>
                <a:ea typeface="宋体" charset="-122"/>
              </a:defRPr>
            </a:lvl7pPr>
            <a:lvl8pPr marL="3429000" indent="-228600" eaLnBrk="0" fontAlgn="base" hangingPunct="0">
              <a:spcBef>
                <a:spcPct val="0"/>
              </a:spcBef>
              <a:spcAft>
                <a:spcPct val="0"/>
              </a:spcAft>
              <a:defRPr sz="2000">
                <a:solidFill>
                  <a:schemeClr val="tx1"/>
                </a:solidFill>
                <a:latin typeface="Tahoma" pitchFamily="34" charset="0"/>
                <a:ea typeface="宋体" charset="-122"/>
              </a:defRPr>
            </a:lvl8pPr>
            <a:lvl9pPr marL="3886200" indent="-228600" eaLnBrk="0" fontAlgn="base" hangingPunct="0">
              <a:spcBef>
                <a:spcPct val="0"/>
              </a:spcBef>
              <a:spcAft>
                <a:spcPct val="0"/>
              </a:spcAft>
              <a:defRPr sz="2000">
                <a:solidFill>
                  <a:schemeClr val="tx1"/>
                </a:solidFill>
                <a:latin typeface="Tahoma" pitchFamily="34" charset="0"/>
                <a:ea typeface="宋体" charset="-122"/>
              </a:defRPr>
            </a:lvl9pPr>
          </a:lstStyle>
          <a:p>
            <a:pPr eaLnBrk="1" hangingPunct="1"/>
            <a:fld id="{E63A08E8-76EB-4146-B93F-C6399EFBD2F5}" type="slidenum">
              <a:rPr lang="en-US" altLang="zh-CN" sz="1200" smtClean="0"/>
              <a:pPr eaLnBrk="1" hangingPunct="1"/>
              <a:t>2</a:t>
            </a:fld>
            <a:endParaRPr lang="en-US" altLang="zh-CN" sz="1200" smtClean="0"/>
          </a:p>
        </p:txBody>
      </p:sp>
      <p:sp>
        <p:nvSpPr>
          <p:cNvPr id="3481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2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000">
                <a:solidFill>
                  <a:schemeClr val="tx1"/>
                </a:solidFill>
                <a:latin typeface="Tahoma" pitchFamily="34" charset="0"/>
                <a:ea typeface="宋体" charset="-122"/>
              </a:defRPr>
            </a:lvl1pPr>
            <a:lvl2pPr marL="742950" indent="-285750" eaLnBrk="0" hangingPunct="0">
              <a:defRPr sz="2000">
                <a:solidFill>
                  <a:schemeClr val="tx1"/>
                </a:solidFill>
                <a:latin typeface="Tahoma" pitchFamily="34" charset="0"/>
                <a:ea typeface="宋体" charset="-122"/>
              </a:defRPr>
            </a:lvl2pPr>
            <a:lvl3pPr marL="1143000" indent="-228600" eaLnBrk="0" hangingPunct="0">
              <a:defRPr sz="2000">
                <a:solidFill>
                  <a:schemeClr val="tx1"/>
                </a:solidFill>
                <a:latin typeface="Tahoma" pitchFamily="34" charset="0"/>
                <a:ea typeface="宋体" charset="-122"/>
              </a:defRPr>
            </a:lvl3pPr>
            <a:lvl4pPr marL="1600200" indent="-228600" eaLnBrk="0" hangingPunct="0">
              <a:defRPr sz="2000">
                <a:solidFill>
                  <a:schemeClr val="tx1"/>
                </a:solidFill>
                <a:latin typeface="Tahoma" pitchFamily="34" charset="0"/>
                <a:ea typeface="宋体" charset="-122"/>
              </a:defRPr>
            </a:lvl4pPr>
            <a:lvl5pPr marL="2057400" indent="-228600" eaLnBrk="0" hangingPunct="0">
              <a:defRPr sz="2000">
                <a:solidFill>
                  <a:schemeClr val="tx1"/>
                </a:solidFill>
                <a:latin typeface="Tahoma" pitchFamily="34" charset="0"/>
                <a:ea typeface="宋体" charset="-122"/>
              </a:defRPr>
            </a:lvl5pPr>
            <a:lvl6pPr marL="2514600" indent="-228600" eaLnBrk="0" fontAlgn="base" hangingPunct="0">
              <a:spcBef>
                <a:spcPct val="0"/>
              </a:spcBef>
              <a:spcAft>
                <a:spcPct val="0"/>
              </a:spcAft>
              <a:defRPr sz="2000">
                <a:solidFill>
                  <a:schemeClr val="tx1"/>
                </a:solidFill>
                <a:latin typeface="Tahoma" pitchFamily="34" charset="0"/>
                <a:ea typeface="宋体" charset="-122"/>
              </a:defRPr>
            </a:lvl6pPr>
            <a:lvl7pPr marL="2971800" indent="-228600" eaLnBrk="0" fontAlgn="base" hangingPunct="0">
              <a:spcBef>
                <a:spcPct val="0"/>
              </a:spcBef>
              <a:spcAft>
                <a:spcPct val="0"/>
              </a:spcAft>
              <a:defRPr sz="2000">
                <a:solidFill>
                  <a:schemeClr val="tx1"/>
                </a:solidFill>
                <a:latin typeface="Tahoma" pitchFamily="34" charset="0"/>
                <a:ea typeface="宋体" charset="-122"/>
              </a:defRPr>
            </a:lvl7pPr>
            <a:lvl8pPr marL="3429000" indent="-228600" eaLnBrk="0" fontAlgn="base" hangingPunct="0">
              <a:spcBef>
                <a:spcPct val="0"/>
              </a:spcBef>
              <a:spcAft>
                <a:spcPct val="0"/>
              </a:spcAft>
              <a:defRPr sz="2000">
                <a:solidFill>
                  <a:schemeClr val="tx1"/>
                </a:solidFill>
                <a:latin typeface="Tahoma" pitchFamily="34" charset="0"/>
                <a:ea typeface="宋体" charset="-122"/>
              </a:defRPr>
            </a:lvl8pPr>
            <a:lvl9pPr marL="3886200" indent="-228600" eaLnBrk="0" fontAlgn="base" hangingPunct="0">
              <a:spcBef>
                <a:spcPct val="0"/>
              </a:spcBef>
              <a:spcAft>
                <a:spcPct val="0"/>
              </a:spcAft>
              <a:defRPr sz="2000">
                <a:solidFill>
                  <a:schemeClr val="tx1"/>
                </a:solidFill>
                <a:latin typeface="Tahoma" pitchFamily="34" charset="0"/>
                <a:ea typeface="宋体" charset="-122"/>
              </a:defRPr>
            </a:lvl9pPr>
          </a:lstStyle>
          <a:p>
            <a:pPr eaLnBrk="1" hangingPunct="1"/>
            <a:fld id="{63811BEC-C1D9-4321-8DEB-33ACD8450705}" type="slidenum">
              <a:rPr lang="en-US" altLang="zh-CN" sz="1200" smtClean="0"/>
              <a:pPr eaLnBrk="1" hangingPunct="1"/>
              <a:t>13</a:t>
            </a:fld>
            <a:endParaRPr lang="en-US" altLang="zh-CN" sz="1200" smtClean="0"/>
          </a:p>
        </p:txBody>
      </p:sp>
      <p:sp>
        <p:nvSpPr>
          <p:cNvPr id="4096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000">
                <a:solidFill>
                  <a:schemeClr val="tx1"/>
                </a:solidFill>
                <a:latin typeface="Tahoma" pitchFamily="34" charset="0"/>
                <a:ea typeface="宋体" charset="-122"/>
              </a:defRPr>
            </a:lvl1pPr>
            <a:lvl2pPr marL="742950" indent="-285750" eaLnBrk="0" hangingPunct="0">
              <a:defRPr sz="2000">
                <a:solidFill>
                  <a:schemeClr val="tx1"/>
                </a:solidFill>
                <a:latin typeface="Tahoma" pitchFamily="34" charset="0"/>
                <a:ea typeface="宋体" charset="-122"/>
              </a:defRPr>
            </a:lvl2pPr>
            <a:lvl3pPr marL="1143000" indent="-228600" eaLnBrk="0" hangingPunct="0">
              <a:defRPr sz="2000">
                <a:solidFill>
                  <a:schemeClr val="tx1"/>
                </a:solidFill>
                <a:latin typeface="Tahoma" pitchFamily="34" charset="0"/>
                <a:ea typeface="宋体" charset="-122"/>
              </a:defRPr>
            </a:lvl3pPr>
            <a:lvl4pPr marL="1600200" indent="-228600" eaLnBrk="0" hangingPunct="0">
              <a:defRPr sz="2000">
                <a:solidFill>
                  <a:schemeClr val="tx1"/>
                </a:solidFill>
                <a:latin typeface="Tahoma" pitchFamily="34" charset="0"/>
                <a:ea typeface="宋体" charset="-122"/>
              </a:defRPr>
            </a:lvl4pPr>
            <a:lvl5pPr marL="2057400" indent="-228600" eaLnBrk="0" hangingPunct="0">
              <a:defRPr sz="2000">
                <a:solidFill>
                  <a:schemeClr val="tx1"/>
                </a:solidFill>
                <a:latin typeface="Tahoma" pitchFamily="34" charset="0"/>
                <a:ea typeface="宋体" charset="-122"/>
              </a:defRPr>
            </a:lvl5pPr>
            <a:lvl6pPr marL="2514600" indent="-228600" eaLnBrk="0" fontAlgn="base" hangingPunct="0">
              <a:spcBef>
                <a:spcPct val="0"/>
              </a:spcBef>
              <a:spcAft>
                <a:spcPct val="0"/>
              </a:spcAft>
              <a:defRPr sz="2000">
                <a:solidFill>
                  <a:schemeClr val="tx1"/>
                </a:solidFill>
                <a:latin typeface="Tahoma" pitchFamily="34" charset="0"/>
                <a:ea typeface="宋体" charset="-122"/>
              </a:defRPr>
            </a:lvl6pPr>
            <a:lvl7pPr marL="2971800" indent="-228600" eaLnBrk="0" fontAlgn="base" hangingPunct="0">
              <a:spcBef>
                <a:spcPct val="0"/>
              </a:spcBef>
              <a:spcAft>
                <a:spcPct val="0"/>
              </a:spcAft>
              <a:defRPr sz="2000">
                <a:solidFill>
                  <a:schemeClr val="tx1"/>
                </a:solidFill>
                <a:latin typeface="Tahoma" pitchFamily="34" charset="0"/>
                <a:ea typeface="宋体" charset="-122"/>
              </a:defRPr>
            </a:lvl7pPr>
            <a:lvl8pPr marL="3429000" indent="-228600" eaLnBrk="0" fontAlgn="base" hangingPunct="0">
              <a:spcBef>
                <a:spcPct val="0"/>
              </a:spcBef>
              <a:spcAft>
                <a:spcPct val="0"/>
              </a:spcAft>
              <a:defRPr sz="2000">
                <a:solidFill>
                  <a:schemeClr val="tx1"/>
                </a:solidFill>
                <a:latin typeface="Tahoma" pitchFamily="34" charset="0"/>
                <a:ea typeface="宋体" charset="-122"/>
              </a:defRPr>
            </a:lvl8pPr>
            <a:lvl9pPr marL="3886200" indent="-228600" eaLnBrk="0" fontAlgn="base" hangingPunct="0">
              <a:spcBef>
                <a:spcPct val="0"/>
              </a:spcBef>
              <a:spcAft>
                <a:spcPct val="0"/>
              </a:spcAft>
              <a:defRPr sz="2000">
                <a:solidFill>
                  <a:schemeClr val="tx1"/>
                </a:solidFill>
                <a:latin typeface="Tahoma" pitchFamily="34" charset="0"/>
                <a:ea typeface="宋体" charset="-122"/>
              </a:defRPr>
            </a:lvl9pPr>
          </a:lstStyle>
          <a:p>
            <a:pPr eaLnBrk="1" hangingPunct="1"/>
            <a:fld id="{0076C873-6D00-4590-AB34-AF851BE43BF1}" type="slidenum">
              <a:rPr lang="en-US" altLang="zh-CN" sz="1200" smtClean="0"/>
              <a:pPr eaLnBrk="1" hangingPunct="1"/>
              <a:t>16</a:t>
            </a:fld>
            <a:endParaRPr lang="en-US" altLang="zh-CN" sz="1200" smtClean="0"/>
          </a:p>
        </p:txBody>
      </p:sp>
      <p:sp>
        <p:nvSpPr>
          <p:cNvPr id="4198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t>根据组成字符的各个二进制位是否同时传输，字符编码在信源</a:t>
            </a:r>
            <a:r>
              <a:rPr lang="en-US" altLang="zh-CN" smtClean="0"/>
              <a:t>/</a:t>
            </a:r>
            <a:r>
              <a:rPr lang="zh-CN" altLang="en-US" smtClean="0"/>
              <a:t>信宿之间的传输分为并行传输和串行传输两种方式。</a:t>
            </a:r>
            <a:endParaRPr lang="en-US" altLang="zh-CN" smtClean="0"/>
          </a:p>
          <a:p>
            <a:pPr eaLnBrk="1" hangingPunct="1">
              <a:spcBef>
                <a:spcPct val="0"/>
              </a:spcBef>
            </a:pPr>
            <a:r>
              <a:rPr lang="zh-CN" altLang="en-US" smtClean="0"/>
              <a:t> </a:t>
            </a:r>
            <a:r>
              <a:rPr lang="en-US" altLang="zh-CN" smtClean="0"/>
              <a:t>1</a:t>
            </a:r>
            <a:r>
              <a:rPr lang="zh-CN" altLang="en-US" smtClean="0"/>
              <a:t>、并行传输： 字符编码的各位（比特）同时传输。 </a:t>
            </a:r>
            <a:endParaRPr lang="en-US" altLang="zh-CN" smtClean="0"/>
          </a:p>
          <a:p>
            <a:pPr eaLnBrk="1" hangingPunct="1">
              <a:spcBef>
                <a:spcPct val="0"/>
              </a:spcBef>
            </a:pPr>
            <a:r>
              <a:rPr lang="zh-CN" altLang="en-US" smtClean="0"/>
              <a:t>特点： </a:t>
            </a:r>
            <a:endParaRPr lang="en-US" altLang="zh-CN" smtClean="0"/>
          </a:p>
          <a:p>
            <a:pPr eaLnBrk="1" hangingPunct="1">
              <a:spcBef>
                <a:spcPct val="0"/>
              </a:spcBef>
            </a:pPr>
            <a:r>
              <a:rPr lang="zh-CN" altLang="en-US" smtClean="0"/>
              <a:t>（</a:t>
            </a:r>
            <a:r>
              <a:rPr lang="en-US" altLang="zh-CN" smtClean="0"/>
              <a:t>1</a:t>
            </a:r>
            <a:r>
              <a:rPr lang="zh-CN" altLang="en-US" smtClean="0"/>
              <a:t>）传输速度快</a:t>
            </a:r>
            <a:r>
              <a:rPr lang="en-US" altLang="zh-CN" smtClean="0"/>
              <a:t>:</a:t>
            </a:r>
            <a:r>
              <a:rPr lang="zh-CN" altLang="en-US" smtClean="0"/>
              <a:t>一位（比特）时间内可传输一个字符； </a:t>
            </a:r>
            <a:endParaRPr lang="en-US" altLang="zh-CN" smtClean="0"/>
          </a:p>
          <a:p>
            <a:pPr eaLnBrk="1" hangingPunct="1">
              <a:spcBef>
                <a:spcPct val="0"/>
              </a:spcBef>
            </a:pPr>
            <a:r>
              <a:rPr lang="zh-CN" altLang="en-US" smtClean="0"/>
              <a:t>（</a:t>
            </a:r>
            <a:r>
              <a:rPr lang="en-US" altLang="zh-CN" smtClean="0"/>
              <a:t>2</a:t>
            </a:r>
            <a:r>
              <a:rPr lang="zh-CN" altLang="en-US" smtClean="0"/>
              <a:t>）通信成本高</a:t>
            </a:r>
            <a:r>
              <a:rPr lang="en-US" altLang="zh-CN" smtClean="0"/>
              <a:t>:</a:t>
            </a:r>
            <a:r>
              <a:rPr lang="zh-CN" altLang="en-US" smtClean="0"/>
              <a:t>每位传输要求一个单独的信道支持；因此如果一个字符包含</a:t>
            </a:r>
            <a:r>
              <a:rPr lang="en-US" altLang="zh-CN" smtClean="0"/>
              <a:t>8</a:t>
            </a:r>
            <a:r>
              <a:rPr lang="zh-CN" altLang="en-US" smtClean="0"/>
              <a:t>个二进制位，则并行传输要求</a:t>
            </a:r>
            <a:r>
              <a:rPr lang="en-US" altLang="zh-CN" smtClean="0"/>
              <a:t>8</a:t>
            </a:r>
            <a:r>
              <a:rPr lang="zh-CN" altLang="en-US" smtClean="0"/>
              <a:t>个独立的信道的支持； </a:t>
            </a:r>
            <a:endParaRPr lang="en-US" altLang="zh-CN" smtClean="0"/>
          </a:p>
          <a:p>
            <a:pPr eaLnBrk="1" hangingPunct="1">
              <a:spcBef>
                <a:spcPct val="0"/>
              </a:spcBef>
            </a:pPr>
            <a:r>
              <a:rPr lang="zh-CN" altLang="en-US" smtClean="0"/>
              <a:t>（</a:t>
            </a:r>
            <a:r>
              <a:rPr lang="en-US" altLang="zh-CN" smtClean="0"/>
              <a:t>3</a:t>
            </a:r>
            <a:r>
              <a:rPr lang="zh-CN" altLang="en-US" smtClean="0"/>
              <a:t>）不支持长距离传输</a:t>
            </a:r>
            <a:r>
              <a:rPr lang="en-US" altLang="zh-CN" smtClean="0"/>
              <a:t>:</a:t>
            </a:r>
            <a:r>
              <a:rPr lang="zh-CN" altLang="en-US" smtClean="0"/>
              <a:t>由于信道之间的电容感应，远距离传输时，可靠性较低。 </a:t>
            </a:r>
            <a:endParaRPr lang="en-US" altLang="zh-CN" smtClean="0"/>
          </a:p>
          <a:p>
            <a:pPr eaLnBrk="1" hangingPunct="1">
              <a:spcBef>
                <a:spcPct val="0"/>
              </a:spcBef>
            </a:pPr>
            <a:r>
              <a:rPr lang="en-US" altLang="zh-CN" smtClean="0"/>
              <a:t>2</a:t>
            </a:r>
            <a:r>
              <a:rPr lang="zh-CN" altLang="en-US" smtClean="0"/>
              <a:t>、串行传输： 将组成字符的各位串行地发往线路。 </a:t>
            </a:r>
            <a:endParaRPr lang="en-US" altLang="zh-CN" smtClean="0"/>
          </a:p>
          <a:p>
            <a:pPr eaLnBrk="1" hangingPunct="1">
              <a:spcBef>
                <a:spcPct val="0"/>
              </a:spcBef>
            </a:pPr>
            <a:r>
              <a:rPr lang="zh-CN" altLang="en-US" smtClean="0"/>
              <a:t>特点： </a:t>
            </a:r>
            <a:endParaRPr lang="en-US" altLang="zh-CN" smtClean="0"/>
          </a:p>
          <a:p>
            <a:pPr eaLnBrk="1" hangingPunct="1">
              <a:spcBef>
                <a:spcPct val="0"/>
              </a:spcBef>
            </a:pPr>
            <a:r>
              <a:rPr lang="zh-CN" altLang="en-US" smtClean="0"/>
              <a:t>（</a:t>
            </a:r>
            <a:r>
              <a:rPr lang="en-US" altLang="zh-CN" smtClean="0"/>
              <a:t>1</a:t>
            </a:r>
            <a:r>
              <a:rPr lang="zh-CN" altLang="en-US" smtClean="0"/>
              <a:t>）传输速度较低，一次一位； </a:t>
            </a:r>
            <a:endParaRPr lang="en-US" altLang="zh-CN" smtClean="0"/>
          </a:p>
          <a:p>
            <a:pPr eaLnBrk="1" hangingPunct="1">
              <a:spcBef>
                <a:spcPct val="0"/>
              </a:spcBef>
            </a:pPr>
            <a:r>
              <a:rPr lang="zh-CN" altLang="en-US" smtClean="0"/>
              <a:t>（</a:t>
            </a:r>
            <a:r>
              <a:rPr lang="en-US" altLang="zh-CN" smtClean="0"/>
              <a:t>2</a:t>
            </a:r>
            <a:r>
              <a:rPr lang="zh-CN" altLang="en-US" smtClean="0"/>
              <a:t>）通信成本也较低，只需一个信道。 </a:t>
            </a:r>
            <a:endParaRPr lang="en-US" altLang="zh-CN" smtClean="0"/>
          </a:p>
          <a:p>
            <a:pPr eaLnBrk="1" hangingPunct="1">
              <a:spcBef>
                <a:spcPct val="0"/>
              </a:spcBef>
            </a:pPr>
            <a:r>
              <a:rPr lang="zh-CN" altLang="en-US" smtClean="0"/>
              <a:t>（</a:t>
            </a:r>
            <a:r>
              <a:rPr lang="en-US" altLang="zh-CN" smtClean="0"/>
              <a:t>3</a:t>
            </a:r>
            <a:r>
              <a:rPr lang="zh-CN" altLang="en-US" smtClean="0"/>
              <a:t>）支持长距离传输，目前计算机网络中所用的传输方式均为串行传输。 </a:t>
            </a:r>
            <a:endParaRPr lang="en-US" altLang="zh-CN" smtClean="0"/>
          </a:p>
          <a:p>
            <a:pPr eaLnBrk="1" hangingPunct="1">
              <a:spcBef>
                <a:spcPct val="0"/>
              </a:spcBef>
            </a:pPr>
            <a:r>
              <a:rPr lang="zh-CN" altLang="en-US" smtClean="0"/>
              <a:t>方式： 串行传输有两种传输方式： </a:t>
            </a:r>
            <a:r>
              <a:rPr lang="en-US" altLang="zh-CN" smtClean="0"/>
              <a:t>1</a:t>
            </a:r>
            <a:r>
              <a:rPr lang="zh-CN" altLang="en-US" smtClean="0"/>
              <a:t>、同步传输 </a:t>
            </a:r>
            <a:r>
              <a:rPr lang="en-US" altLang="zh-CN" smtClean="0"/>
              <a:t>2</a:t>
            </a:r>
            <a:r>
              <a:rPr lang="zh-CN" altLang="en-US" smtClean="0"/>
              <a:t>、异步传输 </a:t>
            </a:r>
            <a:endParaRPr lang="en-US"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E13E8615-4B49-4540-B5C0-6A062DA693BC}" type="datetimeFigureOut">
              <a:rPr lang="zh-CN" altLang="en-US"/>
              <a:pPr>
                <a:defRPr/>
              </a:pPr>
              <a:t>2014/7/7</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FA1FD6C4-1F3C-4EF2-924C-DF64D564D39E}" type="slidenum">
              <a:rPr lang="zh-CN" altLang="en-US"/>
              <a:pPr>
                <a:defRPr/>
              </a:pPr>
              <a:t>‹#›</a:t>
            </a:fld>
            <a:endParaRPr lang="zh-CN" altLang="en-US"/>
          </a:p>
        </p:txBody>
      </p:sp>
    </p:spTree>
    <p:extLst>
      <p:ext uri="{BB962C8B-B14F-4D97-AF65-F5344CB8AC3E}">
        <p14:creationId xmlns:p14="http://schemas.microsoft.com/office/powerpoint/2010/main" val="35788359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359F3F02-0302-4B4B-BFA2-B50B46D1B81F}" type="datetimeFigureOut">
              <a:rPr lang="zh-CN" altLang="en-US"/>
              <a:pPr>
                <a:defRPr/>
              </a:pPr>
              <a:t>2014/7/7</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95F4A415-5EBF-4C19-9DB2-14647278EDBA}" type="slidenum">
              <a:rPr lang="zh-CN" altLang="en-US"/>
              <a:pPr>
                <a:defRPr/>
              </a:pPr>
              <a:t>‹#›</a:t>
            </a:fld>
            <a:endParaRPr lang="zh-CN" altLang="en-US"/>
          </a:p>
        </p:txBody>
      </p:sp>
    </p:spTree>
    <p:extLst>
      <p:ext uri="{BB962C8B-B14F-4D97-AF65-F5344CB8AC3E}">
        <p14:creationId xmlns:p14="http://schemas.microsoft.com/office/powerpoint/2010/main" val="42570532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519C771B-0E89-41BB-99EA-E740FFEB73AC}" type="datetimeFigureOut">
              <a:rPr lang="zh-CN" altLang="en-US"/>
              <a:pPr>
                <a:defRPr/>
              </a:pPr>
              <a:t>2014/7/7</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8E09DDC9-2A12-4446-9495-AE357579CFA3}" type="slidenum">
              <a:rPr lang="zh-CN" altLang="en-US"/>
              <a:pPr>
                <a:defRPr/>
              </a:pPr>
              <a:t>‹#›</a:t>
            </a:fld>
            <a:endParaRPr lang="zh-CN" altLang="en-US"/>
          </a:p>
        </p:txBody>
      </p:sp>
    </p:spTree>
    <p:extLst>
      <p:ext uri="{BB962C8B-B14F-4D97-AF65-F5344CB8AC3E}">
        <p14:creationId xmlns:p14="http://schemas.microsoft.com/office/powerpoint/2010/main" val="684122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0638C094-425C-4EEF-B24E-D4BA1DB3251B}" type="datetimeFigureOut">
              <a:rPr lang="zh-CN" altLang="en-US"/>
              <a:pPr>
                <a:defRPr/>
              </a:pPr>
              <a:t>2014/7/7</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EBE85994-61A7-42BB-B01E-BBCD345C466D}" type="slidenum">
              <a:rPr lang="zh-CN" altLang="en-US"/>
              <a:pPr>
                <a:defRPr/>
              </a:pPr>
              <a:t>‹#›</a:t>
            </a:fld>
            <a:endParaRPr lang="zh-CN" altLang="en-US"/>
          </a:p>
        </p:txBody>
      </p:sp>
    </p:spTree>
    <p:extLst>
      <p:ext uri="{BB962C8B-B14F-4D97-AF65-F5344CB8AC3E}">
        <p14:creationId xmlns:p14="http://schemas.microsoft.com/office/powerpoint/2010/main" val="14515726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FA408B03-6F62-4506-9C4D-CC75DF27B9DD}" type="datetimeFigureOut">
              <a:rPr lang="zh-CN" altLang="en-US"/>
              <a:pPr>
                <a:defRPr/>
              </a:pPr>
              <a:t>2014/7/7</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4B68D59D-6396-4F44-979D-6805BAEB4E9F}" type="slidenum">
              <a:rPr lang="zh-CN" altLang="en-US"/>
              <a:pPr>
                <a:defRPr/>
              </a:pPr>
              <a:t>‹#›</a:t>
            </a:fld>
            <a:endParaRPr lang="zh-CN" altLang="en-US"/>
          </a:p>
        </p:txBody>
      </p:sp>
    </p:spTree>
    <p:extLst>
      <p:ext uri="{BB962C8B-B14F-4D97-AF65-F5344CB8AC3E}">
        <p14:creationId xmlns:p14="http://schemas.microsoft.com/office/powerpoint/2010/main" val="7387496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89EE2CD4-BF99-474E-AF0E-CAEC61918F99}" type="datetimeFigureOut">
              <a:rPr lang="zh-CN" altLang="en-US"/>
              <a:pPr>
                <a:defRPr/>
              </a:pPr>
              <a:t>2014/7/7</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9F96773E-AA62-4E85-BC96-84F05D7D3482}" type="slidenum">
              <a:rPr lang="zh-CN" altLang="en-US"/>
              <a:pPr>
                <a:defRPr/>
              </a:pPr>
              <a:t>‹#›</a:t>
            </a:fld>
            <a:endParaRPr lang="zh-CN" altLang="en-US"/>
          </a:p>
        </p:txBody>
      </p:sp>
    </p:spTree>
    <p:extLst>
      <p:ext uri="{BB962C8B-B14F-4D97-AF65-F5344CB8AC3E}">
        <p14:creationId xmlns:p14="http://schemas.microsoft.com/office/powerpoint/2010/main" val="1150870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60375" y="0"/>
            <a:ext cx="7773988" cy="741363"/>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8788" y="992188"/>
            <a:ext cx="7751762" cy="4386262"/>
          </a:xfrm>
        </p:spPr>
        <p:txBody>
          <a:bodyPr/>
          <a:lstStyle/>
          <a:p>
            <a:pPr lvl="0"/>
            <a:endParaRPr lang="en-US" noProof="0" smtClean="0"/>
          </a:p>
        </p:txBody>
      </p:sp>
    </p:spTree>
    <p:extLst>
      <p:ext uri="{BB962C8B-B14F-4D97-AF65-F5344CB8AC3E}">
        <p14:creationId xmlns:p14="http://schemas.microsoft.com/office/powerpoint/2010/main" val="22033864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60375" y="0"/>
            <a:ext cx="7773988" cy="741363"/>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8788" y="992188"/>
            <a:ext cx="3798887" cy="43862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10075" y="992188"/>
            <a:ext cx="3800475" cy="43862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663915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fourObj">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830263" y="0"/>
            <a:ext cx="7399337" cy="841375"/>
          </a:xfr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1049338" y="1476375"/>
            <a:ext cx="3436937" cy="22558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38675" y="1476375"/>
            <a:ext cx="3438525" cy="22558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1049338" y="3884613"/>
            <a:ext cx="3436937" cy="22574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内容占位符 5"/>
          <p:cNvSpPr>
            <a:spLocks noGrp="1"/>
          </p:cNvSpPr>
          <p:nvPr>
            <p:ph sz="quarter" idx="4"/>
          </p:nvPr>
        </p:nvSpPr>
        <p:spPr>
          <a:xfrm>
            <a:off x="4638675" y="3884613"/>
            <a:ext cx="3438525" cy="22574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2275073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cSld name="1_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14920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7DF41284-7229-4DE3-BCC0-E5FEF6C46F6A}" type="datetimeFigureOut">
              <a:rPr lang="zh-CN" altLang="en-US"/>
              <a:pPr>
                <a:defRPr/>
              </a:pPr>
              <a:t>2014/7/7</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18C6C6D1-335B-48C9-953C-0BBD739FF14B}" type="slidenum">
              <a:rPr lang="zh-CN" altLang="en-US"/>
              <a:pPr>
                <a:defRPr/>
              </a:pPr>
              <a:t>‹#›</a:t>
            </a:fld>
            <a:endParaRPr lang="zh-CN" altLang="en-US"/>
          </a:p>
        </p:txBody>
      </p:sp>
    </p:spTree>
    <p:extLst>
      <p:ext uri="{BB962C8B-B14F-4D97-AF65-F5344CB8AC3E}">
        <p14:creationId xmlns:p14="http://schemas.microsoft.com/office/powerpoint/2010/main" val="29904267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D24875F0-8948-4880-A860-DE6ACF324C08}" type="datetimeFigureOut">
              <a:rPr lang="zh-CN" altLang="en-US"/>
              <a:pPr>
                <a:defRPr/>
              </a:pPr>
              <a:t>2014/7/7</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407D0304-5873-467B-9062-2C80F1A91001}" type="slidenum">
              <a:rPr lang="zh-CN" altLang="en-US"/>
              <a:pPr>
                <a:defRPr/>
              </a:pPr>
              <a:t>‹#›</a:t>
            </a:fld>
            <a:endParaRPr lang="zh-CN" altLang="en-US"/>
          </a:p>
        </p:txBody>
      </p:sp>
    </p:spTree>
    <p:extLst>
      <p:ext uri="{BB962C8B-B14F-4D97-AF65-F5344CB8AC3E}">
        <p14:creationId xmlns:p14="http://schemas.microsoft.com/office/powerpoint/2010/main" val="3668230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A65C4003-F9D6-4107-B070-35383C3AC3A5}" type="datetimeFigureOut">
              <a:rPr lang="zh-CN" altLang="en-US"/>
              <a:pPr>
                <a:defRPr/>
              </a:pPr>
              <a:t>2014/7/7</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9FF24D5A-E694-42A6-80B0-CC7E0D5455B2}" type="slidenum">
              <a:rPr lang="zh-CN" altLang="en-US"/>
              <a:pPr>
                <a:defRPr/>
              </a:pPr>
              <a:t>‹#›</a:t>
            </a:fld>
            <a:endParaRPr lang="zh-CN" altLang="en-US"/>
          </a:p>
        </p:txBody>
      </p:sp>
    </p:spTree>
    <p:extLst>
      <p:ext uri="{BB962C8B-B14F-4D97-AF65-F5344CB8AC3E}">
        <p14:creationId xmlns:p14="http://schemas.microsoft.com/office/powerpoint/2010/main" val="3072884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CF54B248-4837-441A-94C6-A7235FFA1DB7}" type="datetimeFigureOut">
              <a:rPr lang="zh-CN" altLang="en-US"/>
              <a:pPr>
                <a:defRPr/>
              </a:pPr>
              <a:t>2014/7/7</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DDADD792-823E-4348-80FD-1B7E9C205E19}" type="slidenum">
              <a:rPr lang="zh-CN" altLang="en-US"/>
              <a:pPr>
                <a:defRPr/>
              </a:pPr>
              <a:t>‹#›</a:t>
            </a:fld>
            <a:endParaRPr lang="zh-CN" altLang="en-US"/>
          </a:p>
        </p:txBody>
      </p:sp>
    </p:spTree>
    <p:extLst>
      <p:ext uri="{BB962C8B-B14F-4D97-AF65-F5344CB8AC3E}">
        <p14:creationId xmlns:p14="http://schemas.microsoft.com/office/powerpoint/2010/main" val="22122338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FD9E1B67-9284-4248-BBF0-7601E68C206F}" type="datetimeFigureOut">
              <a:rPr lang="zh-CN" altLang="en-US"/>
              <a:pPr>
                <a:defRPr/>
              </a:pPr>
              <a:t>2014/7/7</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4C64E7A7-BFCA-4125-A927-A2D4E62AC914}" type="slidenum">
              <a:rPr lang="zh-CN" altLang="en-US"/>
              <a:pPr>
                <a:defRPr/>
              </a:pPr>
              <a:t>‹#›</a:t>
            </a:fld>
            <a:endParaRPr lang="zh-CN" altLang="en-US"/>
          </a:p>
        </p:txBody>
      </p:sp>
    </p:spTree>
    <p:extLst>
      <p:ext uri="{BB962C8B-B14F-4D97-AF65-F5344CB8AC3E}">
        <p14:creationId xmlns:p14="http://schemas.microsoft.com/office/powerpoint/2010/main" val="3547278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我的模板1">
    <p:spTree>
      <p:nvGrpSpPr>
        <p:cNvPr id="1" name=""/>
        <p:cNvGrpSpPr/>
        <p:nvPr/>
      </p:nvGrpSpPr>
      <p:grpSpPr>
        <a:xfrm>
          <a:off x="0" y="0"/>
          <a:ext cx="0" cy="0"/>
          <a:chOff x="0" y="0"/>
          <a:chExt cx="0" cy="0"/>
        </a:xfrm>
      </p:grpSpPr>
      <p:sp>
        <p:nvSpPr>
          <p:cNvPr id="2" name="标题 1"/>
          <p:cNvSpPr>
            <a:spLocks noGrp="1"/>
          </p:cNvSpPr>
          <p:nvPr>
            <p:ph type="title"/>
          </p:nvPr>
        </p:nvSpPr>
        <p:spPr>
          <a:xfrm>
            <a:off x="395536" y="116632"/>
            <a:ext cx="8229600" cy="634082"/>
          </a:xfrm>
        </p:spPr>
        <p:txBody>
          <a:bodyPr/>
          <a:lstStyle>
            <a:lvl1pPr>
              <a:defRPr b="1">
                <a:solidFill>
                  <a:schemeClr val="bg1"/>
                </a:solidFill>
              </a:defRPr>
            </a:lvl1pPr>
          </a:lstStyle>
          <a:p>
            <a:r>
              <a:rPr lang="zh-CN" altLang="en-US" smtClean="0"/>
              <a:t>单击此处编辑母版标题样式</a:t>
            </a:r>
            <a:endParaRPr lang="zh-CN" altLang="en-US"/>
          </a:p>
        </p:txBody>
      </p:sp>
      <p:sp>
        <p:nvSpPr>
          <p:cNvPr id="6" name="内容占位符 2"/>
          <p:cNvSpPr>
            <a:spLocks noGrp="1"/>
          </p:cNvSpPr>
          <p:nvPr>
            <p:ph idx="1"/>
          </p:nvPr>
        </p:nvSpPr>
        <p:spPr>
          <a:xfrm>
            <a:off x="457200" y="1196752"/>
            <a:ext cx="8229600" cy="4929411"/>
          </a:xfrm>
        </p:spPr>
        <p:txBody>
          <a:bodyPr/>
          <a:lstStyle>
            <a:lvl1pPr marL="457200" indent="-457200">
              <a:buFontTx/>
              <a:buBlip>
                <a:blip r:embed="rId2"/>
              </a:buBlip>
              <a:defRPr/>
            </a:lvl1pPr>
            <a:lvl2pPr marL="742950" indent="-285750">
              <a:buFontTx/>
              <a:buBlip>
                <a:blip r:embed="rId3"/>
              </a:buBlip>
              <a:defRPr/>
            </a:lvl2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5432213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Exchange">
    <p:spTree>
      <p:nvGrpSpPr>
        <p:cNvPr id="1" name=""/>
        <p:cNvGrpSpPr/>
        <p:nvPr/>
      </p:nvGrpSpPr>
      <p:grpSpPr>
        <a:xfrm>
          <a:off x="0" y="0"/>
          <a:ext cx="0" cy="0"/>
          <a:chOff x="0" y="0"/>
          <a:chExt cx="0" cy="0"/>
        </a:xfrm>
      </p:grpSpPr>
      <p:sp>
        <p:nvSpPr>
          <p:cNvPr id="5" name="标题 1"/>
          <p:cNvSpPr>
            <a:spLocks noGrp="1"/>
          </p:cNvSpPr>
          <p:nvPr>
            <p:ph type="title"/>
          </p:nvPr>
        </p:nvSpPr>
        <p:spPr>
          <a:xfrm>
            <a:off x="457200" y="0"/>
            <a:ext cx="8229600" cy="836712"/>
          </a:xfrm>
        </p:spPr>
        <p:txBody>
          <a:bodyPr/>
          <a:lstStyle>
            <a:lvl1pPr>
              <a:defRPr b="1">
                <a:solidFill>
                  <a:schemeClr val="bg1"/>
                </a:solidFill>
              </a:defRPr>
            </a:lvl1pPr>
          </a:lstStyle>
          <a:p>
            <a:r>
              <a:rPr lang="zh-CN" altLang="en-US" smtClean="0"/>
              <a:t>单击此处编辑母版标题样式</a:t>
            </a:r>
            <a:endParaRPr lang="zh-CN" altLang="en-US"/>
          </a:p>
        </p:txBody>
      </p:sp>
      <p:sp>
        <p:nvSpPr>
          <p:cNvPr id="6" name="内容占位符 2"/>
          <p:cNvSpPr>
            <a:spLocks noGrp="1"/>
          </p:cNvSpPr>
          <p:nvPr>
            <p:ph idx="1"/>
          </p:nvPr>
        </p:nvSpPr>
        <p:spPr>
          <a:xfrm>
            <a:off x="457200" y="1196752"/>
            <a:ext cx="8229600" cy="4929411"/>
          </a:xfrm>
        </p:spPr>
        <p:txBody>
          <a:bodyPr/>
          <a:lstStyle>
            <a:lvl1pPr marL="457200" indent="-457200">
              <a:buFontTx/>
              <a:buBlip>
                <a:blip r:embed="rId2"/>
              </a:buBlip>
              <a:defRPr/>
            </a:lvl1pPr>
            <a:lvl2pPr marL="742950" indent="-285750">
              <a:buFontTx/>
              <a:buBlip>
                <a:blip r:embed="rId3"/>
              </a:buBlip>
              <a:defRPr/>
            </a:lvl2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043055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D8A95210-1BCE-4B67-B888-D5C4E08F78B8}" type="datetimeFigureOut">
              <a:rPr lang="zh-CN" altLang="en-US"/>
              <a:pPr>
                <a:defRPr/>
              </a:pPr>
              <a:t>2014/7/7</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F9763DF4-92E9-40DE-8651-071AEF7C9BD1}" type="slidenum">
              <a:rPr lang="zh-CN" altLang="en-US"/>
              <a:pPr>
                <a:defRPr/>
              </a:pPr>
              <a:t>‹#›</a:t>
            </a:fld>
            <a:endParaRPr lang="zh-CN" altLang="en-US"/>
          </a:p>
        </p:txBody>
      </p:sp>
    </p:spTree>
    <p:extLst>
      <p:ext uri="{BB962C8B-B14F-4D97-AF65-F5344CB8AC3E}">
        <p14:creationId xmlns:p14="http://schemas.microsoft.com/office/powerpoint/2010/main" val="41590626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20"/>
          <a:srcRec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7640F160-4C1B-4E8B-B662-D56FD8071B94}" type="datetimeFigureOut">
              <a:rPr lang="zh-CN" altLang="en-US"/>
              <a:pPr>
                <a:defRPr/>
              </a:pPr>
              <a:t>2014/7/7</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4F7E9EFB-301C-4CC1-90C0-DF7EBEBA8433}"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4144" r:id="rId1"/>
    <p:sldLayoutId id="2147484145" r:id="rId2"/>
    <p:sldLayoutId id="2147484146" r:id="rId3"/>
    <p:sldLayoutId id="2147484147" r:id="rId4"/>
    <p:sldLayoutId id="2147484148" r:id="rId5"/>
    <p:sldLayoutId id="2147484149" r:id="rId6"/>
    <p:sldLayoutId id="2147484156" r:id="rId7"/>
    <p:sldLayoutId id="2147484157" r:id="rId8"/>
    <p:sldLayoutId id="2147484150" r:id="rId9"/>
    <p:sldLayoutId id="2147484151" r:id="rId10"/>
    <p:sldLayoutId id="2147484152" r:id="rId11"/>
    <p:sldLayoutId id="2147484153" r:id="rId12"/>
    <p:sldLayoutId id="2147484154" r:id="rId13"/>
    <p:sldLayoutId id="2147484155" r:id="rId14"/>
    <p:sldLayoutId id="2147484158" r:id="rId15"/>
    <p:sldLayoutId id="2147484159" r:id="rId16"/>
    <p:sldLayoutId id="2147484160" r:id="rId17"/>
    <p:sldLayoutId id="2147484161" r:id="rId18"/>
  </p:sldLayoutIdLst>
  <p:timing>
    <p:tnLst>
      <p:par>
        <p:cTn id="1" dur="indefinite" restart="never" nodeType="tmRoot"/>
      </p:par>
    </p:tnLst>
  </p:timing>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image" Target="../media/image15.wmf"/><Relationship Id="rId7" Type="http://schemas.openxmlformats.org/officeDocument/2006/relationships/image" Target="../media/image14.wmf"/><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image" Target="../media/image17.wmf"/><Relationship Id="rId4" Type="http://schemas.openxmlformats.org/officeDocument/2006/relationships/image" Target="../media/image16.wmf"/><Relationship Id="rId9" Type="http://schemas.openxmlformats.org/officeDocument/2006/relationships/image" Target="../media/image19.wmf"/></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Box 2"/>
          <p:cNvSpPr txBox="1">
            <a:spLocks noChangeArrowheads="1"/>
          </p:cNvSpPr>
          <p:nvPr/>
        </p:nvSpPr>
        <p:spPr bwMode="auto">
          <a:xfrm>
            <a:off x="1043608" y="981278"/>
            <a:ext cx="756084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ea typeface="宋体"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eaLnBrk="1" hangingPunct="1">
              <a:spcBef>
                <a:spcPct val="0"/>
              </a:spcBef>
              <a:buFontTx/>
              <a:buNone/>
            </a:pPr>
            <a:r>
              <a:rPr lang="zh-CN" altLang="en-US" sz="4400" b="1">
                <a:latin typeface="微软雅黑" pitchFamily="34" charset="-122"/>
                <a:ea typeface="微软雅黑" pitchFamily="34" charset="-122"/>
              </a:rPr>
              <a:t>第</a:t>
            </a:r>
            <a:r>
              <a:rPr lang="en-US" altLang="zh-CN" sz="4400" b="1" smtClean="0">
                <a:latin typeface="微软雅黑" pitchFamily="34" charset="-122"/>
                <a:ea typeface="微软雅黑" pitchFamily="34" charset="-122"/>
              </a:rPr>
              <a:t>09</a:t>
            </a:r>
            <a:r>
              <a:rPr lang="zh-CN" altLang="en-US" sz="4400" b="1" smtClean="0">
                <a:latin typeface="微软雅黑" pitchFamily="34" charset="-122"/>
                <a:ea typeface="微软雅黑" pitchFamily="34" charset="-122"/>
              </a:rPr>
              <a:t>章 无线网络</a:t>
            </a:r>
            <a:endParaRPr lang="en-US" altLang="zh-CN" sz="4400" b="1" smtClean="0">
              <a:latin typeface="微软雅黑" pitchFamily="34" charset="-122"/>
              <a:ea typeface="微软雅黑" pitchFamily="34" charset="-122"/>
            </a:endParaRPr>
          </a:p>
        </p:txBody>
      </p:sp>
      <p:sp>
        <p:nvSpPr>
          <p:cNvPr id="8195" name="矩形 1"/>
          <p:cNvSpPr>
            <a:spLocks noChangeArrowheads="1"/>
          </p:cNvSpPr>
          <p:nvPr/>
        </p:nvSpPr>
        <p:spPr bwMode="auto">
          <a:xfrm>
            <a:off x="1519238" y="4986338"/>
            <a:ext cx="5256212" cy="172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ea typeface="宋体"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eaLnBrk="1" hangingPunct="1">
              <a:spcBef>
                <a:spcPct val="0"/>
              </a:spcBef>
              <a:buFontTx/>
              <a:buNone/>
            </a:pPr>
            <a:r>
              <a:rPr lang="zh-CN" altLang="en-US" sz="2400" b="1">
                <a:latin typeface="Arial" charset="0"/>
              </a:rPr>
              <a:t>讲师：韩立刚</a:t>
            </a:r>
            <a:endParaRPr lang="en-US" altLang="zh-CN" sz="2400" b="1">
              <a:latin typeface="Arial" charset="0"/>
            </a:endParaRPr>
          </a:p>
          <a:p>
            <a:pPr eaLnBrk="1" hangingPunct="1">
              <a:spcBef>
                <a:spcPct val="0"/>
              </a:spcBef>
              <a:buFontTx/>
              <a:buNone/>
            </a:pPr>
            <a:r>
              <a:rPr lang="en-US" altLang="zh-CN" b="1">
                <a:latin typeface="Arial" charset="0"/>
              </a:rPr>
              <a:t>QQ</a:t>
            </a:r>
            <a:r>
              <a:rPr lang="zh-CN" altLang="en-US" b="1">
                <a:latin typeface="Arial" charset="0"/>
              </a:rPr>
              <a:t>：</a:t>
            </a:r>
            <a:r>
              <a:rPr lang="en-US" altLang="zh-CN" b="1">
                <a:latin typeface="Arial" charset="0"/>
              </a:rPr>
              <a:t>458717185</a:t>
            </a:r>
          </a:p>
          <a:p>
            <a:pPr eaLnBrk="1" hangingPunct="1">
              <a:spcBef>
                <a:spcPct val="0"/>
              </a:spcBef>
              <a:buFontTx/>
              <a:buNone/>
            </a:pPr>
            <a:r>
              <a:rPr lang="en-US" altLang="zh-CN" b="1">
                <a:latin typeface="Arial" charset="0"/>
              </a:rPr>
              <a:t>QQ</a:t>
            </a:r>
            <a:r>
              <a:rPr lang="zh-CN" altLang="en-US" b="1">
                <a:latin typeface="Arial" charset="0"/>
              </a:rPr>
              <a:t>教学群：</a:t>
            </a:r>
            <a:r>
              <a:rPr lang="en-US" altLang="zh-CN" b="1">
                <a:latin typeface="Arial" charset="0"/>
              </a:rPr>
              <a:t>247549141</a:t>
            </a:r>
            <a:r>
              <a:rPr lang="zh-CN" altLang="en-US" sz="1800" b="1">
                <a:latin typeface="Arial" charset="0"/>
              </a:rPr>
              <a:t/>
            </a:r>
            <a:br>
              <a:rPr lang="zh-CN" altLang="en-US" sz="1800" b="1">
                <a:latin typeface="Arial" charset="0"/>
              </a:rPr>
            </a:br>
            <a:endParaRPr lang="zh-CN" altLang="en-US" sz="1800">
              <a:latin typeface="Arial" charset="0"/>
            </a:endParaRPr>
          </a:p>
        </p:txBody>
      </p:sp>
      <p:pic>
        <p:nvPicPr>
          <p:cNvPr id="8196" name="Picture 4" descr="D:\360安全浏览器下载\han6-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6463" y="2019300"/>
            <a:ext cx="2849562" cy="277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7" name="Picture 7" descr="http://read.beifabook.com/Files/lianzai/keji/2008911/2008091110045464263.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47813" y="2038350"/>
            <a:ext cx="1958975" cy="275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3528" y="1293512"/>
            <a:ext cx="5163201" cy="3435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22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64088" y="1628800"/>
            <a:ext cx="3533931" cy="27653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84167" y="701916"/>
            <a:ext cx="1183741" cy="13591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40352" y="701916"/>
            <a:ext cx="1183741" cy="13591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022439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zh-CN" altLang="en-US" smtClean="0"/>
              <a:t>与接入点 </a:t>
            </a:r>
            <a:r>
              <a:rPr lang="en-US" altLang="zh-CN" smtClean="0"/>
              <a:t>AP </a:t>
            </a:r>
            <a:r>
              <a:rPr lang="zh-CN" altLang="en-US" smtClean="0"/>
              <a:t>建立</a:t>
            </a:r>
            <a:r>
              <a:rPr lang="zh-CN" altLang="en-US" smtClean="0"/>
              <a:t>关联</a:t>
            </a:r>
            <a:endParaRPr lang="en-US" altLang="zh-CN" smtClean="0"/>
          </a:p>
        </p:txBody>
      </p:sp>
      <p:sp>
        <p:nvSpPr>
          <p:cNvPr id="16387" name="Rectangle 3"/>
          <p:cNvSpPr>
            <a:spLocks noGrp="1" noChangeArrowheads="1"/>
          </p:cNvSpPr>
          <p:nvPr>
            <p:ph idx="1"/>
          </p:nvPr>
        </p:nvSpPr>
        <p:spPr>
          <a:xfrm>
            <a:off x="683568" y="1628800"/>
            <a:ext cx="8229600" cy="3705275"/>
          </a:xfrm>
        </p:spPr>
        <p:txBody>
          <a:bodyPr/>
          <a:lstStyle/>
          <a:p>
            <a:pPr eaLnBrk="1" hangingPunct="1">
              <a:buFont typeface="Wingdings" pitchFamily="2" charset="2"/>
              <a:buNone/>
            </a:pPr>
            <a:r>
              <a:rPr lang="zh-CN" altLang="en-US" sz="1800" smtClean="0"/>
              <a:t>一个移动站若要加入到一个基本服务集 </a:t>
            </a:r>
            <a:r>
              <a:rPr lang="en-US" altLang="zh-CN" sz="1800" smtClean="0"/>
              <a:t>BSS</a:t>
            </a:r>
            <a:r>
              <a:rPr lang="zh-CN" altLang="en-US" sz="1800" smtClean="0"/>
              <a:t>，就必须先选择一个接入点 </a:t>
            </a:r>
            <a:r>
              <a:rPr lang="en-US" altLang="zh-CN" sz="1800" smtClean="0"/>
              <a:t>AP</a:t>
            </a:r>
            <a:r>
              <a:rPr lang="zh-CN" altLang="en-US" sz="1800" smtClean="0"/>
              <a:t>，并与此接入点</a:t>
            </a:r>
            <a:r>
              <a:rPr lang="zh-CN" altLang="en-US" sz="1800" smtClean="0">
                <a:solidFill>
                  <a:schemeClr val="hlink"/>
                </a:solidFill>
              </a:rPr>
              <a:t>建立关联</a:t>
            </a:r>
            <a:r>
              <a:rPr lang="zh-CN" altLang="en-US" sz="1800" smtClean="0"/>
              <a:t>。</a:t>
            </a:r>
          </a:p>
          <a:p>
            <a:pPr eaLnBrk="1" hangingPunct="1">
              <a:buFont typeface="Wingdings" pitchFamily="2" charset="2"/>
              <a:buNone/>
            </a:pPr>
            <a:r>
              <a:rPr lang="zh-CN" altLang="en-US" sz="1800" smtClean="0"/>
              <a:t>建立关联就表示这个移动站加入了选定的 </a:t>
            </a:r>
            <a:r>
              <a:rPr lang="en-US" altLang="zh-CN" sz="1800" smtClean="0"/>
              <a:t>AP </a:t>
            </a:r>
            <a:r>
              <a:rPr lang="zh-CN" altLang="en-US" sz="1800" smtClean="0"/>
              <a:t>所属的子网，并和这个 </a:t>
            </a:r>
            <a:r>
              <a:rPr lang="en-US" altLang="zh-CN" sz="1800" smtClean="0"/>
              <a:t>AP </a:t>
            </a:r>
            <a:r>
              <a:rPr lang="zh-CN" altLang="en-US" sz="1800" smtClean="0"/>
              <a:t>之间创建了一个虚拟线路。</a:t>
            </a:r>
          </a:p>
          <a:p>
            <a:pPr eaLnBrk="1" hangingPunct="1">
              <a:buFont typeface="Wingdings" pitchFamily="2" charset="2"/>
              <a:buNone/>
            </a:pPr>
            <a:r>
              <a:rPr lang="zh-CN" altLang="en-US" sz="1800" smtClean="0"/>
              <a:t>只有关联的 </a:t>
            </a:r>
            <a:r>
              <a:rPr lang="en-US" altLang="zh-CN" sz="1800" smtClean="0"/>
              <a:t>AP </a:t>
            </a:r>
            <a:r>
              <a:rPr lang="zh-CN" altLang="en-US" sz="1800" smtClean="0"/>
              <a:t>才向这个移动站发送数据帧，而这个移动站也只有通过关联的 </a:t>
            </a:r>
            <a:r>
              <a:rPr lang="en-US" altLang="zh-CN" sz="1800" smtClean="0"/>
              <a:t>AP </a:t>
            </a:r>
            <a:r>
              <a:rPr lang="zh-CN" altLang="en-US" sz="1800" smtClean="0"/>
              <a:t>才能向其他站点发送数据帧。</a:t>
            </a:r>
          </a:p>
        </p:txBody>
      </p:sp>
    </p:spTree>
    <p:extLst>
      <p:ext uri="{BB962C8B-B14F-4D97-AF65-F5344CB8AC3E}">
        <p14:creationId xmlns:p14="http://schemas.microsoft.com/office/powerpoint/2010/main" val="4146986997"/>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6"/>
          <p:cNvSpPr>
            <a:spLocks noGrp="1" noChangeArrowheads="1"/>
          </p:cNvSpPr>
          <p:nvPr>
            <p:ph type="title"/>
          </p:nvPr>
        </p:nvSpPr>
        <p:spPr/>
        <p:txBody>
          <a:bodyPr/>
          <a:lstStyle/>
          <a:p>
            <a:pPr eaLnBrk="1" hangingPunct="1"/>
            <a:r>
              <a:rPr lang="zh-CN" altLang="en-US" smtClean="0"/>
              <a:t>移动自</a:t>
            </a:r>
            <a:r>
              <a:rPr lang="zh-CN" altLang="en-US" smtClean="0"/>
              <a:t>组</a:t>
            </a:r>
            <a:r>
              <a:rPr lang="zh-CN" altLang="en-US" smtClean="0"/>
              <a:t>网络</a:t>
            </a:r>
            <a:endParaRPr lang="en-US" altLang="zh-CN" smtClean="0"/>
          </a:p>
        </p:txBody>
      </p:sp>
      <p:sp>
        <p:nvSpPr>
          <p:cNvPr id="18435" name="Rectangle 153"/>
          <p:cNvSpPr>
            <a:spLocks noGrp="1" noChangeArrowheads="1"/>
          </p:cNvSpPr>
          <p:nvPr>
            <p:ph idx="1"/>
          </p:nvPr>
        </p:nvSpPr>
        <p:spPr/>
        <p:txBody>
          <a:bodyPr/>
          <a:lstStyle/>
          <a:p>
            <a:pPr eaLnBrk="1" hangingPunct="1">
              <a:buFont typeface="Wingdings" pitchFamily="2" charset="2"/>
              <a:buNone/>
            </a:pPr>
            <a:r>
              <a:rPr lang="zh-CN" altLang="en-US" sz="1800" smtClean="0"/>
              <a:t>自组网络是没有固定基础设施（即没有 </a:t>
            </a:r>
            <a:r>
              <a:rPr lang="en-US" altLang="zh-CN" sz="1800" smtClean="0"/>
              <a:t>AP</a:t>
            </a:r>
            <a:r>
              <a:rPr lang="zh-CN" altLang="en-US" sz="1800" smtClean="0"/>
              <a:t>）的无线局域网。这种网络由一些处于平等状态的移动站之间相互通信组成的临时网络。</a:t>
            </a:r>
          </a:p>
        </p:txBody>
      </p:sp>
      <p:sp>
        <p:nvSpPr>
          <p:cNvPr id="18436" name="Text Box 104"/>
          <p:cNvSpPr txBox="1">
            <a:spLocks noChangeArrowheads="1"/>
          </p:cNvSpPr>
          <p:nvPr/>
        </p:nvSpPr>
        <p:spPr bwMode="auto">
          <a:xfrm>
            <a:off x="7956550" y="1700213"/>
            <a:ext cx="184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itchFamily="34" charset="0"/>
                <a:ea typeface="宋体" charset="-122"/>
              </a:defRPr>
            </a:lvl1pPr>
            <a:lvl2pPr marL="742950" indent="-285750" eaLnBrk="0" hangingPunct="0">
              <a:defRPr sz="2000">
                <a:solidFill>
                  <a:schemeClr val="tx1"/>
                </a:solidFill>
                <a:latin typeface="Tahoma" pitchFamily="34" charset="0"/>
                <a:ea typeface="宋体" charset="-122"/>
              </a:defRPr>
            </a:lvl2pPr>
            <a:lvl3pPr marL="1143000" indent="-228600" eaLnBrk="0" hangingPunct="0">
              <a:defRPr sz="2000">
                <a:solidFill>
                  <a:schemeClr val="tx1"/>
                </a:solidFill>
                <a:latin typeface="Tahoma" pitchFamily="34" charset="0"/>
                <a:ea typeface="宋体" charset="-122"/>
              </a:defRPr>
            </a:lvl3pPr>
            <a:lvl4pPr marL="1600200" indent="-228600" eaLnBrk="0" hangingPunct="0">
              <a:defRPr sz="2000">
                <a:solidFill>
                  <a:schemeClr val="tx1"/>
                </a:solidFill>
                <a:latin typeface="Tahoma" pitchFamily="34" charset="0"/>
                <a:ea typeface="宋体" charset="-122"/>
              </a:defRPr>
            </a:lvl4pPr>
            <a:lvl5pPr marL="2057400" indent="-228600" eaLnBrk="0" hangingPunct="0">
              <a:defRPr sz="2000">
                <a:solidFill>
                  <a:schemeClr val="tx1"/>
                </a:solidFill>
                <a:latin typeface="Tahoma" pitchFamily="34" charset="0"/>
                <a:ea typeface="宋体" charset="-122"/>
              </a:defRPr>
            </a:lvl5pPr>
            <a:lvl6pPr marL="2514600" indent="-228600" eaLnBrk="0" fontAlgn="base" hangingPunct="0">
              <a:spcBef>
                <a:spcPct val="0"/>
              </a:spcBef>
              <a:spcAft>
                <a:spcPct val="0"/>
              </a:spcAft>
              <a:defRPr sz="2000">
                <a:solidFill>
                  <a:schemeClr val="tx1"/>
                </a:solidFill>
                <a:latin typeface="Tahoma" pitchFamily="34" charset="0"/>
                <a:ea typeface="宋体" charset="-122"/>
              </a:defRPr>
            </a:lvl6pPr>
            <a:lvl7pPr marL="2971800" indent="-228600" eaLnBrk="0" fontAlgn="base" hangingPunct="0">
              <a:spcBef>
                <a:spcPct val="0"/>
              </a:spcBef>
              <a:spcAft>
                <a:spcPct val="0"/>
              </a:spcAft>
              <a:defRPr sz="2000">
                <a:solidFill>
                  <a:schemeClr val="tx1"/>
                </a:solidFill>
                <a:latin typeface="Tahoma" pitchFamily="34" charset="0"/>
                <a:ea typeface="宋体" charset="-122"/>
              </a:defRPr>
            </a:lvl7pPr>
            <a:lvl8pPr marL="3429000" indent="-228600" eaLnBrk="0" fontAlgn="base" hangingPunct="0">
              <a:spcBef>
                <a:spcPct val="0"/>
              </a:spcBef>
              <a:spcAft>
                <a:spcPct val="0"/>
              </a:spcAft>
              <a:defRPr sz="2000">
                <a:solidFill>
                  <a:schemeClr val="tx1"/>
                </a:solidFill>
                <a:latin typeface="Tahoma" pitchFamily="34" charset="0"/>
                <a:ea typeface="宋体" charset="-122"/>
              </a:defRPr>
            </a:lvl8pPr>
            <a:lvl9pPr marL="3886200" indent="-228600" eaLnBrk="0" fontAlgn="base" hangingPunct="0">
              <a:spcBef>
                <a:spcPct val="0"/>
              </a:spcBef>
              <a:spcAft>
                <a:spcPct val="0"/>
              </a:spcAft>
              <a:defRPr sz="2000">
                <a:solidFill>
                  <a:schemeClr val="tx1"/>
                </a:solidFill>
                <a:latin typeface="Tahoma" pitchFamily="34" charset="0"/>
                <a:ea typeface="宋体" charset="-122"/>
              </a:defRPr>
            </a:lvl9pPr>
          </a:lstStyle>
          <a:p>
            <a:pPr eaLnBrk="1" hangingPunct="1"/>
            <a:endParaRPr lang="zh-CN" altLang="zh-CN"/>
          </a:p>
        </p:txBody>
      </p:sp>
      <p:sp>
        <p:nvSpPr>
          <p:cNvPr id="18437" name="Oval 106"/>
          <p:cNvSpPr>
            <a:spLocks noChangeArrowheads="1"/>
          </p:cNvSpPr>
          <p:nvPr/>
        </p:nvSpPr>
        <p:spPr bwMode="auto">
          <a:xfrm>
            <a:off x="1674813" y="2527300"/>
            <a:ext cx="6007100" cy="2506663"/>
          </a:xfrm>
          <a:prstGeom prst="ellipse">
            <a:avLst/>
          </a:prstGeom>
          <a:solidFill>
            <a:srgbClr val="FFCCFF"/>
          </a:solidFill>
          <a:ln w="9525">
            <a:solidFill>
              <a:schemeClr val="tx1"/>
            </a:solidFill>
            <a:round/>
            <a:headEnd/>
            <a:tailEnd/>
          </a:ln>
        </p:spPr>
        <p:txBody>
          <a:bodyPr wrap="none" anchor="ctr"/>
          <a:lstStyle>
            <a:lvl1pPr eaLnBrk="0" hangingPunct="0">
              <a:defRPr sz="2000">
                <a:solidFill>
                  <a:schemeClr val="tx1"/>
                </a:solidFill>
                <a:latin typeface="Tahoma" pitchFamily="34" charset="0"/>
                <a:ea typeface="宋体" charset="-122"/>
              </a:defRPr>
            </a:lvl1pPr>
            <a:lvl2pPr marL="742950" indent="-285750" eaLnBrk="0" hangingPunct="0">
              <a:defRPr sz="2000">
                <a:solidFill>
                  <a:schemeClr val="tx1"/>
                </a:solidFill>
                <a:latin typeface="Tahoma" pitchFamily="34" charset="0"/>
                <a:ea typeface="宋体" charset="-122"/>
              </a:defRPr>
            </a:lvl2pPr>
            <a:lvl3pPr marL="1143000" indent="-228600" eaLnBrk="0" hangingPunct="0">
              <a:defRPr sz="2000">
                <a:solidFill>
                  <a:schemeClr val="tx1"/>
                </a:solidFill>
                <a:latin typeface="Tahoma" pitchFamily="34" charset="0"/>
                <a:ea typeface="宋体" charset="-122"/>
              </a:defRPr>
            </a:lvl3pPr>
            <a:lvl4pPr marL="1600200" indent="-228600" eaLnBrk="0" hangingPunct="0">
              <a:defRPr sz="2000">
                <a:solidFill>
                  <a:schemeClr val="tx1"/>
                </a:solidFill>
                <a:latin typeface="Tahoma" pitchFamily="34" charset="0"/>
                <a:ea typeface="宋体" charset="-122"/>
              </a:defRPr>
            </a:lvl4pPr>
            <a:lvl5pPr marL="2057400" indent="-228600" eaLnBrk="0" hangingPunct="0">
              <a:defRPr sz="2000">
                <a:solidFill>
                  <a:schemeClr val="tx1"/>
                </a:solidFill>
                <a:latin typeface="Tahoma" pitchFamily="34" charset="0"/>
                <a:ea typeface="宋体" charset="-122"/>
              </a:defRPr>
            </a:lvl5pPr>
            <a:lvl6pPr marL="2514600" indent="-228600" eaLnBrk="0" fontAlgn="base" hangingPunct="0">
              <a:spcBef>
                <a:spcPct val="0"/>
              </a:spcBef>
              <a:spcAft>
                <a:spcPct val="0"/>
              </a:spcAft>
              <a:defRPr sz="2000">
                <a:solidFill>
                  <a:schemeClr val="tx1"/>
                </a:solidFill>
                <a:latin typeface="Tahoma" pitchFamily="34" charset="0"/>
                <a:ea typeface="宋体" charset="-122"/>
              </a:defRPr>
            </a:lvl6pPr>
            <a:lvl7pPr marL="2971800" indent="-228600" eaLnBrk="0" fontAlgn="base" hangingPunct="0">
              <a:spcBef>
                <a:spcPct val="0"/>
              </a:spcBef>
              <a:spcAft>
                <a:spcPct val="0"/>
              </a:spcAft>
              <a:defRPr sz="2000">
                <a:solidFill>
                  <a:schemeClr val="tx1"/>
                </a:solidFill>
                <a:latin typeface="Tahoma" pitchFamily="34" charset="0"/>
                <a:ea typeface="宋体" charset="-122"/>
              </a:defRPr>
            </a:lvl7pPr>
            <a:lvl8pPr marL="3429000" indent="-228600" eaLnBrk="0" fontAlgn="base" hangingPunct="0">
              <a:spcBef>
                <a:spcPct val="0"/>
              </a:spcBef>
              <a:spcAft>
                <a:spcPct val="0"/>
              </a:spcAft>
              <a:defRPr sz="2000">
                <a:solidFill>
                  <a:schemeClr val="tx1"/>
                </a:solidFill>
                <a:latin typeface="Tahoma" pitchFamily="34" charset="0"/>
                <a:ea typeface="宋体" charset="-122"/>
              </a:defRPr>
            </a:lvl8pPr>
            <a:lvl9pPr marL="3886200" indent="-228600" eaLnBrk="0" fontAlgn="base" hangingPunct="0">
              <a:spcBef>
                <a:spcPct val="0"/>
              </a:spcBef>
              <a:spcAft>
                <a:spcPct val="0"/>
              </a:spcAft>
              <a:defRPr sz="2000">
                <a:solidFill>
                  <a:schemeClr val="tx1"/>
                </a:solidFill>
                <a:latin typeface="Tahoma" pitchFamily="34" charset="0"/>
                <a:ea typeface="宋体" charset="-122"/>
              </a:defRPr>
            </a:lvl9pPr>
          </a:lstStyle>
          <a:p>
            <a:pPr eaLnBrk="1" hangingPunct="1"/>
            <a:endParaRPr lang="zh-CN" altLang="en-US"/>
          </a:p>
        </p:txBody>
      </p:sp>
      <p:sp>
        <p:nvSpPr>
          <p:cNvPr id="18438" name="Text Box 107"/>
          <p:cNvSpPr txBox="1">
            <a:spLocks noChangeArrowheads="1"/>
          </p:cNvSpPr>
          <p:nvPr/>
        </p:nvSpPr>
        <p:spPr bwMode="auto">
          <a:xfrm>
            <a:off x="4305300" y="3427413"/>
            <a:ext cx="1200150"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itchFamily="34" charset="0"/>
                <a:ea typeface="宋体" charset="-122"/>
              </a:defRPr>
            </a:lvl1pPr>
            <a:lvl2pPr marL="742950" indent="-285750" eaLnBrk="0" hangingPunct="0">
              <a:defRPr sz="2000">
                <a:solidFill>
                  <a:schemeClr val="tx1"/>
                </a:solidFill>
                <a:latin typeface="Tahoma" pitchFamily="34" charset="0"/>
                <a:ea typeface="宋体" charset="-122"/>
              </a:defRPr>
            </a:lvl2pPr>
            <a:lvl3pPr marL="1143000" indent="-228600" eaLnBrk="0" hangingPunct="0">
              <a:defRPr sz="2000">
                <a:solidFill>
                  <a:schemeClr val="tx1"/>
                </a:solidFill>
                <a:latin typeface="Tahoma" pitchFamily="34" charset="0"/>
                <a:ea typeface="宋体" charset="-122"/>
              </a:defRPr>
            </a:lvl3pPr>
            <a:lvl4pPr marL="1600200" indent="-228600" eaLnBrk="0" hangingPunct="0">
              <a:defRPr sz="2000">
                <a:solidFill>
                  <a:schemeClr val="tx1"/>
                </a:solidFill>
                <a:latin typeface="Tahoma" pitchFamily="34" charset="0"/>
                <a:ea typeface="宋体" charset="-122"/>
              </a:defRPr>
            </a:lvl4pPr>
            <a:lvl5pPr marL="2057400" indent="-228600" eaLnBrk="0" hangingPunct="0">
              <a:defRPr sz="2000">
                <a:solidFill>
                  <a:schemeClr val="tx1"/>
                </a:solidFill>
                <a:latin typeface="Tahoma" pitchFamily="34" charset="0"/>
                <a:ea typeface="宋体" charset="-122"/>
              </a:defRPr>
            </a:lvl5pPr>
            <a:lvl6pPr marL="2514600" indent="-228600" eaLnBrk="0" fontAlgn="base" hangingPunct="0">
              <a:spcBef>
                <a:spcPct val="0"/>
              </a:spcBef>
              <a:spcAft>
                <a:spcPct val="0"/>
              </a:spcAft>
              <a:defRPr sz="2000">
                <a:solidFill>
                  <a:schemeClr val="tx1"/>
                </a:solidFill>
                <a:latin typeface="Tahoma" pitchFamily="34" charset="0"/>
                <a:ea typeface="宋体" charset="-122"/>
              </a:defRPr>
            </a:lvl6pPr>
            <a:lvl7pPr marL="2971800" indent="-228600" eaLnBrk="0" fontAlgn="base" hangingPunct="0">
              <a:spcBef>
                <a:spcPct val="0"/>
              </a:spcBef>
              <a:spcAft>
                <a:spcPct val="0"/>
              </a:spcAft>
              <a:defRPr sz="2000">
                <a:solidFill>
                  <a:schemeClr val="tx1"/>
                </a:solidFill>
                <a:latin typeface="Tahoma" pitchFamily="34" charset="0"/>
                <a:ea typeface="宋体" charset="-122"/>
              </a:defRPr>
            </a:lvl7pPr>
            <a:lvl8pPr marL="3429000" indent="-228600" eaLnBrk="0" fontAlgn="base" hangingPunct="0">
              <a:spcBef>
                <a:spcPct val="0"/>
              </a:spcBef>
              <a:spcAft>
                <a:spcPct val="0"/>
              </a:spcAft>
              <a:defRPr sz="2000">
                <a:solidFill>
                  <a:schemeClr val="tx1"/>
                </a:solidFill>
                <a:latin typeface="Tahoma" pitchFamily="34" charset="0"/>
                <a:ea typeface="宋体" charset="-122"/>
              </a:defRPr>
            </a:lvl8pPr>
            <a:lvl9pPr marL="3886200" indent="-228600" eaLnBrk="0" fontAlgn="base" hangingPunct="0">
              <a:spcBef>
                <a:spcPct val="0"/>
              </a:spcBef>
              <a:spcAft>
                <a:spcPct val="0"/>
              </a:spcAft>
              <a:defRPr sz="2000">
                <a:solidFill>
                  <a:schemeClr val="tx1"/>
                </a:solidFill>
                <a:latin typeface="Tahoma" pitchFamily="34" charset="0"/>
                <a:ea typeface="宋体" charset="-122"/>
              </a:defRPr>
            </a:lvl9pPr>
          </a:lstStyle>
          <a:p>
            <a:pPr eaLnBrk="1" hangingPunct="1"/>
            <a:r>
              <a:rPr kumimoji="1" lang="zh-CN" altLang="en-US">
                <a:solidFill>
                  <a:srgbClr val="333399"/>
                </a:solidFill>
                <a:latin typeface="Arial" charset="0"/>
                <a:ea typeface="黑体" pitchFamily="2" charset="-122"/>
              </a:rPr>
              <a:t>自组网络</a:t>
            </a:r>
          </a:p>
        </p:txBody>
      </p:sp>
      <p:sp>
        <p:nvSpPr>
          <p:cNvPr id="18439" name="Freeform 108"/>
          <p:cNvSpPr>
            <a:spLocks/>
          </p:cNvSpPr>
          <p:nvPr/>
        </p:nvSpPr>
        <p:spPr bwMode="auto">
          <a:xfrm rot="-2939644">
            <a:off x="4124325" y="2471738"/>
            <a:ext cx="352425" cy="57150"/>
          </a:xfrm>
          <a:custGeom>
            <a:avLst/>
            <a:gdLst>
              <a:gd name="T0" fmla="*/ 0 w 168"/>
              <a:gd name="T1" fmla="*/ 0 h 36"/>
              <a:gd name="T2" fmla="*/ 2147483647 w 168"/>
              <a:gd name="T3" fmla="*/ 0 h 36"/>
              <a:gd name="T4" fmla="*/ 2147483647 w 168"/>
              <a:gd name="T5" fmla="*/ 2147483647 h 36"/>
              <a:gd name="T6" fmla="*/ 2147483647 w 168"/>
              <a:gd name="T7" fmla="*/ 2147483647 h 36"/>
              <a:gd name="T8" fmla="*/ 0 60000 65536"/>
              <a:gd name="T9" fmla="*/ 0 60000 65536"/>
              <a:gd name="T10" fmla="*/ 0 60000 65536"/>
              <a:gd name="T11" fmla="*/ 0 60000 65536"/>
              <a:gd name="T12" fmla="*/ 0 w 168"/>
              <a:gd name="T13" fmla="*/ 0 h 36"/>
              <a:gd name="T14" fmla="*/ 168 w 168"/>
              <a:gd name="T15" fmla="*/ 36 h 36"/>
            </a:gdLst>
            <a:ahLst/>
            <a:cxnLst>
              <a:cxn ang="T8">
                <a:pos x="T0" y="T1"/>
              </a:cxn>
              <a:cxn ang="T9">
                <a:pos x="T2" y="T3"/>
              </a:cxn>
              <a:cxn ang="T10">
                <a:pos x="T4" y="T5"/>
              </a:cxn>
              <a:cxn ang="T11">
                <a:pos x="T6" y="T7"/>
              </a:cxn>
            </a:cxnLst>
            <a:rect l="T12" t="T13" r="T14" b="T15"/>
            <a:pathLst>
              <a:path w="168" h="36">
                <a:moveTo>
                  <a:pt x="0" y="0"/>
                </a:moveTo>
                <a:lnTo>
                  <a:pt x="108" y="0"/>
                </a:lnTo>
                <a:lnTo>
                  <a:pt x="64" y="36"/>
                </a:lnTo>
                <a:lnTo>
                  <a:pt x="168" y="36"/>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8440" name="Freeform 109"/>
          <p:cNvSpPr>
            <a:spLocks/>
          </p:cNvSpPr>
          <p:nvPr/>
        </p:nvSpPr>
        <p:spPr bwMode="auto">
          <a:xfrm rot="-2939644">
            <a:off x="5226844" y="4333082"/>
            <a:ext cx="350837" cy="57150"/>
          </a:xfrm>
          <a:custGeom>
            <a:avLst/>
            <a:gdLst>
              <a:gd name="T0" fmla="*/ 0 w 168"/>
              <a:gd name="T1" fmla="*/ 0 h 36"/>
              <a:gd name="T2" fmla="*/ 2147483647 w 168"/>
              <a:gd name="T3" fmla="*/ 0 h 36"/>
              <a:gd name="T4" fmla="*/ 2147483647 w 168"/>
              <a:gd name="T5" fmla="*/ 2147483647 h 36"/>
              <a:gd name="T6" fmla="*/ 2147483647 w 168"/>
              <a:gd name="T7" fmla="*/ 2147483647 h 36"/>
              <a:gd name="T8" fmla="*/ 0 60000 65536"/>
              <a:gd name="T9" fmla="*/ 0 60000 65536"/>
              <a:gd name="T10" fmla="*/ 0 60000 65536"/>
              <a:gd name="T11" fmla="*/ 0 60000 65536"/>
              <a:gd name="T12" fmla="*/ 0 w 168"/>
              <a:gd name="T13" fmla="*/ 0 h 36"/>
              <a:gd name="T14" fmla="*/ 168 w 168"/>
              <a:gd name="T15" fmla="*/ 36 h 36"/>
            </a:gdLst>
            <a:ahLst/>
            <a:cxnLst>
              <a:cxn ang="T8">
                <a:pos x="T0" y="T1"/>
              </a:cxn>
              <a:cxn ang="T9">
                <a:pos x="T2" y="T3"/>
              </a:cxn>
              <a:cxn ang="T10">
                <a:pos x="T4" y="T5"/>
              </a:cxn>
              <a:cxn ang="T11">
                <a:pos x="T6" y="T7"/>
              </a:cxn>
            </a:cxnLst>
            <a:rect l="T12" t="T13" r="T14" b="T15"/>
            <a:pathLst>
              <a:path w="168" h="36">
                <a:moveTo>
                  <a:pt x="0" y="0"/>
                </a:moveTo>
                <a:lnTo>
                  <a:pt x="108" y="0"/>
                </a:lnTo>
                <a:lnTo>
                  <a:pt x="64" y="36"/>
                </a:lnTo>
                <a:lnTo>
                  <a:pt x="168" y="36"/>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8441" name="Freeform 110"/>
          <p:cNvSpPr>
            <a:spLocks/>
          </p:cNvSpPr>
          <p:nvPr/>
        </p:nvSpPr>
        <p:spPr bwMode="auto">
          <a:xfrm rot="-2939644">
            <a:off x="2378869" y="2874169"/>
            <a:ext cx="350838" cy="57150"/>
          </a:xfrm>
          <a:custGeom>
            <a:avLst/>
            <a:gdLst>
              <a:gd name="T0" fmla="*/ 0 w 168"/>
              <a:gd name="T1" fmla="*/ 0 h 36"/>
              <a:gd name="T2" fmla="*/ 2147483647 w 168"/>
              <a:gd name="T3" fmla="*/ 0 h 36"/>
              <a:gd name="T4" fmla="*/ 2147483647 w 168"/>
              <a:gd name="T5" fmla="*/ 2147483647 h 36"/>
              <a:gd name="T6" fmla="*/ 2147483647 w 168"/>
              <a:gd name="T7" fmla="*/ 2147483647 h 36"/>
              <a:gd name="T8" fmla="*/ 0 60000 65536"/>
              <a:gd name="T9" fmla="*/ 0 60000 65536"/>
              <a:gd name="T10" fmla="*/ 0 60000 65536"/>
              <a:gd name="T11" fmla="*/ 0 60000 65536"/>
              <a:gd name="T12" fmla="*/ 0 w 168"/>
              <a:gd name="T13" fmla="*/ 0 h 36"/>
              <a:gd name="T14" fmla="*/ 168 w 168"/>
              <a:gd name="T15" fmla="*/ 36 h 36"/>
            </a:gdLst>
            <a:ahLst/>
            <a:cxnLst>
              <a:cxn ang="T8">
                <a:pos x="T0" y="T1"/>
              </a:cxn>
              <a:cxn ang="T9">
                <a:pos x="T2" y="T3"/>
              </a:cxn>
              <a:cxn ang="T10">
                <a:pos x="T4" y="T5"/>
              </a:cxn>
              <a:cxn ang="T11">
                <a:pos x="T6" y="T7"/>
              </a:cxn>
            </a:cxnLst>
            <a:rect l="T12" t="T13" r="T14" b="T15"/>
            <a:pathLst>
              <a:path w="168" h="36">
                <a:moveTo>
                  <a:pt x="0" y="0"/>
                </a:moveTo>
                <a:lnTo>
                  <a:pt x="108" y="0"/>
                </a:lnTo>
                <a:lnTo>
                  <a:pt x="64" y="36"/>
                </a:lnTo>
                <a:lnTo>
                  <a:pt x="168" y="36"/>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8442" name="Freeform 111"/>
          <p:cNvSpPr>
            <a:spLocks/>
          </p:cNvSpPr>
          <p:nvPr/>
        </p:nvSpPr>
        <p:spPr bwMode="auto">
          <a:xfrm rot="-2939644">
            <a:off x="2973388" y="4103688"/>
            <a:ext cx="350837" cy="58737"/>
          </a:xfrm>
          <a:custGeom>
            <a:avLst/>
            <a:gdLst>
              <a:gd name="T0" fmla="*/ 0 w 168"/>
              <a:gd name="T1" fmla="*/ 0 h 36"/>
              <a:gd name="T2" fmla="*/ 2147483647 w 168"/>
              <a:gd name="T3" fmla="*/ 0 h 36"/>
              <a:gd name="T4" fmla="*/ 2147483647 w 168"/>
              <a:gd name="T5" fmla="*/ 2147483647 h 36"/>
              <a:gd name="T6" fmla="*/ 2147483647 w 168"/>
              <a:gd name="T7" fmla="*/ 2147483647 h 36"/>
              <a:gd name="T8" fmla="*/ 0 60000 65536"/>
              <a:gd name="T9" fmla="*/ 0 60000 65536"/>
              <a:gd name="T10" fmla="*/ 0 60000 65536"/>
              <a:gd name="T11" fmla="*/ 0 60000 65536"/>
              <a:gd name="T12" fmla="*/ 0 w 168"/>
              <a:gd name="T13" fmla="*/ 0 h 36"/>
              <a:gd name="T14" fmla="*/ 168 w 168"/>
              <a:gd name="T15" fmla="*/ 36 h 36"/>
            </a:gdLst>
            <a:ahLst/>
            <a:cxnLst>
              <a:cxn ang="T8">
                <a:pos x="T0" y="T1"/>
              </a:cxn>
              <a:cxn ang="T9">
                <a:pos x="T2" y="T3"/>
              </a:cxn>
              <a:cxn ang="T10">
                <a:pos x="T4" y="T5"/>
              </a:cxn>
              <a:cxn ang="T11">
                <a:pos x="T6" y="T7"/>
              </a:cxn>
            </a:cxnLst>
            <a:rect l="T12" t="T13" r="T14" b="T15"/>
            <a:pathLst>
              <a:path w="168" h="36">
                <a:moveTo>
                  <a:pt x="0" y="0"/>
                </a:moveTo>
                <a:lnTo>
                  <a:pt x="108" y="0"/>
                </a:lnTo>
                <a:lnTo>
                  <a:pt x="64" y="36"/>
                </a:lnTo>
                <a:lnTo>
                  <a:pt x="168" y="36"/>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8443" name="Freeform 112"/>
          <p:cNvSpPr>
            <a:spLocks/>
          </p:cNvSpPr>
          <p:nvPr/>
        </p:nvSpPr>
        <p:spPr bwMode="auto">
          <a:xfrm rot="2939644" flipH="1">
            <a:off x="2009775" y="2873375"/>
            <a:ext cx="350838" cy="58738"/>
          </a:xfrm>
          <a:custGeom>
            <a:avLst/>
            <a:gdLst>
              <a:gd name="T0" fmla="*/ 0 w 168"/>
              <a:gd name="T1" fmla="*/ 0 h 36"/>
              <a:gd name="T2" fmla="*/ 2147483647 w 168"/>
              <a:gd name="T3" fmla="*/ 0 h 36"/>
              <a:gd name="T4" fmla="*/ 2147483647 w 168"/>
              <a:gd name="T5" fmla="*/ 2147483647 h 36"/>
              <a:gd name="T6" fmla="*/ 2147483647 w 168"/>
              <a:gd name="T7" fmla="*/ 2147483647 h 36"/>
              <a:gd name="T8" fmla="*/ 0 60000 65536"/>
              <a:gd name="T9" fmla="*/ 0 60000 65536"/>
              <a:gd name="T10" fmla="*/ 0 60000 65536"/>
              <a:gd name="T11" fmla="*/ 0 60000 65536"/>
              <a:gd name="T12" fmla="*/ 0 w 168"/>
              <a:gd name="T13" fmla="*/ 0 h 36"/>
              <a:gd name="T14" fmla="*/ 168 w 168"/>
              <a:gd name="T15" fmla="*/ 36 h 36"/>
            </a:gdLst>
            <a:ahLst/>
            <a:cxnLst>
              <a:cxn ang="T8">
                <a:pos x="T0" y="T1"/>
              </a:cxn>
              <a:cxn ang="T9">
                <a:pos x="T2" y="T3"/>
              </a:cxn>
              <a:cxn ang="T10">
                <a:pos x="T4" y="T5"/>
              </a:cxn>
              <a:cxn ang="T11">
                <a:pos x="T6" y="T7"/>
              </a:cxn>
            </a:cxnLst>
            <a:rect l="T12" t="T13" r="T14" b="T15"/>
            <a:pathLst>
              <a:path w="168" h="36">
                <a:moveTo>
                  <a:pt x="0" y="0"/>
                </a:moveTo>
                <a:lnTo>
                  <a:pt x="108" y="0"/>
                </a:lnTo>
                <a:lnTo>
                  <a:pt x="64" y="36"/>
                </a:lnTo>
                <a:lnTo>
                  <a:pt x="168" y="36"/>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8444" name="Freeform 113"/>
          <p:cNvSpPr>
            <a:spLocks/>
          </p:cNvSpPr>
          <p:nvPr/>
        </p:nvSpPr>
        <p:spPr bwMode="auto">
          <a:xfrm rot="2939644" flipH="1">
            <a:off x="3749675" y="2497138"/>
            <a:ext cx="350838" cy="55562"/>
          </a:xfrm>
          <a:custGeom>
            <a:avLst/>
            <a:gdLst>
              <a:gd name="T0" fmla="*/ 0 w 168"/>
              <a:gd name="T1" fmla="*/ 0 h 36"/>
              <a:gd name="T2" fmla="*/ 2147483647 w 168"/>
              <a:gd name="T3" fmla="*/ 0 h 36"/>
              <a:gd name="T4" fmla="*/ 2147483647 w 168"/>
              <a:gd name="T5" fmla="*/ 2147483647 h 36"/>
              <a:gd name="T6" fmla="*/ 2147483647 w 168"/>
              <a:gd name="T7" fmla="*/ 2147483647 h 36"/>
              <a:gd name="T8" fmla="*/ 0 60000 65536"/>
              <a:gd name="T9" fmla="*/ 0 60000 65536"/>
              <a:gd name="T10" fmla="*/ 0 60000 65536"/>
              <a:gd name="T11" fmla="*/ 0 60000 65536"/>
              <a:gd name="T12" fmla="*/ 0 w 168"/>
              <a:gd name="T13" fmla="*/ 0 h 36"/>
              <a:gd name="T14" fmla="*/ 168 w 168"/>
              <a:gd name="T15" fmla="*/ 36 h 36"/>
            </a:gdLst>
            <a:ahLst/>
            <a:cxnLst>
              <a:cxn ang="T8">
                <a:pos x="T0" y="T1"/>
              </a:cxn>
              <a:cxn ang="T9">
                <a:pos x="T2" y="T3"/>
              </a:cxn>
              <a:cxn ang="T10">
                <a:pos x="T4" y="T5"/>
              </a:cxn>
              <a:cxn ang="T11">
                <a:pos x="T6" y="T7"/>
              </a:cxn>
            </a:cxnLst>
            <a:rect l="T12" t="T13" r="T14" b="T15"/>
            <a:pathLst>
              <a:path w="168" h="36">
                <a:moveTo>
                  <a:pt x="0" y="0"/>
                </a:moveTo>
                <a:lnTo>
                  <a:pt x="108" y="0"/>
                </a:lnTo>
                <a:lnTo>
                  <a:pt x="64" y="36"/>
                </a:lnTo>
                <a:lnTo>
                  <a:pt x="168" y="36"/>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8445" name="Freeform 114"/>
          <p:cNvSpPr>
            <a:spLocks/>
          </p:cNvSpPr>
          <p:nvPr/>
        </p:nvSpPr>
        <p:spPr bwMode="auto">
          <a:xfrm rot="2939644" flipH="1">
            <a:off x="2673350" y="4092576"/>
            <a:ext cx="350837" cy="55562"/>
          </a:xfrm>
          <a:custGeom>
            <a:avLst/>
            <a:gdLst>
              <a:gd name="T0" fmla="*/ 0 w 168"/>
              <a:gd name="T1" fmla="*/ 0 h 36"/>
              <a:gd name="T2" fmla="*/ 2147483647 w 168"/>
              <a:gd name="T3" fmla="*/ 0 h 36"/>
              <a:gd name="T4" fmla="*/ 2147483647 w 168"/>
              <a:gd name="T5" fmla="*/ 2147483647 h 36"/>
              <a:gd name="T6" fmla="*/ 2147483647 w 168"/>
              <a:gd name="T7" fmla="*/ 2147483647 h 36"/>
              <a:gd name="T8" fmla="*/ 0 60000 65536"/>
              <a:gd name="T9" fmla="*/ 0 60000 65536"/>
              <a:gd name="T10" fmla="*/ 0 60000 65536"/>
              <a:gd name="T11" fmla="*/ 0 60000 65536"/>
              <a:gd name="T12" fmla="*/ 0 w 168"/>
              <a:gd name="T13" fmla="*/ 0 h 36"/>
              <a:gd name="T14" fmla="*/ 168 w 168"/>
              <a:gd name="T15" fmla="*/ 36 h 36"/>
            </a:gdLst>
            <a:ahLst/>
            <a:cxnLst>
              <a:cxn ang="T8">
                <a:pos x="T0" y="T1"/>
              </a:cxn>
              <a:cxn ang="T9">
                <a:pos x="T2" y="T3"/>
              </a:cxn>
              <a:cxn ang="T10">
                <a:pos x="T4" y="T5"/>
              </a:cxn>
              <a:cxn ang="T11">
                <a:pos x="T6" y="T7"/>
              </a:cxn>
            </a:cxnLst>
            <a:rect l="T12" t="T13" r="T14" b="T15"/>
            <a:pathLst>
              <a:path w="168" h="36">
                <a:moveTo>
                  <a:pt x="0" y="0"/>
                </a:moveTo>
                <a:lnTo>
                  <a:pt x="108" y="0"/>
                </a:lnTo>
                <a:lnTo>
                  <a:pt x="64" y="36"/>
                </a:lnTo>
                <a:lnTo>
                  <a:pt x="168" y="36"/>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8446" name="Freeform 115"/>
          <p:cNvSpPr>
            <a:spLocks/>
          </p:cNvSpPr>
          <p:nvPr/>
        </p:nvSpPr>
        <p:spPr bwMode="auto">
          <a:xfrm rot="2939644" flipH="1">
            <a:off x="4841081" y="4320382"/>
            <a:ext cx="350837" cy="57150"/>
          </a:xfrm>
          <a:custGeom>
            <a:avLst/>
            <a:gdLst>
              <a:gd name="T0" fmla="*/ 0 w 168"/>
              <a:gd name="T1" fmla="*/ 0 h 36"/>
              <a:gd name="T2" fmla="*/ 2147483647 w 168"/>
              <a:gd name="T3" fmla="*/ 0 h 36"/>
              <a:gd name="T4" fmla="*/ 2147483647 w 168"/>
              <a:gd name="T5" fmla="*/ 2147483647 h 36"/>
              <a:gd name="T6" fmla="*/ 2147483647 w 168"/>
              <a:gd name="T7" fmla="*/ 2147483647 h 36"/>
              <a:gd name="T8" fmla="*/ 0 60000 65536"/>
              <a:gd name="T9" fmla="*/ 0 60000 65536"/>
              <a:gd name="T10" fmla="*/ 0 60000 65536"/>
              <a:gd name="T11" fmla="*/ 0 60000 65536"/>
              <a:gd name="T12" fmla="*/ 0 w 168"/>
              <a:gd name="T13" fmla="*/ 0 h 36"/>
              <a:gd name="T14" fmla="*/ 168 w 168"/>
              <a:gd name="T15" fmla="*/ 36 h 36"/>
            </a:gdLst>
            <a:ahLst/>
            <a:cxnLst>
              <a:cxn ang="T8">
                <a:pos x="T0" y="T1"/>
              </a:cxn>
              <a:cxn ang="T9">
                <a:pos x="T2" y="T3"/>
              </a:cxn>
              <a:cxn ang="T10">
                <a:pos x="T4" y="T5"/>
              </a:cxn>
              <a:cxn ang="T11">
                <a:pos x="T6" y="T7"/>
              </a:cxn>
            </a:cxnLst>
            <a:rect l="T12" t="T13" r="T14" b="T15"/>
            <a:pathLst>
              <a:path w="168" h="36">
                <a:moveTo>
                  <a:pt x="0" y="0"/>
                </a:moveTo>
                <a:lnTo>
                  <a:pt x="108" y="0"/>
                </a:lnTo>
                <a:lnTo>
                  <a:pt x="64" y="36"/>
                </a:lnTo>
                <a:lnTo>
                  <a:pt x="168" y="36"/>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nvGrpSpPr>
          <p:cNvPr id="18447" name="Group 116"/>
          <p:cNvGrpSpPr>
            <a:grpSpLocks/>
          </p:cNvGrpSpPr>
          <p:nvPr/>
        </p:nvGrpSpPr>
        <p:grpSpPr bwMode="auto">
          <a:xfrm>
            <a:off x="4845050" y="4352925"/>
            <a:ext cx="449263" cy="579438"/>
            <a:chOff x="2352" y="2061"/>
            <a:chExt cx="246" cy="237"/>
          </a:xfrm>
        </p:grpSpPr>
        <p:pic>
          <p:nvPicPr>
            <p:cNvPr id="18482" name="Picture 117" descr="notebook"/>
            <p:cNvPicPr>
              <a:picLocks noChangeAspect="1" noChangeArrowheads="1"/>
            </p:cNvPicPr>
            <p:nvPr/>
          </p:nvPicPr>
          <p:blipFill>
            <a:blip r:embed="rId2">
              <a:extLst>
                <a:ext uri="{28A0092B-C50C-407E-A947-70E740481C1C}">
                  <a14:useLocalDpi xmlns:a14="http://schemas.microsoft.com/office/drawing/2010/main" val="0"/>
                </a:ext>
              </a:extLst>
            </a:blip>
            <a:srcRect l="13889" t="32260" r="1389" b="4477"/>
            <a:stretch>
              <a:fillRect/>
            </a:stretch>
          </p:blipFill>
          <p:spPr bwMode="auto">
            <a:xfrm>
              <a:off x="2352" y="2127"/>
              <a:ext cx="246"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83" name="Line 118"/>
            <p:cNvSpPr>
              <a:spLocks noChangeShapeType="1"/>
            </p:cNvSpPr>
            <p:nvPr/>
          </p:nvSpPr>
          <p:spPr bwMode="auto">
            <a:xfrm flipH="1">
              <a:off x="2556" y="2061"/>
              <a:ext cx="0" cy="7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8448" name="Group 119"/>
          <p:cNvGrpSpPr>
            <a:grpSpLocks/>
          </p:cNvGrpSpPr>
          <p:nvPr/>
        </p:nvGrpSpPr>
        <p:grpSpPr bwMode="auto">
          <a:xfrm>
            <a:off x="2638425" y="4152900"/>
            <a:ext cx="450850" cy="579438"/>
            <a:chOff x="2352" y="2061"/>
            <a:chExt cx="246" cy="237"/>
          </a:xfrm>
        </p:grpSpPr>
        <p:pic>
          <p:nvPicPr>
            <p:cNvPr id="18480" name="Picture 120" descr="notebook"/>
            <p:cNvPicPr>
              <a:picLocks noChangeAspect="1" noChangeArrowheads="1"/>
            </p:cNvPicPr>
            <p:nvPr/>
          </p:nvPicPr>
          <p:blipFill>
            <a:blip r:embed="rId2">
              <a:extLst>
                <a:ext uri="{28A0092B-C50C-407E-A947-70E740481C1C}">
                  <a14:useLocalDpi xmlns:a14="http://schemas.microsoft.com/office/drawing/2010/main" val="0"/>
                </a:ext>
              </a:extLst>
            </a:blip>
            <a:srcRect l="13889" t="32260" r="1389" b="4477"/>
            <a:stretch>
              <a:fillRect/>
            </a:stretch>
          </p:blipFill>
          <p:spPr bwMode="auto">
            <a:xfrm>
              <a:off x="2352" y="2127"/>
              <a:ext cx="246"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81" name="Line 121"/>
            <p:cNvSpPr>
              <a:spLocks noChangeShapeType="1"/>
            </p:cNvSpPr>
            <p:nvPr/>
          </p:nvSpPr>
          <p:spPr bwMode="auto">
            <a:xfrm flipH="1">
              <a:off x="2556" y="2061"/>
              <a:ext cx="0" cy="7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8449" name="Group 122"/>
          <p:cNvGrpSpPr>
            <a:grpSpLocks/>
          </p:cNvGrpSpPr>
          <p:nvPr/>
        </p:nvGrpSpPr>
        <p:grpSpPr bwMode="auto">
          <a:xfrm>
            <a:off x="2125663" y="3006725"/>
            <a:ext cx="449262" cy="577850"/>
            <a:chOff x="2352" y="2061"/>
            <a:chExt cx="246" cy="237"/>
          </a:xfrm>
        </p:grpSpPr>
        <p:pic>
          <p:nvPicPr>
            <p:cNvPr id="18478" name="Picture 123" descr="notebook"/>
            <p:cNvPicPr>
              <a:picLocks noChangeAspect="1" noChangeArrowheads="1"/>
            </p:cNvPicPr>
            <p:nvPr/>
          </p:nvPicPr>
          <p:blipFill>
            <a:blip r:embed="rId2">
              <a:extLst>
                <a:ext uri="{28A0092B-C50C-407E-A947-70E740481C1C}">
                  <a14:useLocalDpi xmlns:a14="http://schemas.microsoft.com/office/drawing/2010/main" val="0"/>
                </a:ext>
              </a:extLst>
            </a:blip>
            <a:srcRect l="13889" t="32260" r="1389" b="4477"/>
            <a:stretch>
              <a:fillRect/>
            </a:stretch>
          </p:blipFill>
          <p:spPr bwMode="auto">
            <a:xfrm>
              <a:off x="2352" y="2127"/>
              <a:ext cx="246"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79" name="Line 124"/>
            <p:cNvSpPr>
              <a:spLocks noChangeShapeType="1"/>
            </p:cNvSpPr>
            <p:nvPr/>
          </p:nvSpPr>
          <p:spPr bwMode="auto">
            <a:xfrm flipH="1">
              <a:off x="2556" y="2061"/>
              <a:ext cx="0" cy="7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8450" name="Group 125"/>
          <p:cNvGrpSpPr>
            <a:grpSpLocks/>
          </p:cNvGrpSpPr>
          <p:nvPr/>
        </p:nvGrpSpPr>
        <p:grpSpPr bwMode="auto">
          <a:xfrm>
            <a:off x="3778250" y="2568575"/>
            <a:ext cx="450850" cy="579438"/>
            <a:chOff x="2352" y="2061"/>
            <a:chExt cx="246" cy="237"/>
          </a:xfrm>
        </p:grpSpPr>
        <p:pic>
          <p:nvPicPr>
            <p:cNvPr id="18476" name="Picture 126" descr="notebook"/>
            <p:cNvPicPr>
              <a:picLocks noChangeAspect="1" noChangeArrowheads="1"/>
            </p:cNvPicPr>
            <p:nvPr/>
          </p:nvPicPr>
          <p:blipFill>
            <a:blip r:embed="rId2">
              <a:extLst>
                <a:ext uri="{28A0092B-C50C-407E-A947-70E740481C1C}">
                  <a14:useLocalDpi xmlns:a14="http://schemas.microsoft.com/office/drawing/2010/main" val="0"/>
                </a:ext>
              </a:extLst>
            </a:blip>
            <a:srcRect l="13889" t="32260" r="1389" b="4477"/>
            <a:stretch>
              <a:fillRect/>
            </a:stretch>
          </p:blipFill>
          <p:spPr bwMode="auto">
            <a:xfrm>
              <a:off x="2352" y="2127"/>
              <a:ext cx="246"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77" name="Line 127"/>
            <p:cNvSpPr>
              <a:spLocks noChangeShapeType="1"/>
            </p:cNvSpPr>
            <p:nvPr/>
          </p:nvSpPr>
          <p:spPr bwMode="auto">
            <a:xfrm flipH="1">
              <a:off x="2556" y="2061"/>
              <a:ext cx="0" cy="7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8451" name="Freeform 128"/>
          <p:cNvSpPr>
            <a:spLocks/>
          </p:cNvSpPr>
          <p:nvPr/>
        </p:nvSpPr>
        <p:spPr bwMode="auto">
          <a:xfrm rot="-2939644">
            <a:off x="5934075" y="2573338"/>
            <a:ext cx="350838" cy="55562"/>
          </a:xfrm>
          <a:custGeom>
            <a:avLst/>
            <a:gdLst>
              <a:gd name="T0" fmla="*/ 0 w 168"/>
              <a:gd name="T1" fmla="*/ 0 h 36"/>
              <a:gd name="T2" fmla="*/ 2147483647 w 168"/>
              <a:gd name="T3" fmla="*/ 0 h 36"/>
              <a:gd name="T4" fmla="*/ 2147483647 w 168"/>
              <a:gd name="T5" fmla="*/ 2147483647 h 36"/>
              <a:gd name="T6" fmla="*/ 2147483647 w 168"/>
              <a:gd name="T7" fmla="*/ 2147483647 h 36"/>
              <a:gd name="T8" fmla="*/ 0 60000 65536"/>
              <a:gd name="T9" fmla="*/ 0 60000 65536"/>
              <a:gd name="T10" fmla="*/ 0 60000 65536"/>
              <a:gd name="T11" fmla="*/ 0 60000 65536"/>
              <a:gd name="T12" fmla="*/ 0 w 168"/>
              <a:gd name="T13" fmla="*/ 0 h 36"/>
              <a:gd name="T14" fmla="*/ 168 w 168"/>
              <a:gd name="T15" fmla="*/ 36 h 36"/>
            </a:gdLst>
            <a:ahLst/>
            <a:cxnLst>
              <a:cxn ang="T8">
                <a:pos x="T0" y="T1"/>
              </a:cxn>
              <a:cxn ang="T9">
                <a:pos x="T2" y="T3"/>
              </a:cxn>
              <a:cxn ang="T10">
                <a:pos x="T4" y="T5"/>
              </a:cxn>
              <a:cxn ang="T11">
                <a:pos x="T6" y="T7"/>
              </a:cxn>
            </a:cxnLst>
            <a:rect l="T12" t="T13" r="T14" b="T15"/>
            <a:pathLst>
              <a:path w="168" h="36">
                <a:moveTo>
                  <a:pt x="0" y="0"/>
                </a:moveTo>
                <a:lnTo>
                  <a:pt x="108" y="0"/>
                </a:lnTo>
                <a:lnTo>
                  <a:pt x="64" y="36"/>
                </a:lnTo>
                <a:lnTo>
                  <a:pt x="168" y="36"/>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8452" name="Freeform 129"/>
          <p:cNvSpPr>
            <a:spLocks/>
          </p:cNvSpPr>
          <p:nvPr/>
        </p:nvSpPr>
        <p:spPr bwMode="auto">
          <a:xfrm rot="2939644" flipH="1">
            <a:off x="5558631" y="2597944"/>
            <a:ext cx="350838" cy="57150"/>
          </a:xfrm>
          <a:custGeom>
            <a:avLst/>
            <a:gdLst>
              <a:gd name="T0" fmla="*/ 0 w 168"/>
              <a:gd name="T1" fmla="*/ 0 h 36"/>
              <a:gd name="T2" fmla="*/ 2147483647 w 168"/>
              <a:gd name="T3" fmla="*/ 0 h 36"/>
              <a:gd name="T4" fmla="*/ 2147483647 w 168"/>
              <a:gd name="T5" fmla="*/ 2147483647 h 36"/>
              <a:gd name="T6" fmla="*/ 2147483647 w 168"/>
              <a:gd name="T7" fmla="*/ 2147483647 h 36"/>
              <a:gd name="T8" fmla="*/ 0 60000 65536"/>
              <a:gd name="T9" fmla="*/ 0 60000 65536"/>
              <a:gd name="T10" fmla="*/ 0 60000 65536"/>
              <a:gd name="T11" fmla="*/ 0 60000 65536"/>
              <a:gd name="T12" fmla="*/ 0 w 168"/>
              <a:gd name="T13" fmla="*/ 0 h 36"/>
              <a:gd name="T14" fmla="*/ 168 w 168"/>
              <a:gd name="T15" fmla="*/ 36 h 36"/>
            </a:gdLst>
            <a:ahLst/>
            <a:cxnLst>
              <a:cxn ang="T8">
                <a:pos x="T0" y="T1"/>
              </a:cxn>
              <a:cxn ang="T9">
                <a:pos x="T2" y="T3"/>
              </a:cxn>
              <a:cxn ang="T10">
                <a:pos x="T4" y="T5"/>
              </a:cxn>
              <a:cxn ang="T11">
                <a:pos x="T6" y="T7"/>
              </a:cxn>
            </a:cxnLst>
            <a:rect l="T12" t="T13" r="T14" b="T15"/>
            <a:pathLst>
              <a:path w="168" h="36">
                <a:moveTo>
                  <a:pt x="0" y="0"/>
                </a:moveTo>
                <a:lnTo>
                  <a:pt x="108" y="0"/>
                </a:lnTo>
                <a:lnTo>
                  <a:pt x="64" y="36"/>
                </a:lnTo>
                <a:lnTo>
                  <a:pt x="168" y="36"/>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nvGrpSpPr>
          <p:cNvPr id="18453" name="Group 130"/>
          <p:cNvGrpSpPr>
            <a:grpSpLocks/>
          </p:cNvGrpSpPr>
          <p:nvPr/>
        </p:nvGrpSpPr>
        <p:grpSpPr bwMode="auto">
          <a:xfrm>
            <a:off x="5586413" y="2667000"/>
            <a:ext cx="449262" cy="579438"/>
            <a:chOff x="2352" y="2061"/>
            <a:chExt cx="246" cy="237"/>
          </a:xfrm>
        </p:grpSpPr>
        <p:pic>
          <p:nvPicPr>
            <p:cNvPr id="18474" name="Picture 131" descr="notebook"/>
            <p:cNvPicPr>
              <a:picLocks noChangeAspect="1" noChangeArrowheads="1"/>
            </p:cNvPicPr>
            <p:nvPr/>
          </p:nvPicPr>
          <p:blipFill>
            <a:blip r:embed="rId2">
              <a:extLst>
                <a:ext uri="{28A0092B-C50C-407E-A947-70E740481C1C}">
                  <a14:useLocalDpi xmlns:a14="http://schemas.microsoft.com/office/drawing/2010/main" val="0"/>
                </a:ext>
              </a:extLst>
            </a:blip>
            <a:srcRect l="13889" t="32260" r="1389" b="4477"/>
            <a:stretch>
              <a:fillRect/>
            </a:stretch>
          </p:blipFill>
          <p:spPr bwMode="auto">
            <a:xfrm>
              <a:off x="2352" y="2127"/>
              <a:ext cx="246"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75" name="Line 132"/>
            <p:cNvSpPr>
              <a:spLocks noChangeShapeType="1"/>
            </p:cNvSpPr>
            <p:nvPr/>
          </p:nvSpPr>
          <p:spPr bwMode="auto">
            <a:xfrm flipH="1">
              <a:off x="2556" y="2061"/>
              <a:ext cx="0" cy="7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8454" name="Freeform 133"/>
          <p:cNvSpPr>
            <a:spLocks/>
          </p:cNvSpPr>
          <p:nvPr/>
        </p:nvSpPr>
        <p:spPr bwMode="auto">
          <a:xfrm rot="-2939644">
            <a:off x="7478713" y="3175000"/>
            <a:ext cx="350837" cy="55563"/>
          </a:xfrm>
          <a:custGeom>
            <a:avLst/>
            <a:gdLst>
              <a:gd name="T0" fmla="*/ 0 w 168"/>
              <a:gd name="T1" fmla="*/ 0 h 36"/>
              <a:gd name="T2" fmla="*/ 2147483647 w 168"/>
              <a:gd name="T3" fmla="*/ 0 h 36"/>
              <a:gd name="T4" fmla="*/ 2147483647 w 168"/>
              <a:gd name="T5" fmla="*/ 2147483647 h 36"/>
              <a:gd name="T6" fmla="*/ 2147483647 w 168"/>
              <a:gd name="T7" fmla="*/ 2147483647 h 36"/>
              <a:gd name="T8" fmla="*/ 0 60000 65536"/>
              <a:gd name="T9" fmla="*/ 0 60000 65536"/>
              <a:gd name="T10" fmla="*/ 0 60000 65536"/>
              <a:gd name="T11" fmla="*/ 0 60000 65536"/>
              <a:gd name="T12" fmla="*/ 0 w 168"/>
              <a:gd name="T13" fmla="*/ 0 h 36"/>
              <a:gd name="T14" fmla="*/ 168 w 168"/>
              <a:gd name="T15" fmla="*/ 36 h 36"/>
            </a:gdLst>
            <a:ahLst/>
            <a:cxnLst>
              <a:cxn ang="T8">
                <a:pos x="T0" y="T1"/>
              </a:cxn>
              <a:cxn ang="T9">
                <a:pos x="T2" y="T3"/>
              </a:cxn>
              <a:cxn ang="T10">
                <a:pos x="T4" y="T5"/>
              </a:cxn>
              <a:cxn ang="T11">
                <a:pos x="T6" y="T7"/>
              </a:cxn>
            </a:cxnLst>
            <a:rect l="T12" t="T13" r="T14" b="T15"/>
            <a:pathLst>
              <a:path w="168" h="36">
                <a:moveTo>
                  <a:pt x="0" y="0"/>
                </a:moveTo>
                <a:lnTo>
                  <a:pt x="108" y="0"/>
                </a:lnTo>
                <a:lnTo>
                  <a:pt x="64" y="36"/>
                </a:lnTo>
                <a:lnTo>
                  <a:pt x="168" y="36"/>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8455" name="Freeform 134"/>
          <p:cNvSpPr>
            <a:spLocks/>
          </p:cNvSpPr>
          <p:nvPr/>
        </p:nvSpPr>
        <p:spPr bwMode="auto">
          <a:xfrm rot="2939644" flipH="1">
            <a:off x="7103269" y="3174207"/>
            <a:ext cx="350837" cy="57150"/>
          </a:xfrm>
          <a:custGeom>
            <a:avLst/>
            <a:gdLst>
              <a:gd name="T0" fmla="*/ 0 w 168"/>
              <a:gd name="T1" fmla="*/ 0 h 36"/>
              <a:gd name="T2" fmla="*/ 2147483647 w 168"/>
              <a:gd name="T3" fmla="*/ 0 h 36"/>
              <a:gd name="T4" fmla="*/ 2147483647 w 168"/>
              <a:gd name="T5" fmla="*/ 2147483647 h 36"/>
              <a:gd name="T6" fmla="*/ 2147483647 w 168"/>
              <a:gd name="T7" fmla="*/ 2147483647 h 36"/>
              <a:gd name="T8" fmla="*/ 0 60000 65536"/>
              <a:gd name="T9" fmla="*/ 0 60000 65536"/>
              <a:gd name="T10" fmla="*/ 0 60000 65536"/>
              <a:gd name="T11" fmla="*/ 0 60000 65536"/>
              <a:gd name="T12" fmla="*/ 0 w 168"/>
              <a:gd name="T13" fmla="*/ 0 h 36"/>
              <a:gd name="T14" fmla="*/ 168 w 168"/>
              <a:gd name="T15" fmla="*/ 36 h 36"/>
            </a:gdLst>
            <a:ahLst/>
            <a:cxnLst>
              <a:cxn ang="T8">
                <a:pos x="T0" y="T1"/>
              </a:cxn>
              <a:cxn ang="T9">
                <a:pos x="T2" y="T3"/>
              </a:cxn>
              <a:cxn ang="T10">
                <a:pos x="T4" y="T5"/>
              </a:cxn>
              <a:cxn ang="T11">
                <a:pos x="T6" y="T7"/>
              </a:cxn>
            </a:cxnLst>
            <a:rect l="T12" t="T13" r="T14" b="T15"/>
            <a:pathLst>
              <a:path w="168" h="36">
                <a:moveTo>
                  <a:pt x="0" y="0"/>
                </a:moveTo>
                <a:lnTo>
                  <a:pt x="108" y="0"/>
                </a:lnTo>
                <a:lnTo>
                  <a:pt x="64" y="36"/>
                </a:lnTo>
                <a:lnTo>
                  <a:pt x="168" y="36"/>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nvGrpSpPr>
          <p:cNvPr id="18456" name="Group 135"/>
          <p:cNvGrpSpPr>
            <a:grpSpLocks/>
          </p:cNvGrpSpPr>
          <p:nvPr/>
        </p:nvGrpSpPr>
        <p:grpSpPr bwMode="auto">
          <a:xfrm>
            <a:off x="7081838" y="3278188"/>
            <a:ext cx="452437" cy="577850"/>
            <a:chOff x="2352" y="2061"/>
            <a:chExt cx="246" cy="237"/>
          </a:xfrm>
        </p:grpSpPr>
        <p:pic>
          <p:nvPicPr>
            <p:cNvPr id="18472" name="Picture 136" descr="notebook"/>
            <p:cNvPicPr>
              <a:picLocks noChangeAspect="1" noChangeArrowheads="1"/>
            </p:cNvPicPr>
            <p:nvPr/>
          </p:nvPicPr>
          <p:blipFill>
            <a:blip r:embed="rId2">
              <a:extLst>
                <a:ext uri="{28A0092B-C50C-407E-A947-70E740481C1C}">
                  <a14:useLocalDpi xmlns:a14="http://schemas.microsoft.com/office/drawing/2010/main" val="0"/>
                </a:ext>
              </a:extLst>
            </a:blip>
            <a:srcRect l="13889" t="32260" r="1389" b="4477"/>
            <a:stretch>
              <a:fillRect/>
            </a:stretch>
          </p:blipFill>
          <p:spPr bwMode="auto">
            <a:xfrm>
              <a:off x="2352" y="2127"/>
              <a:ext cx="246"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73" name="Line 137"/>
            <p:cNvSpPr>
              <a:spLocks noChangeShapeType="1"/>
            </p:cNvSpPr>
            <p:nvPr/>
          </p:nvSpPr>
          <p:spPr bwMode="auto">
            <a:xfrm flipH="1">
              <a:off x="2556" y="2061"/>
              <a:ext cx="0" cy="7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8457" name="Text Box 138"/>
          <p:cNvSpPr txBox="1">
            <a:spLocks noChangeArrowheads="1"/>
          </p:cNvSpPr>
          <p:nvPr/>
        </p:nvSpPr>
        <p:spPr bwMode="auto">
          <a:xfrm>
            <a:off x="2347913" y="4217988"/>
            <a:ext cx="3524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itchFamily="34" charset="0"/>
                <a:ea typeface="宋体" charset="-122"/>
              </a:defRPr>
            </a:lvl1pPr>
            <a:lvl2pPr marL="742950" indent="-285750" eaLnBrk="0" hangingPunct="0">
              <a:defRPr sz="2000">
                <a:solidFill>
                  <a:schemeClr val="tx1"/>
                </a:solidFill>
                <a:latin typeface="Tahoma" pitchFamily="34" charset="0"/>
                <a:ea typeface="宋体" charset="-122"/>
              </a:defRPr>
            </a:lvl2pPr>
            <a:lvl3pPr marL="1143000" indent="-228600" eaLnBrk="0" hangingPunct="0">
              <a:defRPr sz="2000">
                <a:solidFill>
                  <a:schemeClr val="tx1"/>
                </a:solidFill>
                <a:latin typeface="Tahoma" pitchFamily="34" charset="0"/>
                <a:ea typeface="宋体" charset="-122"/>
              </a:defRPr>
            </a:lvl3pPr>
            <a:lvl4pPr marL="1600200" indent="-228600" eaLnBrk="0" hangingPunct="0">
              <a:defRPr sz="2000">
                <a:solidFill>
                  <a:schemeClr val="tx1"/>
                </a:solidFill>
                <a:latin typeface="Tahoma" pitchFamily="34" charset="0"/>
                <a:ea typeface="宋体" charset="-122"/>
              </a:defRPr>
            </a:lvl4pPr>
            <a:lvl5pPr marL="2057400" indent="-228600" eaLnBrk="0" hangingPunct="0">
              <a:defRPr sz="2000">
                <a:solidFill>
                  <a:schemeClr val="tx1"/>
                </a:solidFill>
                <a:latin typeface="Tahoma" pitchFamily="34" charset="0"/>
                <a:ea typeface="宋体" charset="-122"/>
              </a:defRPr>
            </a:lvl5pPr>
            <a:lvl6pPr marL="2514600" indent="-228600" eaLnBrk="0" fontAlgn="base" hangingPunct="0">
              <a:spcBef>
                <a:spcPct val="0"/>
              </a:spcBef>
              <a:spcAft>
                <a:spcPct val="0"/>
              </a:spcAft>
              <a:defRPr sz="2000">
                <a:solidFill>
                  <a:schemeClr val="tx1"/>
                </a:solidFill>
                <a:latin typeface="Tahoma" pitchFamily="34" charset="0"/>
                <a:ea typeface="宋体" charset="-122"/>
              </a:defRPr>
            </a:lvl6pPr>
            <a:lvl7pPr marL="2971800" indent="-228600" eaLnBrk="0" fontAlgn="base" hangingPunct="0">
              <a:spcBef>
                <a:spcPct val="0"/>
              </a:spcBef>
              <a:spcAft>
                <a:spcPct val="0"/>
              </a:spcAft>
              <a:defRPr sz="2000">
                <a:solidFill>
                  <a:schemeClr val="tx1"/>
                </a:solidFill>
                <a:latin typeface="Tahoma" pitchFamily="34" charset="0"/>
                <a:ea typeface="宋体" charset="-122"/>
              </a:defRPr>
            </a:lvl7pPr>
            <a:lvl8pPr marL="3429000" indent="-228600" eaLnBrk="0" fontAlgn="base" hangingPunct="0">
              <a:spcBef>
                <a:spcPct val="0"/>
              </a:spcBef>
              <a:spcAft>
                <a:spcPct val="0"/>
              </a:spcAft>
              <a:defRPr sz="2000">
                <a:solidFill>
                  <a:schemeClr val="tx1"/>
                </a:solidFill>
                <a:latin typeface="Tahoma" pitchFamily="34" charset="0"/>
                <a:ea typeface="宋体" charset="-122"/>
              </a:defRPr>
            </a:lvl8pPr>
            <a:lvl9pPr marL="3886200" indent="-228600" eaLnBrk="0" fontAlgn="base" hangingPunct="0">
              <a:spcBef>
                <a:spcPct val="0"/>
              </a:spcBef>
              <a:spcAft>
                <a:spcPct val="0"/>
              </a:spcAft>
              <a:defRPr sz="2000">
                <a:solidFill>
                  <a:schemeClr val="tx1"/>
                </a:solidFill>
                <a:latin typeface="Tahoma" pitchFamily="34" charset="0"/>
                <a:ea typeface="宋体" charset="-122"/>
              </a:defRPr>
            </a:lvl9pPr>
          </a:lstStyle>
          <a:p>
            <a:pPr eaLnBrk="1" hangingPunct="1"/>
            <a:r>
              <a:rPr kumimoji="1" lang="en-US" altLang="zh-CN">
                <a:solidFill>
                  <a:srgbClr val="333399"/>
                </a:solidFill>
                <a:latin typeface="Arial" charset="0"/>
                <a:ea typeface="黑体" pitchFamily="2" charset="-122"/>
              </a:rPr>
              <a:t>A</a:t>
            </a:r>
          </a:p>
        </p:txBody>
      </p:sp>
      <p:sp>
        <p:nvSpPr>
          <p:cNvPr id="18458" name="Text Box 139"/>
          <p:cNvSpPr txBox="1">
            <a:spLocks noChangeArrowheads="1"/>
          </p:cNvSpPr>
          <p:nvPr/>
        </p:nvSpPr>
        <p:spPr bwMode="auto">
          <a:xfrm>
            <a:off x="7158038" y="3806825"/>
            <a:ext cx="354012"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itchFamily="34" charset="0"/>
                <a:ea typeface="宋体" charset="-122"/>
              </a:defRPr>
            </a:lvl1pPr>
            <a:lvl2pPr marL="742950" indent="-285750" eaLnBrk="0" hangingPunct="0">
              <a:defRPr sz="2000">
                <a:solidFill>
                  <a:schemeClr val="tx1"/>
                </a:solidFill>
                <a:latin typeface="Tahoma" pitchFamily="34" charset="0"/>
                <a:ea typeface="宋体" charset="-122"/>
              </a:defRPr>
            </a:lvl2pPr>
            <a:lvl3pPr marL="1143000" indent="-228600" eaLnBrk="0" hangingPunct="0">
              <a:defRPr sz="2000">
                <a:solidFill>
                  <a:schemeClr val="tx1"/>
                </a:solidFill>
                <a:latin typeface="Tahoma" pitchFamily="34" charset="0"/>
                <a:ea typeface="宋体" charset="-122"/>
              </a:defRPr>
            </a:lvl3pPr>
            <a:lvl4pPr marL="1600200" indent="-228600" eaLnBrk="0" hangingPunct="0">
              <a:defRPr sz="2000">
                <a:solidFill>
                  <a:schemeClr val="tx1"/>
                </a:solidFill>
                <a:latin typeface="Tahoma" pitchFamily="34" charset="0"/>
                <a:ea typeface="宋体" charset="-122"/>
              </a:defRPr>
            </a:lvl4pPr>
            <a:lvl5pPr marL="2057400" indent="-228600" eaLnBrk="0" hangingPunct="0">
              <a:defRPr sz="2000">
                <a:solidFill>
                  <a:schemeClr val="tx1"/>
                </a:solidFill>
                <a:latin typeface="Tahoma" pitchFamily="34" charset="0"/>
                <a:ea typeface="宋体" charset="-122"/>
              </a:defRPr>
            </a:lvl5pPr>
            <a:lvl6pPr marL="2514600" indent="-228600" eaLnBrk="0" fontAlgn="base" hangingPunct="0">
              <a:spcBef>
                <a:spcPct val="0"/>
              </a:spcBef>
              <a:spcAft>
                <a:spcPct val="0"/>
              </a:spcAft>
              <a:defRPr sz="2000">
                <a:solidFill>
                  <a:schemeClr val="tx1"/>
                </a:solidFill>
                <a:latin typeface="Tahoma" pitchFamily="34" charset="0"/>
                <a:ea typeface="宋体" charset="-122"/>
              </a:defRPr>
            </a:lvl6pPr>
            <a:lvl7pPr marL="2971800" indent="-228600" eaLnBrk="0" fontAlgn="base" hangingPunct="0">
              <a:spcBef>
                <a:spcPct val="0"/>
              </a:spcBef>
              <a:spcAft>
                <a:spcPct val="0"/>
              </a:spcAft>
              <a:defRPr sz="2000">
                <a:solidFill>
                  <a:schemeClr val="tx1"/>
                </a:solidFill>
                <a:latin typeface="Tahoma" pitchFamily="34" charset="0"/>
                <a:ea typeface="宋体" charset="-122"/>
              </a:defRPr>
            </a:lvl7pPr>
            <a:lvl8pPr marL="3429000" indent="-228600" eaLnBrk="0" fontAlgn="base" hangingPunct="0">
              <a:spcBef>
                <a:spcPct val="0"/>
              </a:spcBef>
              <a:spcAft>
                <a:spcPct val="0"/>
              </a:spcAft>
              <a:defRPr sz="2000">
                <a:solidFill>
                  <a:schemeClr val="tx1"/>
                </a:solidFill>
                <a:latin typeface="Tahoma" pitchFamily="34" charset="0"/>
                <a:ea typeface="宋体" charset="-122"/>
              </a:defRPr>
            </a:lvl8pPr>
            <a:lvl9pPr marL="3886200" indent="-228600" eaLnBrk="0" fontAlgn="base" hangingPunct="0">
              <a:spcBef>
                <a:spcPct val="0"/>
              </a:spcBef>
              <a:spcAft>
                <a:spcPct val="0"/>
              </a:spcAft>
              <a:defRPr sz="2000">
                <a:solidFill>
                  <a:schemeClr val="tx1"/>
                </a:solidFill>
                <a:latin typeface="Tahoma" pitchFamily="34" charset="0"/>
                <a:ea typeface="宋体" charset="-122"/>
              </a:defRPr>
            </a:lvl9pPr>
          </a:lstStyle>
          <a:p>
            <a:pPr eaLnBrk="1" hangingPunct="1"/>
            <a:r>
              <a:rPr kumimoji="1" lang="en-US" altLang="zh-CN">
                <a:solidFill>
                  <a:srgbClr val="333399"/>
                </a:solidFill>
                <a:latin typeface="Arial" charset="0"/>
                <a:ea typeface="黑体" pitchFamily="2" charset="-122"/>
              </a:rPr>
              <a:t>E</a:t>
            </a:r>
          </a:p>
        </p:txBody>
      </p:sp>
      <p:sp>
        <p:nvSpPr>
          <p:cNvPr id="18459" name="Text Box 140"/>
          <p:cNvSpPr txBox="1">
            <a:spLocks noChangeArrowheads="1"/>
          </p:cNvSpPr>
          <p:nvPr/>
        </p:nvSpPr>
        <p:spPr bwMode="auto">
          <a:xfrm>
            <a:off x="5611813" y="3209925"/>
            <a:ext cx="368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itchFamily="34" charset="0"/>
                <a:ea typeface="宋体" charset="-122"/>
              </a:defRPr>
            </a:lvl1pPr>
            <a:lvl2pPr marL="742950" indent="-285750" eaLnBrk="0" hangingPunct="0">
              <a:defRPr sz="2000">
                <a:solidFill>
                  <a:schemeClr val="tx1"/>
                </a:solidFill>
                <a:latin typeface="Tahoma" pitchFamily="34" charset="0"/>
                <a:ea typeface="宋体" charset="-122"/>
              </a:defRPr>
            </a:lvl2pPr>
            <a:lvl3pPr marL="1143000" indent="-228600" eaLnBrk="0" hangingPunct="0">
              <a:defRPr sz="2000">
                <a:solidFill>
                  <a:schemeClr val="tx1"/>
                </a:solidFill>
                <a:latin typeface="Tahoma" pitchFamily="34" charset="0"/>
                <a:ea typeface="宋体" charset="-122"/>
              </a:defRPr>
            </a:lvl3pPr>
            <a:lvl4pPr marL="1600200" indent="-228600" eaLnBrk="0" hangingPunct="0">
              <a:defRPr sz="2000">
                <a:solidFill>
                  <a:schemeClr val="tx1"/>
                </a:solidFill>
                <a:latin typeface="Tahoma" pitchFamily="34" charset="0"/>
                <a:ea typeface="宋体" charset="-122"/>
              </a:defRPr>
            </a:lvl4pPr>
            <a:lvl5pPr marL="2057400" indent="-228600" eaLnBrk="0" hangingPunct="0">
              <a:defRPr sz="2000">
                <a:solidFill>
                  <a:schemeClr val="tx1"/>
                </a:solidFill>
                <a:latin typeface="Tahoma" pitchFamily="34" charset="0"/>
                <a:ea typeface="宋体" charset="-122"/>
              </a:defRPr>
            </a:lvl5pPr>
            <a:lvl6pPr marL="2514600" indent="-228600" eaLnBrk="0" fontAlgn="base" hangingPunct="0">
              <a:spcBef>
                <a:spcPct val="0"/>
              </a:spcBef>
              <a:spcAft>
                <a:spcPct val="0"/>
              </a:spcAft>
              <a:defRPr sz="2000">
                <a:solidFill>
                  <a:schemeClr val="tx1"/>
                </a:solidFill>
                <a:latin typeface="Tahoma" pitchFamily="34" charset="0"/>
                <a:ea typeface="宋体" charset="-122"/>
              </a:defRPr>
            </a:lvl6pPr>
            <a:lvl7pPr marL="2971800" indent="-228600" eaLnBrk="0" fontAlgn="base" hangingPunct="0">
              <a:spcBef>
                <a:spcPct val="0"/>
              </a:spcBef>
              <a:spcAft>
                <a:spcPct val="0"/>
              </a:spcAft>
              <a:defRPr sz="2000">
                <a:solidFill>
                  <a:schemeClr val="tx1"/>
                </a:solidFill>
                <a:latin typeface="Tahoma" pitchFamily="34" charset="0"/>
                <a:ea typeface="宋体" charset="-122"/>
              </a:defRPr>
            </a:lvl7pPr>
            <a:lvl8pPr marL="3429000" indent="-228600" eaLnBrk="0" fontAlgn="base" hangingPunct="0">
              <a:spcBef>
                <a:spcPct val="0"/>
              </a:spcBef>
              <a:spcAft>
                <a:spcPct val="0"/>
              </a:spcAft>
              <a:defRPr sz="2000">
                <a:solidFill>
                  <a:schemeClr val="tx1"/>
                </a:solidFill>
                <a:latin typeface="Tahoma" pitchFamily="34" charset="0"/>
                <a:ea typeface="宋体" charset="-122"/>
              </a:defRPr>
            </a:lvl8pPr>
            <a:lvl9pPr marL="3886200" indent="-228600" eaLnBrk="0" fontAlgn="base" hangingPunct="0">
              <a:spcBef>
                <a:spcPct val="0"/>
              </a:spcBef>
              <a:spcAft>
                <a:spcPct val="0"/>
              </a:spcAft>
              <a:defRPr sz="2000">
                <a:solidFill>
                  <a:schemeClr val="tx1"/>
                </a:solidFill>
                <a:latin typeface="Tahoma" pitchFamily="34" charset="0"/>
                <a:ea typeface="宋体" charset="-122"/>
              </a:defRPr>
            </a:lvl9pPr>
          </a:lstStyle>
          <a:p>
            <a:pPr eaLnBrk="1" hangingPunct="1"/>
            <a:r>
              <a:rPr kumimoji="1" lang="en-US" altLang="zh-CN">
                <a:solidFill>
                  <a:srgbClr val="333399"/>
                </a:solidFill>
                <a:latin typeface="Arial" charset="0"/>
                <a:ea typeface="黑体" pitchFamily="2" charset="-122"/>
              </a:rPr>
              <a:t>D</a:t>
            </a:r>
          </a:p>
        </p:txBody>
      </p:sp>
      <p:sp>
        <p:nvSpPr>
          <p:cNvPr id="18460" name="Text Box 141"/>
          <p:cNvSpPr txBox="1">
            <a:spLocks noChangeArrowheads="1"/>
          </p:cNvSpPr>
          <p:nvPr/>
        </p:nvSpPr>
        <p:spPr bwMode="auto">
          <a:xfrm>
            <a:off x="3778250" y="3138488"/>
            <a:ext cx="368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itchFamily="34" charset="0"/>
                <a:ea typeface="宋体" charset="-122"/>
              </a:defRPr>
            </a:lvl1pPr>
            <a:lvl2pPr marL="742950" indent="-285750" eaLnBrk="0" hangingPunct="0">
              <a:defRPr sz="2000">
                <a:solidFill>
                  <a:schemeClr val="tx1"/>
                </a:solidFill>
                <a:latin typeface="Tahoma" pitchFamily="34" charset="0"/>
                <a:ea typeface="宋体" charset="-122"/>
              </a:defRPr>
            </a:lvl2pPr>
            <a:lvl3pPr marL="1143000" indent="-228600" eaLnBrk="0" hangingPunct="0">
              <a:defRPr sz="2000">
                <a:solidFill>
                  <a:schemeClr val="tx1"/>
                </a:solidFill>
                <a:latin typeface="Tahoma" pitchFamily="34" charset="0"/>
                <a:ea typeface="宋体" charset="-122"/>
              </a:defRPr>
            </a:lvl3pPr>
            <a:lvl4pPr marL="1600200" indent="-228600" eaLnBrk="0" hangingPunct="0">
              <a:defRPr sz="2000">
                <a:solidFill>
                  <a:schemeClr val="tx1"/>
                </a:solidFill>
                <a:latin typeface="Tahoma" pitchFamily="34" charset="0"/>
                <a:ea typeface="宋体" charset="-122"/>
              </a:defRPr>
            </a:lvl4pPr>
            <a:lvl5pPr marL="2057400" indent="-228600" eaLnBrk="0" hangingPunct="0">
              <a:defRPr sz="2000">
                <a:solidFill>
                  <a:schemeClr val="tx1"/>
                </a:solidFill>
                <a:latin typeface="Tahoma" pitchFamily="34" charset="0"/>
                <a:ea typeface="宋体" charset="-122"/>
              </a:defRPr>
            </a:lvl5pPr>
            <a:lvl6pPr marL="2514600" indent="-228600" eaLnBrk="0" fontAlgn="base" hangingPunct="0">
              <a:spcBef>
                <a:spcPct val="0"/>
              </a:spcBef>
              <a:spcAft>
                <a:spcPct val="0"/>
              </a:spcAft>
              <a:defRPr sz="2000">
                <a:solidFill>
                  <a:schemeClr val="tx1"/>
                </a:solidFill>
                <a:latin typeface="Tahoma" pitchFamily="34" charset="0"/>
                <a:ea typeface="宋体" charset="-122"/>
              </a:defRPr>
            </a:lvl6pPr>
            <a:lvl7pPr marL="2971800" indent="-228600" eaLnBrk="0" fontAlgn="base" hangingPunct="0">
              <a:spcBef>
                <a:spcPct val="0"/>
              </a:spcBef>
              <a:spcAft>
                <a:spcPct val="0"/>
              </a:spcAft>
              <a:defRPr sz="2000">
                <a:solidFill>
                  <a:schemeClr val="tx1"/>
                </a:solidFill>
                <a:latin typeface="Tahoma" pitchFamily="34" charset="0"/>
                <a:ea typeface="宋体" charset="-122"/>
              </a:defRPr>
            </a:lvl7pPr>
            <a:lvl8pPr marL="3429000" indent="-228600" eaLnBrk="0" fontAlgn="base" hangingPunct="0">
              <a:spcBef>
                <a:spcPct val="0"/>
              </a:spcBef>
              <a:spcAft>
                <a:spcPct val="0"/>
              </a:spcAft>
              <a:defRPr sz="2000">
                <a:solidFill>
                  <a:schemeClr val="tx1"/>
                </a:solidFill>
                <a:latin typeface="Tahoma" pitchFamily="34" charset="0"/>
                <a:ea typeface="宋体" charset="-122"/>
              </a:defRPr>
            </a:lvl8pPr>
            <a:lvl9pPr marL="3886200" indent="-228600" eaLnBrk="0" fontAlgn="base" hangingPunct="0">
              <a:spcBef>
                <a:spcPct val="0"/>
              </a:spcBef>
              <a:spcAft>
                <a:spcPct val="0"/>
              </a:spcAft>
              <a:defRPr sz="2000">
                <a:solidFill>
                  <a:schemeClr val="tx1"/>
                </a:solidFill>
                <a:latin typeface="Tahoma" pitchFamily="34" charset="0"/>
                <a:ea typeface="宋体" charset="-122"/>
              </a:defRPr>
            </a:lvl9pPr>
          </a:lstStyle>
          <a:p>
            <a:pPr eaLnBrk="1" hangingPunct="1"/>
            <a:r>
              <a:rPr kumimoji="1" lang="en-US" altLang="zh-CN">
                <a:solidFill>
                  <a:srgbClr val="333399"/>
                </a:solidFill>
                <a:latin typeface="Arial" charset="0"/>
                <a:ea typeface="黑体" pitchFamily="2" charset="-122"/>
              </a:rPr>
              <a:t>C</a:t>
            </a:r>
          </a:p>
        </p:txBody>
      </p:sp>
      <p:sp>
        <p:nvSpPr>
          <p:cNvPr id="18461" name="Text Box 142"/>
          <p:cNvSpPr txBox="1">
            <a:spLocks noChangeArrowheads="1"/>
          </p:cNvSpPr>
          <p:nvPr/>
        </p:nvSpPr>
        <p:spPr bwMode="auto">
          <a:xfrm>
            <a:off x="1835150" y="3136900"/>
            <a:ext cx="354013"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itchFamily="34" charset="0"/>
                <a:ea typeface="宋体" charset="-122"/>
              </a:defRPr>
            </a:lvl1pPr>
            <a:lvl2pPr marL="742950" indent="-285750" eaLnBrk="0" hangingPunct="0">
              <a:defRPr sz="2000">
                <a:solidFill>
                  <a:schemeClr val="tx1"/>
                </a:solidFill>
                <a:latin typeface="Tahoma" pitchFamily="34" charset="0"/>
                <a:ea typeface="宋体" charset="-122"/>
              </a:defRPr>
            </a:lvl2pPr>
            <a:lvl3pPr marL="1143000" indent="-228600" eaLnBrk="0" hangingPunct="0">
              <a:defRPr sz="2000">
                <a:solidFill>
                  <a:schemeClr val="tx1"/>
                </a:solidFill>
                <a:latin typeface="Tahoma" pitchFamily="34" charset="0"/>
                <a:ea typeface="宋体" charset="-122"/>
              </a:defRPr>
            </a:lvl3pPr>
            <a:lvl4pPr marL="1600200" indent="-228600" eaLnBrk="0" hangingPunct="0">
              <a:defRPr sz="2000">
                <a:solidFill>
                  <a:schemeClr val="tx1"/>
                </a:solidFill>
                <a:latin typeface="Tahoma" pitchFamily="34" charset="0"/>
                <a:ea typeface="宋体" charset="-122"/>
              </a:defRPr>
            </a:lvl4pPr>
            <a:lvl5pPr marL="2057400" indent="-228600" eaLnBrk="0" hangingPunct="0">
              <a:defRPr sz="2000">
                <a:solidFill>
                  <a:schemeClr val="tx1"/>
                </a:solidFill>
                <a:latin typeface="Tahoma" pitchFamily="34" charset="0"/>
                <a:ea typeface="宋体" charset="-122"/>
              </a:defRPr>
            </a:lvl5pPr>
            <a:lvl6pPr marL="2514600" indent="-228600" eaLnBrk="0" fontAlgn="base" hangingPunct="0">
              <a:spcBef>
                <a:spcPct val="0"/>
              </a:spcBef>
              <a:spcAft>
                <a:spcPct val="0"/>
              </a:spcAft>
              <a:defRPr sz="2000">
                <a:solidFill>
                  <a:schemeClr val="tx1"/>
                </a:solidFill>
                <a:latin typeface="Tahoma" pitchFamily="34" charset="0"/>
                <a:ea typeface="宋体" charset="-122"/>
              </a:defRPr>
            </a:lvl6pPr>
            <a:lvl7pPr marL="2971800" indent="-228600" eaLnBrk="0" fontAlgn="base" hangingPunct="0">
              <a:spcBef>
                <a:spcPct val="0"/>
              </a:spcBef>
              <a:spcAft>
                <a:spcPct val="0"/>
              </a:spcAft>
              <a:defRPr sz="2000">
                <a:solidFill>
                  <a:schemeClr val="tx1"/>
                </a:solidFill>
                <a:latin typeface="Tahoma" pitchFamily="34" charset="0"/>
                <a:ea typeface="宋体" charset="-122"/>
              </a:defRPr>
            </a:lvl7pPr>
            <a:lvl8pPr marL="3429000" indent="-228600" eaLnBrk="0" fontAlgn="base" hangingPunct="0">
              <a:spcBef>
                <a:spcPct val="0"/>
              </a:spcBef>
              <a:spcAft>
                <a:spcPct val="0"/>
              </a:spcAft>
              <a:defRPr sz="2000">
                <a:solidFill>
                  <a:schemeClr val="tx1"/>
                </a:solidFill>
                <a:latin typeface="Tahoma" pitchFamily="34" charset="0"/>
                <a:ea typeface="宋体" charset="-122"/>
              </a:defRPr>
            </a:lvl8pPr>
            <a:lvl9pPr marL="3886200" indent="-228600" eaLnBrk="0" fontAlgn="base" hangingPunct="0">
              <a:spcBef>
                <a:spcPct val="0"/>
              </a:spcBef>
              <a:spcAft>
                <a:spcPct val="0"/>
              </a:spcAft>
              <a:defRPr sz="2000">
                <a:solidFill>
                  <a:schemeClr val="tx1"/>
                </a:solidFill>
                <a:latin typeface="Tahoma" pitchFamily="34" charset="0"/>
                <a:ea typeface="宋体" charset="-122"/>
              </a:defRPr>
            </a:lvl9pPr>
          </a:lstStyle>
          <a:p>
            <a:pPr eaLnBrk="1" hangingPunct="1"/>
            <a:r>
              <a:rPr kumimoji="1" lang="en-US" altLang="zh-CN">
                <a:solidFill>
                  <a:srgbClr val="333399"/>
                </a:solidFill>
                <a:latin typeface="Arial" charset="0"/>
                <a:ea typeface="黑体" pitchFamily="2" charset="-122"/>
              </a:rPr>
              <a:t>B</a:t>
            </a:r>
          </a:p>
        </p:txBody>
      </p:sp>
      <p:sp>
        <p:nvSpPr>
          <p:cNvPr id="18462" name="Text Box 143"/>
          <p:cNvSpPr txBox="1">
            <a:spLocks noChangeArrowheads="1"/>
          </p:cNvSpPr>
          <p:nvPr/>
        </p:nvSpPr>
        <p:spPr bwMode="auto">
          <a:xfrm>
            <a:off x="4541838" y="4392613"/>
            <a:ext cx="339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itchFamily="34" charset="0"/>
                <a:ea typeface="宋体" charset="-122"/>
              </a:defRPr>
            </a:lvl1pPr>
            <a:lvl2pPr marL="742950" indent="-285750" eaLnBrk="0" hangingPunct="0">
              <a:defRPr sz="2000">
                <a:solidFill>
                  <a:schemeClr val="tx1"/>
                </a:solidFill>
                <a:latin typeface="Tahoma" pitchFamily="34" charset="0"/>
                <a:ea typeface="宋体" charset="-122"/>
              </a:defRPr>
            </a:lvl2pPr>
            <a:lvl3pPr marL="1143000" indent="-228600" eaLnBrk="0" hangingPunct="0">
              <a:defRPr sz="2000">
                <a:solidFill>
                  <a:schemeClr val="tx1"/>
                </a:solidFill>
                <a:latin typeface="Tahoma" pitchFamily="34" charset="0"/>
                <a:ea typeface="宋体" charset="-122"/>
              </a:defRPr>
            </a:lvl3pPr>
            <a:lvl4pPr marL="1600200" indent="-228600" eaLnBrk="0" hangingPunct="0">
              <a:defRPr sz="2000">
                <a:solidFill>
                  <a:schemeClr val="tx1"/>
                </a:solidFill>
                <a:latin typeface="Tahoma" pitchFamily="34" charset="0"/>
                <a:ea typeface="宋体" charset="-122"/>
              </a:defRPr>
            </a:lvl4pPr>
            <a:lvl5pPr marL="2057400" indent="-228600" eaLnBrk="0" hangingPunct="0">
              <a:defRPr sz="2000">
                <a:solidFill>
                  <a:schemeClr val="tx1"/>
                </a:solidFill>
                <a:latin typeface="Tahoma" pitchFamily="34" charset="0"/>
                <a:ea typeface="宋体" charset="-122"/>
              </a:defRPr>
            </a:lvl5pPr>
            <a:lvl6pPr marL="2514600" indent="-228600" eaLnBrk="0" fontAlgn="base" hangingPunct="0">
              <a:spcBef>
                <a:spcPct val="0"/>
              </a:spcBef>
              <a:spcAft>
                <a:spcPct val="0"/>
              </a:spcAft>
              <a:defRPr sz="2000">
                <a:solidFill>
                  <a:schemeClr val="tx1"/>
                </a:solidFill>
                <a:latin typeface="Tahoma" pitchFamily="34" charset="0"/>
                <a:ea typeface="宋体" charset="-122"/>
              </a:defRPr>
            </a:lvl6pPr>
            <a:lvl7pPr marL="2971800" indent="-228600" eaLnBrk="0" fontAlgn="base" hangingPunct="0">
              <a:spcBef>
                <a:spcPct val="0"/>
              </a:spcBef>
              <a:spcAft>
                <a:spcPct val="0"/>
              </a:spcAft>
              <a:defRPr sz="2000">
                <a:solidFill>
                  <a:schemeClr val="tx1"/>
                </a:solidFill>
                <a:latin typeface="Tahoma" pitchFamily="34" charset="0"/>
                <a:ea typeface="宋体" charset="-122"/>
              </a:defRPr>
            </a:lvl7pPr>
            <a:lvl8pPr marL="3429000" indent="-228600" eaLnBrk="0" fontAlgn="base" hangingPunct="0">
              <a:spcBef>
                <a:spcPct val="0"/>
              </a:spcBef>
              <a:spcAft>
                <a:spcPct val="0"/>
              </a:spcAft>
              <a:defRPr sz="2000">
                <a:solidFill>
                  <a:schemeClr val="tx1"/>
                </a:solidFill>
                <a:latin typeface="Tahoma" pitchFamily="34" charset="0"/>
                <a:ea typeface="宋体" charset="-122"/>
              </a:defRPr>
            </a:lvl8pPr>
            <a:lvl9pPr marL="3886200" indent="-228600" eaLnBrk="0" fontAlgn="base" hangingPunct="0">
              <a:spcBef>
                <a:spcPct val="0"/>
              </a:spcBef>
              <a:spcAft>
                <a:spcPct val="0"/>
              </a:spcAft>
              <a:defRPr sz="2000">
                <a:solidFill>
                  <a:schemeClr val="tx1"/>
                </a:solidFill>
                <a:latin typeface="Tahoma" pitchFamily="34" charset="0"/>
                <a:ea typeface="宋体" charset="-122"/>
              </a:defRPr>
            </a:lvl9pPr>
          </a:lstStyle>
          <a:p>
            <a:pPr eaLnBrk="1" hangingPunct="1"/>
            <a:r>
              <a:rPr kumimoji="1" lang="en-US" altLang="zh-CN">
                <a:solidFill>
                  <a:srgbClr val="333399"/>
                </a:solidFill>
                <a:latin typeface="Arial" charset="0"/>
                <a:ea typeface="黑体" pitchFamily="2" charset="-122"/>
              </a:rPr>
              <a:t>F</a:t>
            </a:r>
          </a:p>
        </p:txBody>
      </p:sp>
      <p:sp>
        <p:nvSpPr>
          <p:cNvPr id="303248" name="AutoShape 144"/>
          <p:cNvSpPr>
            <a:spLocks noChangeArrowheads="1"/>
          </p:cNvSpPr>
          <p:nvPr/>
        </p:nvSpPr>
        <p:spPr bwMode="auto">
          <a:xfrm rot="114164">
            <a:off x="4211638" y="2814638"/>
            <a:ext cx="1362075" cy="207962"/>
          </a:xfrm>
          <a:prstGeom prst="rightArrow">
            <a:avLst>
              <a:gd name="adj1" fmla="val 50000"/>
              <a:gd name="adj2" fmla="val 133964"/>
            </a:avLst>
          </a:prstGeom>
          <a:solidFill>
            <a:srgbClr val="00CC00"/>
          </a:solidFill>
          <a:ln w="9525">
            <a:solidFill>
              <a:schemeClr val="tx1"/>
            </a:solidFill>
            <a:miter lim="800000"/>
            <a:headEnd/>
            <a:tailEnd/>
          </a:ln>
        </p:spPr>
        <p:txBody>
          <a:bodyPr wrap="none" anchor="ctr"/>
          <a:lstStyle>
            <a:lvl1pPr eaLnBrk="0" hangingPunct="0">
              <a:defRPr sz="2000">
                <a:solidFill>
                  <a:schemeClr val="tx1"/>
                </a:solidFill>
                <a:latin typeface="Tahoma" pitchFamily="34" charset="0"/>
                <a:ea typeface="宋体" charset="-122"/>
              </a:defRPr>
            </a:lvl1pPr>
            <a:lvl2pPr marL="742950" indent="-285750" eaLnBrk="0" hangingPunct="0">
              <a:defRPr sz="2000">
                <a:solidFill>
                  <a:schemeClr val="tx1"/>
                </a:solidFill>
                <a:latin typeface="Tahoma" pitchFamily="34" charset="0"/>
                <a:ea typeface="宋体" charset="-122"/>
              </a:defRPr>
            </a:lvl2pPr>
            <a:lvl3pPr marL="1143000" indent="-228600" eaLnBrk="0" hangingPunct="0">
              <a:defRPr sz="2000">
                <a:solidFill>
                  <a:schemeClr val="tx1"/>
                </a:solidFill>
                <a:latin typeface="Tahoma" pitchFamily="34" charset="0"/>
                <a:ea typeface="宋体" charset="-122"/>
              </a:defRPr>
            </a:lvl3pPr>
            <a:lvl4pPr marL="1600200" indent="-228600" eaLnBrk="0" hangingPunct="0">
              <a:defRPr sz="2000">
                <a:solidFill>
                  <a:schemeClr val="tx1"/>
                </a:solidFill>
                <a:latin typeface="Tahoma" pitchFamily="34" charset="0"/>
                <a:ea typeface="宋体" charset="-122"/>
              </a:defRPr>
            </a:lvl4pPr>
            <a:lvl5pPr marL="2057400" indent="-228600" eaLnBrk="0" hangingPunct="0">
              <a:defRPr sz="2000">
                <a:solidFill>
                  <a:schemeClr val="tx1"/>
                </a:solidFill>
                <a:latin typeface="Tahoma" pitchFamily="34" charset="0"/>
                <a:ea typeface="宋体" charset="-122"/>
              </a:defRPr>
            </a:lvl5pPr>
            <a:lvl6pPr marL="2514600" indent="-228600" eaLnBrk="0" fontAlgn="base" hangingPunct="0">
              <a:spcBef>
                <a:spcPct val="0"/>
              </a:spcBef>
              <a:spcAft>
                <a:spcPct val="0"/>
              </a:spcAft>
              <a:defRPr sz="2000">
                <a:solidFill>
                  <a:schemeClr val="tx1"/>
                </a:solidFill>
                <a:latin typeface="Tahoma" pitchFamily="34" charset="0"/>
                <a:ea typeface="宋体" charset="-122"/>
              </a:defRPr>
            </a:lvl6pPr>
            <a:lvl7pPr marL="2971800" indent="-228600" eaLnBrk="0" fontAlgn="base" hangingPunct="0">
              <a:spcBef>
                <a:spcPct val="0"/>
              </a:spcBef>
              <a:spcAft>
                <a:spcPct val="0"/>
              </a:spcAft>
              <a:defRPr sz="2000">
                <a:solidFill>
                  <a:schemeClr val="tx1"/>
                </a:solidFill>
                <a:latin typeface="Tahoma" pitchFamily="34" charset="0"/>
                <a:ea typeface="宋体" charset="-122"/>
              </a:defRPr>
            </a:lvl7pPr>
            <a:lvl8pPr marL="3429000" indent="-228600" eaLnBrk="0" fontAlgn="base" hangingPunct="0">
              <a:spcBef>
                <a:spcPct val="0"/>
              </a:spcBef>
              <a:spcAft>
                <a:spcPct val="0"/>
              </a:spcAft>
              <a:defRPr sz="2000">
                <a:solidFill>
                  <a:schemeClr val="tx1"/>
                </a:solidFill>
                <a:latin typeface="Tahoma" pitchFamily="34" charset="0"/>
                <a:ea typeface="宋体" charset="-122"/>
              </a:defRPr>
            </a:lvl8pPr>
            <a:lvl9pPr marL="3886200" indent="-228600" eaLnBrk="0" fontAlgn="base" hangingPunct="0">
              <a:spcBef>
                <a:spcPct val="0"/>
              </a:spcBef>
              <a:spcAft>
                <a:spcPct val="0"/>
              </a:spcAft>
              <a:defRPr sz="2000">
                <a:solidFill>
                  <a:schemeClr val="tx1"/>
                </a:solidFill>
                <a:latin typeface="Tahoma" pitchFamily="34" charset="0"/>
                <a:ea typeface="宋体" charset="-122"/>
              </a:defRPr>
            </a:lvl9pPr>
          </a:lstStyle>
          <a:p>
            <a:pPr eaLnBrk="1" hangingPunct="1"/>
            <a:endParaRPr lang="zh-CN" altLang="en-US"/>
          </a:p>
        </p:txBody>
      </p:sp>
      <p:sp>
        <p:nvSpPr>
          <p:cNvPr id="303249" name="AutoShape 145"/>
          <p:cNvSpPr>
            <a:spLocks noChangeArrowheads="1"/>
          </p:cNvSpPr>
          <p:nvPr/>
        </p:nvSpPr>
        <p:spPr bwMode="auto">
          <a:xfrm rot="1262345">
            <a:off x="6069013" y="3162300"/>
            <a:ext cx="1047750" cy="247650"/>
          </a:xfrm>
          <a:prstGeom prst="rightArrow">
            <a:avLst>
              <a:gd name="adj1" fmla="val 50000"/>
              <a:gd name="adj2" fmla="val 86535"/>
            </a:avLst>
          </a:prstGeom>
          <a:solidFill>
            <a:srgbClr val="00CC00"/>
          </a:solidFill>
          <a:ln w="9525">
            <a:solidFill>
              <a:schemeClr val="tx1"/>
            </a:solidFill>
            <a:miter lim="800000"/>
            <a:headEnd/>
            <a:tailEnd/>
          </a:ln>
        </p:spPr>
        <p:txBody>
          <a:bodyPr wrap="none" anchor="ctr"/>
          <a:lstStyle>
            <a:lvl1pPr eaLnBrk="0" hangingPunct="0">
              <a:defRPr sz="2000">
                <a:solidFill>
                  <a:schemeClr val="tx1"/>
                </a:solidFill>
                <a:latin typeface="Tahoma" pitchFamily="34" charset="0"/>
                <a:ea typeface="宋体" charset="-122"/>
              </a:defRPr>
            </a:lvl1pPr>
            <a:lvl2pPr marL="742950" indent="-285750" eaLnBrk="0" hangingPunct="0">
              <a:defRPr sz="2000">
                <a:solidFill>
                  <a:schemeClr val="tx1"/>
                </a:solidFill>
                <a:latin typeface="Tahoma" pitchFamily="34" charset="0"/>
                <a:ea typeface="宋体" charset="-122"/>
              </a:defRPr>
            </a:lvl2pPr>
            <a:lvl3pPr marL="1143000" indent="-228600" eaLnBrk="0" hangingPunct="0">
              <a:defRPr sz="2000">
                <a:solidFill>
                  <a:schemeClr val="tx1"/>
                </a:solidFill>
                <a:latin typeface="Tahoma" pitchFamily="34" charset="0"/>
                <a:ea typeface="宋体" charset="-122"/>
              </a:defRPr>
            </a:lvl3pPr>
            <a:lvl4pPr marL="1600200" indent="-228600" eaLnBrk="0" hangingPunct="0">
              <a:defRPr sz="2000">
                <a:solidFill>
                  <a:schemeClr val="tx1"/>
                </a:solidFill>
                <a:latin typeface="Tahoma" pitchFamily="34" charset="0"/>
                <a:ea typeface="宋体" charset="-122"/>
              </a:defRPr>
            </a:lvl4pPr>
            <a:lvl5pPr marL="2057400" indent="-228600" eaLnBrk="0" hangingPunct="0">
              <a:defRPr sz="2000">
                <a:solidFill>
                  <a:schemeClr val="tx1"/>
                </a:solidFill>
                <a:latin typeface="Tahoma" pitchFamily="34" charset="0"/>
                <a:ea typeface="宋体" charset="-122"/>
              </a:defRPr>
            </a:lvl5pPr>
            <a:lvl6pPr marL="2514600" indent="-228600" eaLnBrk="0" fontAlgn="base" hangingPunct="0">
              <a:spcBef>
                <a:spcPct val="0"/>
              </a:spcBef>
              <a:spcAft>
                <a:spcPct val="0"/>
              </a:spcAft>
              <a:defRPr sz="2000">
                <a:solidFill>
                  <a:schemeClr val="tx1"/>
                </a:solidFill>
                <a:latin typeface="Tahoma" pitchFamily="34" charset="0"/>
                <a:ea typeface="宋体" charset="-122"/>
              </a:defRPr>
            </a:lvl6pPr>
            <a:lvl7pPr marL="2971800" indent="-228600" eaLnBrk="0" fontAlgn="base" hangingPunct="0">
              <a:spcBef>
                <a:spcPct val="0"/>
              </a:spcBef>
              <a:spcAft>
                <a:spcPct val="0"/>
              </a:spcAft>
              <a:defRPr sz="2000">
                <a:solidFill>
                  <a:schemeClr val="tx1"/>
                </a:solidFill>
                <a:latin typeface="Tahoma" pitchFamily="34" charset="0"/>
                <a:ea typeface="宋体" charset="-122"/>
              </a:defRPr>
            </a:lvl7pPr>
            <a:lvl8pPr marL="3429000" indent="-228600" eaLnBrk="0" fontAlgn="base" hangingPunct="0">
              <a:spcBef>
                <a:spcPct val="0"/>
              </a:spcBef>
              <a:spcAft>
                <a:spcPct val="0"/>
              </a:spcAft>
              <a:defRPr sz="2000">
                <a:solidFill>
                  <a:schemeClr val="tx1"/>
                </a:solidFill>
                <a:latin typeface="Tahoma" pitchFamily="34" charset="0"/>
                <a:ea typeface="宋体" charset="-122"/>
              </a:defRPr>
            </a:lvl8pPr>
            <a:lvl9pPr marL="3886200" indent="-228600" eaLnBrk="0" fontAlgn="base" hangingPunct="0">
              <a:spcBef>
                <a:spcPct val="0"/>
              </a:spcBef>
              <a:spcAft>
                <a:spcPct val="0"/>
              </a:spcAft>
              <a:defRPr sz="2000">
                <a:solidFill>
                  <a:schemeClr val="tx1"/>
                </a:solidFill>
                <a:latin typeface="Tahoma" pitchFamily="34" charset="0"/>
                <a:ea typeface="宋体" charset="-122"/>
              </a:defRPr>
            </a:lvl9pPr>
          </a:lstStyle>
          <a:p>
            <a:pPr eaLnBrk="1" hangingPunct="1"/>
            <a:endParaRPr lang="zh-CN" altLang="en-US"/>
          </a:p>
        </p:txBody>
      </p:sp>
      <p:sp>
        <p:nvSpPr>
          <p:cNvPr id="303250" name="AutoShape 146"/>
          <p:cNvSpPr>
            <a:spLocks noChangeArrowheads="1"/>
          </p:cNvSpPr>
          <p:nvPr/>
        </p:nvSpPr>
        <p:spPr bwMode="auto">
          <a:xfrm rot="-692809">
            <a:off x="2605088" y="2952750"/>
            <a:ext cx="1155700" cy="241300"/>
          </a:xfrm>
          <a:prstGeom prst="rightArrow">
            <a:avLst>
              <a:gd name="adj1" fmla="val 50000"/>
              <a:gd name="adj2" fmla="val 97962"/>
            </a:avLst>
          </a:prstGeom>
          <a:solidFill>
            <a:srgbClr val="00CC00"/>
          </a:solidFill>
          <a:ln w="9525">
            <a:solidFill>
              <a:schemeClr val="tx1"/>
            </a:solidFill>
            <a:miter lim="800000"/>
            <a:headEnd/>
            <a:tailEnd/>
          </a:ln>
        </p:spPr>
        <p:txBody>
          <a:bodyPr wrap="none" anchor="ctr"/>
          <a:lstStyle>
            <a:lvl1pPr eaLnBrk="0" hangingPunct="0">
              <a:defRPr sz="2000">
                <a:solidFill>
                  <a:schemeClr val="tx1"/>
                </a:solidFill>
                <a:latin typeface="Tahoma" pitchFamily="34" charset="0"/>
                <a:ea typeface="宋体" charset="-122"/>
              </a:defRPr>
            </a:lvl1pPr>
            <a:lvl2pPr marL="742950" indent="-285750" eaLnBrk="0" hangingPunct="0">
              <a:defRPr sz="2000">
                <a:solidFill>
                  <a:schemeClr val="tx1"/>
                </a:solidFill>
                <a:latin typeface="Tahoma" pitchFamily="34" charset="0"/>
                <a:ea typeface="宋体" charset="-122"/>
              </a:defRPr>
            </a:lvl2pPr>
            <a:lvl3pPr marL="1143000" indent="-228600" eaLnBrk="0" hangingPunct="0">
              <a:defRPr sz="2000">
                <a:solidFill>
                  <a:schemeClr val="tx1"/>
                </a:solidFill>
                <a:latin typeface="Tahoma" pitchFamily="34" charset="0"/>
                <a:ea typeface="宋体" charset="-122"/>
              </a:defRPr>
            </a:lvl3pPr>
            <a:lvl4pPr marL="1600200" indent="-228600" eaLnBrk="0" hangingPunct="0">
              <a:defRPr sz="2000">
                <a:solidFill>
                  <a:schemeClr val="tx1"/>
                </a:solidFill>
                <a:latin typeface="Tahoma" pitchFamily="34" charset="0"/>
                <a:ea typeface="宋体" charset="-122"/>
              </a:defRPr>
            </a:lvl4pPr>
            <a:lvl5pPr marL="2057400" indent="-228600" eaLnBrk="0" hangingPunct="0">
              <a:defRPr sz="2000">
                <a:solidFill>
                  <a:schemeClr val="tx1"/>
                </a:solidFill>
                <a:latin typeface="Tahoma" pitchFamily="34" charset="0"/>
                <a:ea typeface="宋体" charset="-122"/>
              </a:defRPr>
            </a:lvl5pPr>
            <a:lvl6pPr marL="2514600" indent="-228600" eaLnBrk="0" fontAlgn="base" hangingPunct="0">
              <a:spcBef>
                <a:spcPct val="0"/>
              </a:spcBef>
              <a:spcAft>
                <a:spcPct val="0"/>
              </a:spcAft>
              <a:defRPr sz="2000">
                <a:solidFill>
                  <a:schemeClr val="tx1"/>
                </a:solidFill>
                <a:latin typeface="Tahoma" pitchFamily="34" charset="0"/>
                <a:ea typeface="宋体" charset="-122"/>
              </a:defRPr>
            </a:lvl6pPr>
            <a:lvl7pPr marL="2971800" indent="-228600" eaLnBrk="0" fontAlgn="base" hangingPunct="0">
              <a:spcBef>
                <a:spcPct val="0"/>
              </a:spcBef>
              <a:spcAft>
                <a:spcPct val="0"/>
              </a:spcAft>
              <a:defRPr sz="2000">
                <a:solidFill>
                  <a:schemeClr val="tx1"/>
                </a:solidFill>
                <a:latin typeface="Tahoma" pitchFamily="34" charset="0"/>
                <a:ea typeface="宋体" charset="-122"/>
              </a:defRPr>
            </a:lvl7pPr>
            <a:lvl8pPr marL="3429000" indent="-228600" eaLnBrk="0" fontAlgn="base" hangingPunct="0">
              <a:spcBef>
                <a:spcPct val="0"/>
              </a:spcBef>
              <a:spcAft>
                <a:spcPct val="0"/>
              </a:spcAft>
              <a:defRPr sz="2000">
                <a:solidFill>
                  <a:schemeClr val="tx1"/>
                </a:solidFill>
                <a:latin typeface="Tahoma" pitchFamily="34" charset="0"/>
                <a:ea typeface="宋体" charset="-122"/>
              </a:defRPr>
            </a:lvl8pPr>
            <a:lvl9pPr marL="3886200" indent="-228600" eaLnBrk="0" fontAlgn="base" hangingPunct="0">
              <a:spcBef>
                <a:spcPct val="0"/>
              </a:spcBef>
              <a:spcAft>
                <a:spcPct val="0"/>
              </a:spcAft>
              <a:defRPr sz="2000">
                <a:solidFill>
                  <a:schemeClr val="tx1"/>
                </a:solidFill>
                <a:latin typeface="Tahoma" pitchFamily="34" charset="0"/>
                <a:ea typeface="宋体" charset="-122"/>
              </a:defRPr>
            </a:lvl9pPr>
          </a:lstStyle>
          <a:p>
            <a:pPr eaLnBrk="1" hangingPunct="1"/>
            <a:endParaRPr lang="zh-CN" altLang="en-US"/>
          </a:p>
        </p:txBody>
      </p:sp>
      <p:sp>
        <p:nvSpPr>
          <p:cNvPr id="303251" name="AutoShape 147"/>
          <p:cNvSpPr>
            <a:spLocks noChangeArrowheads="1"/>
          </p:cNvSpPr>
          <p:nvPr/>
        </p:nvSpPr>
        <p:spPr bwMode="auto">
          <a:xfrm rot="-7231871">
            <a:off x="2165350" y="3798888"/>
            <a:ext cx="803275" cy="282575"/>
          </a:xfrm>
          <a:prstGeom prst="rightArrow">
            <a:avLst>
              <a:gd name="adj1" fmla="val 50000"/>
              <a:gd name="adj2" fmla="val 58144"/>
            </a:avLst>
          </a:prstGeom>
          <a:solidFill>
            <a:srgbClr val="00CC00"/>
          </a:solidFill>
          <a:ln w="9525">
            <a:solidFill>
              <a:schemeClr val="tx1"/>
            </a:solidFill>
            <a:miter lim="800000"/>
            <a:headEnd/>
            <a:tailEnd/>
          </a:ln>
        </p:spPr>
        <p:txBody>
          <a:bodyPr wrap="none" anchor="ctr"/>
          <a:lstStyle>
            <a:lvl1pPr eaLnBrk="0" hangingPunct="0">
              <a:defRPr sz="2000">
                <a:solidFill>
                  <a:schemeClr val="tx1"/>
                </a:solidFill>
                <a:latin typeface="Tahoma" pitchFamily="34" charset="0"/>
                <a:ea typeface="宋体" charset="-122"/>
              </a:defRPr>
            </a:lvl1pPr>
            <a:lvl2pPr marL="742950" indent="-285750" eaLnBrk="0" hangingPunct="0">
              <a:defRPr sz="2000">
                <a:solidFill>
                  <a:schemeClr val="tx1"/>
                </a:solidFill>
                <a:latin typeface="Tahoma" pitchFamily="34" charset="0"/>
                <a:ea typeface="宋体" charset="-122"/>
              </a:defRPr>
            </a:lvl2pPr>
            <a:lvl3pPr marL="1143000" indent="-228600" eaLnBrk="0" hangingPunct="0">
              <a:defRPr sz="2000">
                <a:solidFill>
                  <a:schemeClr val="tx1"/>
                </a:solidFill>
                <a:latin typeface="Tahoma" pitchFamily="34" charset="0"/>
                <a:ea typeface="宋体" charset="-122"/>
              </a:defRPr>
            </a:lvl3pPr>
            <a:lvl4pPr marL="1600200" indent="-228600" eaLnBrk="0" hangingPunct="0">
              <a:defRPr sz="2000">
                <a:solidFill>
                  <a:schemeClr val="tx1"/>
                </a:solidFill>
                <a:latin typeface="Tahoma" pitchFamily="34" charset="0"/>
                <a:ea typeface="宋体" charset="-122"/>
              </a:defRPr>
            </a:lvl4pPr>
            <a:lvl5pPr marL="2057400" indent="-228600" eaLnBrk="0" hangingPunct="0">
              <a:defRPr sz="2000">
                <a:solidFill>
                  <a:schemeClr val="tx1"/>
                </a:solidFill>
                <a:latin typeface="Tahoma" pitchFamily="34" charset="0"/>
                <a:ea typeface="宋体" charset="-122"/>
              </a:defRPr>
            </a:lvl5pPr>
            <a:lvl6pPr marL="2514600" indent="-228600" eaLnBrk="0" fontAlgn="base" hangingPunct="0">
              <a:spcBef>
                <a:spcPct val="0"/>
              </a:spcBef>
              <a:spcAft>
                <a:spcPct val="0"/>
              </a:spcAft>
              <a:defRPr sz="2000">
                <a:solidFill>
                  <a:schemeClr val="tx1"/>
                </a:solidFill>
                <a:latin typeface="Tahoma" pitchFamily="34" charset="0"/>
                <a:ea typeface="宋体" charset="-122"/>
              </a:defRPr>
            </a:lvl6pPr>
            <a:lvl7pPr marL="2971800" indent="-228600" eaLnBrk="0" fontAlgn="base" hangingPunct="0">
              <a:spcBef>
                <a:spcPct val="0"/>
              </a:spcBef>
              <a:spcAft>
                <a:spcPct val="0"/>
              </a:spcAft>
              <a:defRPr sz="2000">
                <a:solidFill>
                  <a:schemeClr val="tx1"/>
                </a:solidFill>
                <a:latin typeface="Tahoma" pitchFamily="34" charset="0"/>
                <a:ea typeface="宋体" charset="-122"/>
              </a:defRPr>
            </a:lvl7pPr>
            <a:lvl8pPr marL="3429000" indent="-228600" eaLnBrk="0" fontAlgn="base" hangingPunct="0">
              <a:spcBef>
                <a:spcPct val="0"/>
              </a:spcBef>
              <a:spcAft>
                <a:spcPct val="0"/>
              </a:spcAft>
              <a:defRPr sz="2000">
                <a:solidFill>
                  <a:schemeClr val="tx1"/>
                </a:solidFill>
                <a:latin typeface="Tahoma" pitchFamily="34" charset="0"/>
                <a:ea typeface="宋体" charset="-122"/>
              </a:defRPr>
            </a:lvl8pPr>
            <a:lvl9pPr marL="3886200" indent="-228600" eaLnBrk="0" fontAlgn="base" hangingPunct="0">
              <a:spcBef>
                <a:spcPct val="0"/>
              </a:spcBef>
              <a:spcAft>
                <a:spcPct val="0"/>
              </a:spcAft>
              <a:defRPr sz="2000">
                <a:solidFill>
                  <a:schemeClr val="tx1"/>
                </a:solidFill>
                <a:latin typeface="Tahoma" pitchFamily="34" charset="0"/>
                <a:ea typeface="宋体" charset="-122"/>
              </a:defRPr>
            </a:lvl9pPr>
          </a:lstStyle>
          <a:p>
            <a:pPr eaLnBrk="1" hangingPunct="1"/>
            <a:endParaRPr lang="zh-CN" altLang="en-US"/>
          </a:p>
        </p:txBody>
      </p:sp>
      <p:sp>
        <p:nvSpPr>
          <p:cNvPr id="303252" name="Text Box 148"/>
          <p:cNvSpPr txBox="1">
            <a:spLocks noChangeArrowheads="1"/>
          </p:cNvSpPr>
          <p:nvPr/>
        </p:nvSpPr>
        <p:spPr bwMode="auto">
          <a:xfrm>
            <a:off x="2351088" y="4794250"/>
            <a:ext cx="9477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itchFamily="34" charset="0"/>
                <a:ea typeface="宋体" charset="-122"/>
              </a:defRPr>
            </a:lvl1pPr>
            <a:lvl2pPr marL="742950" indent="-285750" eaLnBrk="0" hangingPunct="0">
              <a:defRPr sz="2000">
                <a:solidFill>
                  <a:schemeClr val="tx1"/>
                </a:solidFill>
                <a:latin typeface="Tahoma" pitchFamily="34" charset="0"/>
                <a:ea typeface="宋体" charset="-122"/>
              </a:defRPr>
            </a:lvl2pPr>
            <a:lvl3pPr marL="1143000" indent="-228600" eaLnBrk="0" hangingPunct="0">
              <a:defRPr sz="2000">
                <a:solidFill>
                  <a:schemeClr val="tx1"/>
                </a:solidFill>
                <a:latin typeface="Tahoma" pitchFamily="34" charset="0"/>
                <a:ea typeface="宋体" charset="-122"/>
              </a:defRPr>
            </a:lvl3pPr>
            <a:lvl4pPr marL="1600200" indent="-228600" eaLnBrk="0" hangingPunct="0">
              <a:defRPr sz="2000">
                <a:solidFill>
                  <a:schemeClr val="tx1"/>
                </a:solidFill>
                <a:latin typeface="Tahoma" pitchFamily="34" charset="0"/>
                <a:ea typeface="宋体" charset="-122"/>
              </a:defRPr>
            </a:lvl4pPr>
            <a:lvl5pPr marL="2057400" indent="-228600" eaLnBrk="0" hangingPunct="0">
              <a:defRPr sz="2000">
                <a:solidFill>
                  <a:schemeClr val="tx1"/>
                </a:solidFill>
                <a:latin typeface="Tahoma" pitchFamily="34" charset="0"/>
                <a:ea typeface="宋体" charset="-122"/>
              </a:defRPr>
            </a:lvl5pPr>
            <a:lvl6pPr marL="2514600" indent="-228600" eaLnBrk="0" fontAlgn="base" hangingPunct="0">
              <a:spcBef>
                <a:spcPct val="0"/>
              </a:spcBef>
              <a:spcAft>
                <a:spcPct val="0"/>
              </a:spcAft>
              <a:defRPr sz="2000">
                <a:solidFill>
                  <a:schemeClr val="tx1"/>
                </a:solidFill>
                <a:latin typeface="Tahoma" pitchFamily="34" charset="0"/>
                <a:ea typeface="宋体" charset="-122"/>
              </a:defRPr>
            </a:lvl6pPr>
            <a:lvl7pPr marL="2971800" indent="-228600" eaLnBrk="0" fontAlgn="base" hangingPunct="0">
              <a:spcBef>
                <a:spcPct val="0"/>
              </a:spcBef>
              <a:spcAft>
                <a:spcPct val="0"/>
              </a:spcAft>
              <a:defRPr sz="2000">
                <a:solidFill>
                  <a:schemeClr val="tx1"/>
                </a:solidFill>
                <a:latin typeface="Tahoma" pitchFamily="34" charset="0"/>
                <a:ea typeface="宋体" charset="-122"/>
              </a:defRPr>
            </a:lvl7pPr>
            <a:lvl8pPr marL="3429000" indent="-228600" eaLnBrk="0" fontAlgn="base" hangingPunct="0">
              <a:spcBef>
                <a:spcPct val="0"/>
              </a:spcBef>
              <a:spcAft>
                <a:spcPct val="0"/>
              </a:spcAft>
              <a:defRPr sz="2000">
                <a:solidFill>
                  <a:schemeClr val="tx1"/>
                </a:solidFill>
                <a:latin typeface="Tahoma" pitchFamily="34" charset="0"/>
                <a:ea typeface="宋体" charset="-122"/>
              </a:defRPr>
            </a:lvl8pPr>
            <a:lvl9pPr marL="3886200" indent="-228600" eaLnBrk="0" fontAlgn="base" hangingPunct="0">
              <a:spcBef>
                <a:spcPct val="0"/>
              </a:spcBef>
              <a:spcAft>
                <a:spcPct val="0"/>
              </a:spcAft>
              <a:defRPr sz="2000">
                <a:solidFill>
                  <a:schemeClr val="tx1"/>
                </a:solidFill>
                <a:latin typeface="Tahoma" pitchFamily="34" charset="0"/>
                <a:ea typeface="宋体" charset="-122"/>
              </a:defRPr>
            </a:lvl9pPr>
          </a:lstStyle>
          <a:p>
            <a:pPr eaLnBrk="1" hangingPunct="1"/>
            <a:r>
              <a:rPr kumimoji="1" lang="zh-CN" altLang="en-US">
                <a:solidFill>
                  <a:srgbClr val="333399"/>
                </a:solidFill>
                <a:latin typeface="Arial" charset="0"/>
                <a:ea typeface="黑体" pitchFamily="2" charset="-122"/>
              </a:rPr>
              <a:t>源结点</a:t>
            </a:r>
          </a:p>
        </p:txBody>
      </p:sp>
      <p:sp>
        <p:nvSpPr>
          <p:cNvPr id="303253" name="Text Box 149"/>
          <p:cNvSpPr txBox="1">
            <a:spLocks noChangeArrowheads="1"/>
          </p:cNvSpPr>
          <p:nvPr/>
        </p:nvSpPr>
        <p:spPr bwMode="auto">
          <a:xfrm>
            <a:off x="7623175" y="3429000"/>
            <a:ext cx="1200150"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itchFamily="34" charset="0"/>
                <a:ea typeface="宋体" charset="-122"/>
              </a:defRPr>
            </a:lvl1pPr>
            <a:lvl2pPr marL="742950" indent="-285750" eaLnBrk="0" hangingPunct="0">
              <a:defRPr sz="2000">
                <a:solidFill>
                  <a:schemeClr val="tx1"/>
                </a:solidFill>
                <a:latin typeface="Tahoma" pitchFamily="34" charset="0"/>
                <a:ea typeface="宋体" charset="-122"/>
              </a:defRPr>
            </a:lvl2pPr>
            <a:lvl3pPr marL="1143000" indent="-228600" eaLnBrk="0" hangingPunct="0">
              <a:defRPr sz="2000">
                <a:solidFill>
                  <a:schemeClr val="tx1"/>
                </a:solidFill>
                <a:latin typeface="Tahoma" pitchFamily="34" charset="0"/>
                <a:ea typeface="宋体" charset="-122"/>
              </a:defRPr>
            </a:lvl3pPr>
            <a:lvl4pPr marL="1600200" indent="-228600" eaLnBrk="0" hangingPunct="0">
              <a:defRPr sz="2000">
                <a:solidFill>
                  <a:schemeClr val="tx1"/>
                </a:solidFill>
                <a:latin typeface="Tahoma" pitchFamily="34" charset="0"/>
                <a:ea typeface="宋体" charset="-122"/>
              </a:defRPr>
            </a:lvl4pPr>
            <a:lvl5pPr marL="2057400" indent="-228600" eaLnBrk="0" hangingPunct="0">
              <a:defRPr sz="2000">
                <a:solidFill>
                  <a:schemeClr val="tx1"/>
                </a:solidFill>
                <a:latin typeface="Tahoma" pitchFamily="34" charset="0"/>
                <a:ea typeface="宋体" charset="-122"/>
              </a:defRPr>
            </a:lvl5pPr>
            <a:lvl6pPr marL="2514600" indent="-228600" eaLnBrk="0" fontAlgn="base" hangingPunct="0">
              <a:spcBef>
                <a:spcPct val="0"/>
              </a:spcBef>
              <a:spcAft>
                <a:spcPct val="0"/>
              </a:spcAft>
              <a:defRPr sz="2000">
                <a:solidFill>
                  <a:schemeClr val="tx1"/>
                </a:solidFill>
                <a:latin typeface="Tahoma" pitchFamily="34" charset="0"/>
                <a:ea typeface="宋体" charset="-122"/>
              </a:defRPr>
            </a:lvl6pPr>
            <a:lvl7pPr marL="2971800" indent="-228600" eaLnBrk="0" fontAlgn="base" hangingPunct="0">
              <a:spcBef>
                <a:spcPct val="0"/>
              </a:spcBef>
              <a:spcAft>
                <a:spcPct val="0"/>
              </a:spcAft>
              <a:defRPr sz="2000">
                <a:solidFill>
                  <a:schemeClr val="tx1"/>
                </a:solidFill>
                <a:latin typeface="Tahoma" pitchFamily="34" charset="0"/>
                <a:ea typeface="宋体" charset="-122"/>
              </a:defRPr>
            </a:lvl7pPr>
            <a:lvl8pPr marL="3429000" indent="-228600" eaLnBrk="0" fontAlgn="base" hangingPunct="0">
              <a:spcBef>
                <a:spcPct val="0"/>
              </a:spcBef>
              <a:spcAft>
                <a:spcPct val="0"/>
              </a:spcAft>
              <a:defRPr sz="2000">
                <a:solidFill>
                  <a:schemeClr val="tx1"/>
                </a:solidFill>
                <a:latin typeface="Tahoma" pitchFamily="34" charset="0"/>
                <a:ea typeface="宋体" charset="-122"/>
              </a:defRPr>
            </a:lvl8pPr>
            <a:lvl9pPr marL="3886200" indent="-228600" eaLnBrk="0" fontAlgn="base" hangingPunct="0">
              <a:spcBef>
                <a:spcPct val="0"/>
              </a:spcBef>
              <a:spcAft>
                <a:spcPct val="0"/>
              </a:spcAft>
              <a:defRPr sz="2000">
                <a:solidFill>
                  <a:schemeClr val="tx1"/>
                </a:solidFill>
                <a:latin typeface="Tahoma" pitchFamily="34" charset="0"/>
                <a:ea typeface="宋体" charset="-122"/>
              </a:defRPr>
            </a:lvl9pPr>
          </a:lstStyle>
          <a:p>
            <a:pPr eaLnBrk="1" hangingPunct="1"/>
            <a:r>
              <a:rPr kumimoji="1" lang="zh-CN" altLang="en-US">
                <a:solidFill>
                  <a:srgbClr val="333399"/>
                </a:solidFill>
                <a:latin typeface="Arial" charset="0"/>
                <a:ea typeface="黑体" pitchFamily="2" charset="-122"/>
              </a:rPr>
              <a:t>目的结点</a:t>
            </a:r>
          </a:p>
        </p:txBody>
      </p:sp>
      <p:sp>
        <p:nvSpPr>
          <p:cNvPr id="18469" name="Text Box 150"/>
          <p:cNvSpPr txBox="1">
            <a:spLocks noChangeArrowheads="1"/>
          </p:cNvSpPr>
          <p:nvPr/>
        </p:nvSpPr>
        <p:spPr bwMode="auto">
          <a:xfrm>
            <a:off x="838200" y="2911475"/>
            <a:ext cx="1200150"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itchFamily="34" charset="0"/>
                <a:ea typeface="宋体" charset="-122"/>
              </a:defRPr>
            </a:lvl1pPr>
            <a:lvl2pPr marL="742950" indent="-285750" eaLnBrk="0" hangingPunct="0">
              <a:defRPr sz="2000">
                <a:solidFill>
                  <a:schemeClr val="tx1"/>
                </a:solidFill>
                <a:latin typeface="Tahoma" pitchFamily="34" charset="0"/>
                <a:ea typeface="宋体" charset="-122"/>
              </a:defRPr>
            </a:lvl2pPr>
            <a:lvl3pPr marL="1143000" indent="-228600" eaLnBrk="0" hangingPunct="0">
              <a:defRPr sz="2000">
                <a:solidFill>
                  <a:schemeClr val="tx1"/>
                </a:solidFill>
                <a:latin typeface="Tahoma" pitchFamily="34" charset="0"/>
                <a:ea typeface="宋体" charset="-122"/>
              </a:defRPr>
            </a:lvl3pPr>
            <a:lvl4pPr marL="1600200" indent="-228600" eaLnBrk="0" hangingPunct="0">
              <a:defRPr sz="2000">
                <a:solidFill>
                  <a:schemeClr val="tx1"/>
                </a:solidFill>
                <a:latin typeface="Tahoma" pitchFamily="34" charset="0"/>
                <a:ea typeface="宋体" charset="-122"/>
              </a:defRPr>
            </a:lvl4pPr>
            <a:lvl5pPr marL="2057400" indent="-228600" eaLnBrk="0" hangingPunct="0">
              <a:defRPr sz="2000">
                <a:solidFill>
                  <a:schemeClr val="tx1"/>
                </a:solidFill>
                <a:latin typeface="Tahoma" pitchFamily="34" charset="0"/>
                <a:ea typeface="宋体" charset="-122"/>
              </a:defRPr>
            </a:lvl5pPr>
            <a:lvl6pPr marL="2514600" indent="-228600" eaLnBrk="0" fontAlgn="base" hangingPunct="0">
              <a:spcBef>
                <a:spcPct val="0"/>
              </a:spcBef>
              <a:spcAft>
                <a:spcPct val="0"/>
              </a:spcAft>
              <a:defRPr sz="2000">
                <a:solidFill>
                  <a:schemeClr val="tx1"/>
                </a:solidFill>
                <a:latin typeface="Tahoma" pitchFamily="34" charset="0"/>
                <a:ea typeface="宋体" charset="-122"/>
              </a:defRPr>
            </a:lvl6pPr>
            <a:lvl7pPr marL="2971800" indent="-228600" eaLnBrk="0" fontAlgn="base" hangingPunct="0">
              <a:spcBef>
                <a:spcPct val="0"/>
              </a:spcBef>
              <a:spcAft>
                <a:spcPct val="0"/>
              </a:spcAft>
              <a:defRPr sz="2000">
                <a:solidFill>
                  <a:schemeClr val="tx1"/>
                </a:solidFill>
                <a:latin typeface="Tahoma" pitchFamily="34" charset="0"/>
                <a:ea typeface="宋体" charset="-122"/>
              </a:defRPr>
            </a:lvl7pPr>
            <a:lvl8pPr marL="3429000" indent="-228600" eaLnBrk="0" fontAlgn="base" hangingPunct="0">
              <a:spcBef>
                <a:spcPct val="0"/>
              </a:spcBef>
              <a:spcAft>
                <a:spcPct val="0"/>
              </a:spcAft>
              <a:defRPr sz="2000">
                <a:solidFill>
                  <a:schemeClr val="tx1"/>
                </a:solidFill>
                <a:latin typeface="Tahoma" pitchFamily="34" charset="0"/>
                <a:ea typeface="宋体" charset="-122"/>
              </a:defRPr>
            </a:lvl8pPr>
            <a:lvl9pPr marL="3886200" indent="-228600" eaLnBrk="0" fontAlgn="base" hangingPunct="0">
              <a:spcBef>
                <a:spcPct val="0"/>
              </a:spcBef>
              <a:spcAft>
                <a:spcPct val="0"/>
              </a:spcAft>
              <a:defRPr sz="2000">
                <a:solidFill>
                  <a:schemeClr val="tx1"/>
                </a:solidFill>
                <a:latin typeface="Tahoma" pitchFamily="34" charset="0"/>
                <a:ea typeface="宋体" charset="-122"/>
              </a:defRPr>
            </a:lvl9pPr>
          </a:lstStyle>
          <a:p>
            <a:pPr eaLnBrk="1" hangingPunct="1"/>
            <a:r>
              <a:rPr kumimoji="1" lang="zh-CN" altLang="en-US">
                <a:solidFill>
                  <a:srgbClr val="333399"/>
                </a:solidFill>
                <a:latin typeface="Arial" charset="0"/>
                <a:ea typeface="黑体" pitchFamily="2" charset="-122"/>
              </a:rPr>
              <a:t>转发结点</a:t>
            </a:r>
          </a:p>
        </p:txBody>
      </p:sp>
      <p:sp>
        <p:nvSpPr>
          <p:cNvPr id="18470" name="Text Box 151"/>
          <p:cNvSpPr txBox="1">
            <a:spLocks noChangeArrowheads="1"/>
          </p:cNvSpPr>
          <p:nvPr/>
        </p:nvSpPr>
        <p:spPr bwMode="auto">
          <a:xfrm>
            <a:off x="3492500" y="1916113"/>
            <a:ext cx="1200150" cy="39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itchFamily="34" charset="0"/>
                <a:ea typeface="宋体" charset="-122"/>
              </a:defRPr>
            </a:lvl1pPr>
            <a:lvl2pPr marL="742950" indent="-285750" eaLnBrk="0" hangingPunct="0">
              <a:defRPr sz="2000">
                <a:solidFill>
                  <a:schemeClr val="tx1"/>
                </a:solidFill>
                <a:latin typeface="Tahoma" pitchFamily="34" charset="0"/>
                <a:ea typeface="宋体" charset="-122"/>
              </a:defRPr>
            </a:lvl2pPr>
            <a:lvl3pPr marL="1143000" indent="-228600" eaLnBrk="0" hangingPunct="0">
              <a:defRPr sz="2000">
                <a:solidFill>
                  <a:schemeClr val="tx1"/>
                </a:solidFill>
                <a:latin typeface="Tahoma" pitchFamily="34" charset="0"/>
                <a:ea typeface="宋体" charset="-122"/>
              </a:defRPr>
            </a:lvl3pPr>
            <a:lvl4pPr marL="1600200" indent="-228600" eaLnBrk="0" hangingPunct="0">
              <a:defRPr sz="2000">
                <a:solidFill>
                  <a:schemeClr val="tx1"/>
                </a:solidFill>
                <a:latin typeface="Tahoma" pitchFamily="34" charset="0"/>
                <a:ea typeface="宋体" charset="-122"/>
              </a:defRPr>
            </a:lvl4pPr>
            <a:lvl5pPr marL="2057400" indent="-228600" eaLnBrk="0" hangingPunct="0">
              <a:defRPr sz="2000">
                <a:solidFill>
                  <a:schemeClr val="tx1"/>
                </a:solidFill>
                <a:latin typeface="Tahoma" pitchFamily="34" charset="0"/>
                <a:ea typeface="宋体" charset="-122"/>
              </a:defRPr>
            </a:lvl5pPr>
            <a:lvl6pPr marL="2514600" indent="-228600" eaLnBrk="0" fontAlgn="base" hangingPunct="0">
              <a:spcBef>
                <a:spcPct val="0"/>
              </a:spcBef>
              <a:spcAft>
                <a:spcPct val="0"/>
              </a:spcAft>
              <a:defRPr sz="2000">
                <a:solidFill>
                  <a:schemeClr val="tx1"/>
                </a:solidFill>
                <a:latin typeface="Tahoma" pitchFamily="34" charset="0"/>
                <a:ea typeface="宋体" charset="-122"/>
              </a:defRPr>
            </a:lvl6pPr>
            <a:lvl7pPr marL="2971800" indent="-228600" eaLnBrk="0" fontAlgn="base" hangingPunct="0">
              <a:spcBef>
                <a:spcPct val="0"/>
              </a:spcBef>
              <a:spcAft>
                <a:spcPct val="0"/>
              </a:spcAft>
              <a:defRPr sz="2000">
                <a:solidFill>
                  <a:schemeClr val="tx1"/>
                </a:solidFill>
                <a:latin typeface="Tahoma" pitchFamily="34" charset="0"/>
                <a:ea typeface="宋体" charset="-122"/>
              </a:defRPr>
            </a:lvl7pPr>
            <a:lvl8pPr marL="3429000" indent="-228600" eaLnBrk="0" fontAlgn="base" hangingPunct="0">
              <a:spcBef>
                <a:spcPct val="0"/>
              </a:spcBef>
              <a:spcAft>
                <a:spcPct val="0"/>
              </a:spcAft>
              <a:defRPr sz="2000">
                <a:solidFill>
                  <a:schemeClr val="tx1"/>
                </a:solidFill>
                <a:latin typeface="Tahoma" pitchFamily="34" charset="0"/>
                <a:ea typeface="宋体" charset="-122"/>
              </a:defRPr>
            </a:lvl8pPr>
            <a:lvl9pPr marL="3886200" indent="-228600" eaLnBrk="0" fontAlgn="base" hangingPunct="0">
              <a:spcBef>
                <a:spcPct val="0"/>
              </a:spcBef>
              <a:spcAft>
                <a:spcPct val="0"/>
              </a:spcAft>
              <a:defRPr sz="2000">
                <a:solidFill>
                  <a:schemeClr val="tx1"/>
                </a:solidFill>
                <a:latin typeface="Tahoma" pitchFamily="34" charset="0"/>
                <a:ea typeface="宋体" charset="-122"/>
              </a:defRPr>
            </a:lvl9pPr>
          </a:lstStyle>
          <a:p>
            <a:pPr eaLnBrk="1" hangingPunct="1"/>
            <a:r>
              <a:rPr kumimoji="1" lang="zh-CN" altLang="en-US">
                <a:solidFill>
                  <a:srgbClr val="333399"/>
                </a:solidFill>
                <a:latin typeface="Arial" charset="0"/>
                <a:ea typeface="黑体" pitchFamily="2" charset="-122"/>
              </a:rPr>
              <a:t>转发结点</a:t>
            </a:r>
          </a:p>
        </p:txBody>
      </p:sp>
      <p:sp>
        <p:nvSpPr>
          <p:cNvPr id="18471" name="Text Box 152"/>
          <p:cNvSpPr txBox="1">
            <a:spLocks noChangeArrowheads="1"/>
          </p:cNvSpPr>
          <p:nvPr/>
        </p:nvSpPr>
        <p:spPr bwMode="auto">
          <a:xfrm>
            <a:off x="5302250" y="1976438"/>
            <a:ext cx="1200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itchFamily="34" charset="0"/>
                <a:ea typeface="宋体" charset="-122"/>
              </a:defRPr>
            </a:lvl1pPr>
            <a:lvl2pPr marL="742950" indent="-285750" eaLnBrk="0" hangingPunct="0">
              <a:defRPr sz="2000">
                <a:solidFill>
                  <a:schemeClr val="tx1"/>
                </a:solidFill>
                <a:latin typeface="Tahoma" pitchFamily="34" charset="0"/>
                <a:ea typeface="宋体" charset="-122"/>
              </a:defRPr>
            </a:lvl2pPr>
            <a:lvl3pPr marL="1143000" indent="-228600" eaLnBrk="0" hangingPunct="0">
              <a:defRPr sz="2000">
                <a:solidFill>
                  <a:schemeClr val="tx1"/>
                </a:solidFill>
                <a:latin typeface="Tahoma" pitchFamily="34" charset="0"/>
                <a:ea typeface="宋体" charset="-122"/>
              </a:defRPr>
            </a:lvl3pPr>
            <a:lvl4pPr marL="1600200" indent="-228600" eaLnBrk="0" hangingPunct="0">
              <a:defRPr sz="2000">
                <a:solidFill>
                  <a:schemeClr val="tx1"/>
                </a:solidFill>
                <a:latin typeface="Tahoma" pitchFamily="34" charset="0"/>
                <a:ea typeface="宋体" charset="-122"/>
              </a:defRPr>
            </a:lvl4pPr>
            <a:lvl5pPr marL="2057400" indent="-228600" eaLnBrk="0" hangingPunct="0">
              <a:defRPr sz="2000">
                <a:solidFill>
                  <a:schemeClr val="tx1"/>
                </a:solidFill>
                <a:latin typeface="Tahoma" pitchFamily="34" charset="0"/>
                <a:ea typeface="宋体" charset="-122"/>
              </a:defRPr>
            </a:lvl5pPr>
            <a:lvl6pPr marL="2514600" indent="-228600" eaLnBrk="0" fontAlgn="base" hangingPunct="0">
              <a:spcBef>
                <a:spcPct val="0"/>
              </a:spcBef>
              <a:spcAft>
                <a:spcPct val="0"/>
              </a:spcAft>
              <a:defRPr sz="2000">
                <a:solidFill>
                  <a:schemeClr val="tx1"/>
                </a:solidFill>
                <a:latin typeface="Tahoma" pitchFamily="34" charset="0"/>
                <a:ea typeface="宋体" charset="-122"/>
              </a:defRPr>
            </a:lvl6pPr>
            <a:lvl7pPr marL="2971800" indent="-228600" eaLnBrk="0" fontAlgn="base" hangingPunct="0">
              <a:spcBef>
                <a:spcPct val="0"/>
              </a:spcBef>
              <a:spcAft>
                <a:spcPct val="0"/>
              </a:spcAft>
              <a:defRPr sz="2000">
                <a:solidFill>
                  <a:schemeClr val="tx1"/>
                </a:solidFill>
                <a:latin typeface="Tahoma" pitchFamily="34" charset="0"/>
                <a:ea typeface="宋体" charset="-122"/>
              </a:defRPr>
            </a:lvl7pPr>
            <a:lvl8pPr marL="3429000" indent="-228600" eaLnBrk="0" fontAlgn="base" hangingPunct="0">
              <a:spcBef>
                <a:spcPct val="0"/>
              </a:spcBef>
              <a:spcAft>
                <a:spcPct val="0"/>
              </a:spcAft>
              <a:defRPr sz="2000">
                <a:solidFill>
                  <a:schemeClr val="tx1"/>
                </a:solidFill>
                <a:latin typeface="Tahoma" pitchFamily="34" charset="0"/>
                <a:ea typeface="宋体" charset="-122"/>
              </a:defRPr>
            </a:lvl8pPr>
            <a:lvl9pPr marL="3886200" indent="-228600" eaLnBrk="0" fontAlgn="base" hangingPunct="0">
              <a:spcBef>
                <a:spcPct val="0"/>
              </a:spcBef>
              <a:spcAft>
                <a:spcPct val="0"/>
              </a:spcAft>
              <a:defRPr sz="2000">
                <a:solidFill>
                  <a:schemeClr val="tx1"/>
                </a:solidFill>
                <a:latin typeface="Tahoma" pitchFamily="34" charset="0"/>
                <a:ea typeface="宋体" charset="-122"/>
              </a:defRPr>
            </a:lvl9pPr>
          </a:lstStyle>
          <a:p>
            <a:pPr eaLnBrk="1" hangingPunct="1"/>
            <a:r>
              <a:rPr kumimoji="1" lang="zh-CN" altLang="en-US">
                <a:solidFill>
                  <a:srgbClr val="333399"/>
                </a:solidFill>
                <a:latin typeface="Arial" charset="0"/>
                <a:ea typeface="黑体" pitchFamily="2" charset="-122"/>
              </a:rPr>
              <a:t>转发结点</a:t>
            </a:r>
          </a:p>
        </p:txBody>
      </p:sp>
    </p:spTree>
    <p:extLst>
      <p:ext uri="{BB962C8B-B14F-4D97-AF65-F5344CB8AC3E}">
        <p14:creationId xmlns:p14="http://schemas.microsoft.com/office/powerpoint/2010/main" val="322406933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5" presetClass="emph" presetSubtype="0" repeatCount="3000" fill="hold" grpId="0" nodeType="clickEffect">
                                  <p:stCondLst>
                                    <p:cond delay="0"/>
                                  </p:stCondLst>
                                  <p:childTnLst>
                                    <p:anim calcmode="discrete" valueType="str">
                                      <p:cBhvr>
                                        <p:cTn id="6" dur="1000" fill="hold"/>
                                        <p:tgtEl>
                                          <p:spTgt spid="303252"/>
                                        </p:tgtEl>
                                        <p:attrNameLst>
                                          <p:attrName>style.visibility</p:attrName>
                                        </p:attrNameLst>
                                      </p:cBhvr>
                                      <p:tavLst>
                                        <p:tav tm="0">
                                          <p:val>
                                            <p:strVal val="hidden"/>
                                          </p:val>
                                        </p:tav>
                                        <p:tav tm="50000">
                                          <p:val>
                                            <p:strVal val="visible"/>
                                          </p:val>
                                        </p:tav>
                                      </p:tavLst>
                                    </p:anim>
                                  </p:childTnLst>
                                </p:cTn>
                              </p:par>
                            </p:childTnLst>
                          </p:cTn>
                        </p:par>
                      </p:childTnLst>
                    </p:cTn>
                  </p:par>
                  <p:par>
                    <p:cTn id="7" fill="hold" nodeType="clickPar">
                      <p:stCondLst>
                        <p:cond delay="indefinite"/>
                      </p:stCondLst>
                      <p:childTnLst>
                        <p:par>
                          <p:cTn id="8" fill="hold" nodeType="withGroup">
                            <p:stCondLst>
                              <p:cond delay="0"/>
                            </p:stCondLst>
                            <p:childTnLst>
                              <p:par>
                                <p:cTn id="9" presetID="35" presetClass="emph" presetSubtype="0" repeatCount="3000" fill="hold" grpId="0" nodeType="clickEffect">
                                  <p:stCondLst>
                                    <p:cond delay="0"/>
                                  </p:stCondLst>
                                  <p:childTnLst>
                                    <p:anim calcmode="discrete" valueType="str">
                                      <p:cBhvr>
                                        <p:cTn id="10" dur="1000" fill="hold"/>
                                        <p:tgtEl>
                                          <p:spTgt spid="303253"/>
                                        </p:tgtEl>
                                        <p:attrNameLst>
                                          <p:attrName>style.visibility</p:attrName>
                                        </p:attrNameLst>
                                      </p:cBhvr>
                                      <p:tavLst>
                                        <p:tav tm="0">
                                          <p:val>
                                            <p:strVal val="hidden"/>
                                          </p:val>
                                        </p:tav>
                                        <p:tav tm="50000">
                                          <p:val>
                                            <p:strVal val="visible"/>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303251"/>
                                        </p:tgtEl>
                                        <p:attrNameLst>
                                          <p:attrName>style.visibility</p:attrName>
                                        </p:attrNameLst>
                                      </p:cBhvr>
                                      <p:to>
                                        <p:strVal val="visible"/>
                                      </p:to>
                                    </p:set>
                                    <p:animEffect transition="in" filter="wipe(down)">
                                      <p:cBhvr>
                                        <p:cTn id="15" dur="500"/>
                                        <p:tgtEl>
                                          <p:spTgt spid="303251"/>
                                        </p:tgtEl>
                                      </p:cBhvr>
                                    </p:animEffect>
                                  </p:childTnLst>
                                </p:cTn>
                              </p:par>
                            </p:childTnLst>
                          </p:cTn>
                        </p:par>
                        <p:par>
                          <p:cTn id="16" fill="hold" nodeType="afterGroup">
                            <p:stCondLst>
                              <p:cond delay="500"/>
                            </p:stCondLst>
                            <p:childTnLst>
                              <p:par>
                                <p:cTn id="17" presetID="22" presetClass="entr" presetSubtype="8" fill="hold" grpId="0" nodeType="afterEffect">
                                  <p:stCondLst>
                                    <p:cond delay="500"/>
                                  </p:stCondLst>
                                  <p:childTnLst>
                                    <p:set>
                                      <p:cBhvr>
                                        <p:cTn id="18" dur="1" fill="hold">
                                          <p:stCondLst>
                                            <p:cond delay="0"/>
                                          </p:stCondLst>
                                        </p:cTn>
                                        <p:tgtEl>
                                          <p:spTgt spid="303250"/>
                                        </p:tgtEl>
                                        <p:attrNameLst>
                                          <p:attrName>style.visibility</p:attrName>
                                        </p:attrNameLst>
                                      </p:cBhvr>
                                      <p:to>
                                        <p:strVal val="visible"/>
                                      </p:to>
                                    </p:set>
                                    <p:animEffect transition="in" filter="wipe(left)">
                                      <p:cBhvr>
                                        <p:cTn id="19" dur="500"/>
                                        <p:tgtEl>
                                          <p:spTgt spid="303250"/>
                                        </p:tgtEl>
                                      </p:cBhvr>
                                    </p:animEffect>
                                  </p:childTnLst>
                                </p:cTn>
                              </p:par>
                            </p:childTnLst>
                          </p:cTn>
                        </p:par>
                        <p:par>
                          <p:cTn id="20" fill="hold" nodeType="afterGroup">
                            <p:stCondLst>
                              <p:cond delay="1500"/>
                            </p:stCondLst>
                            <p:childTnLst>
                              <p:par>
                                <p:cTn id="21" presetID="22" presetClass="entr" presetSubtype="8" fill="hold" grpId="0" nodeType="afterEffect">
                                  <p:stCondLst>
                                    <p:cond delay="500"/>
                                  </p:stCondLst>
                                  <p:childTnLst>
                                    <p:set>
                                      <p:cBhvr>
                                        <p:cTn id="22" dur="1" fill="hold">
                                          <p:stCondLst>
                                            <p:cond delay="0"/>
                                          </p:stCondLst>
                                        </p:cTn>
                                        <p:tgtEl>
                                          <p:spTgt spid="303248"/>
                                        </p:tgtEl>
                                        <p:attrNameLst>
                                          <p:attrName>style.visibility</p:attrName>
                                        </p:attrNameLst>
                                      </p:cBhvr>
                                      <p:to>
                                        <p:strVal val="visible"/>
                                      </p:to>
                                    </p:set>
                                    <p:animEffect transition="in" filter="wipe(left)">
                                      <p:cBhvr>
                                        <p:cTn id="23" dur="500"/>
                                        <p:tgtEl>
                                          <p:spTgt spid="303248"/>
                                        </p:tgtEl>
                                      </p:cBhvr>
                                    </p:animEffect>
                                  </p:childTnLst>
                                </p:cTn>
                              </p:par>
                            </p:childTnLst>
                          </p:cTn>
                        </p:par>
                        <p:par>
                          <p:cTn id="24" fill="hold" nodeType="afterGroup">
                            <p:stCondLst>
                              <p:cond delay="2500"/>
                            </p:stCondLst>
                            <p:childTnLst>
                              <p:par>
                                <p:cTn id="25" presetID="22" presetClass="entr" presetSubtype="8" fill="hold" grpId="0" nodeType="afterEffect">
                                  <p:stCondLst>
                                    <p:cond delay="500"/>
                                  </p:stCondLst>
                                  <p:childTnLst>
                                    <p:set>
                                      <p:cBhvr>
                                        <p:cTn id="26" dur="1" fill="hold">
                                          <p:stCondLst>
                                            <p:cond delay="0"/>
                                          </p:stCondLst>
                                        </p:cTn>
                                        <p:tgtEl>
                                          <p:spTgt spid="303249"/>
                                        </p:tgtEl>
                                        <p:attrNameLst>
                                          <p:attrName>style.visibility</p:attrName>
                                        </p:attrNameLst>
                                      </p:cBhvr>
                                      <p:to>
                                        <p:strVal val="visible"/>
                                      </p:to>
                                    </p:set>
                                    <p:animEffect transition="in" filter="wipe(left)">
                                      <p:cBhvr>
                                        <p:cTn id="27" dur="500"/>
                                        <p:tgtEl>
                                          <p:spTgt spid="3032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3248" grpId="0" animBg="1"/>
      <p:bldP spid="303249" grpId="0" animBg="1"/>
      <p:bldP spid="303250" grpId="0" animBg="1"/>
      <p:bldP spid="303251" grpId="0" animBg="1"/>
      <p:bldP spid="303252" grpId="0"/>
      <p:bldP spid="30325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标题 3"/>
          <p:cNvSpPr>
            <a:spLocks noGrp="1"/>
          </p:cNvSpPr>
          <p:nvPr>
            <p:ph type="title"/>
          </p:nvPr>
        </p:nvSpPr>
        <p:spPr/>
        <p:txBody>
          <a:bodyPr/>
          <a:lstStyle/>
          <a:p>
            <a:pPr eaLnBrk="1" hangingPunct="1"/>
            <a:r>
              <a:rPr lang="zh-CN" altLang="en-US" smtClean="0"/>
              <a:t>指引</a:t>
            </a:r>
          </a:p>
        </p:txBody>
      </p:sp>
      <p:sp>
        <p:nvSpPr>
          <p:cNvPr id="16386" name="内容占位符 3"/>
          <p:cNvSpPr>
            <a:spLocks noGrp="1"/>
          </p:cNvSpPr>
          <p:nvPr>
            <p:ph idx="1"/>
          </p:nvPr>
        </p:nvSpPr>
        <p:spPr/>
        <p:txBody>
          <a:bodyPr/>
          <a:lstStyle/>
          <a:p>
            <a:pPr eaLnBrk="1" hangingPunct="1">
              <a:lnSpc>
                <a:spcPct val="150000"/>
              </a:lnSpc>
              <a:buFont typeface="Wingdings 3" pitchFamily="18" charset="2"/>
              <a:buNone/>
              <a:defRPr/>
            </a:pPr>
            <a:r>
              <a:rPr lang="zh-CN" altLang="en-US" sz="1800" dirty="0" smtClean="0">
                <a:solidFill>
                  <a:schemeClr val="tx2">
                    <a:lumMod val="75000"/>
                  </a:schemeClr>
                </a:solidFill>
                <a:latin typeface="新宋体" pitchFamily="49" charset="-122"/>
                <a:ea typeface="新宋体" pitchFamily="49" charset="-122"/>
              </a:rPr>
              <a:t>无线局域网</a:t>
            </a:r>
            <a:r>
              <a:rPr lang="en-US" altLang="zh-CN" sz="1800" dirty="0" smtClean="0">
                <a:solidFill>
                  <a:schemeClr val="tx2">
                    <a:lumMod val="75000"/>
                  </a:schemeClr>
                </a:solidFill>
                <a:latin typeface="新宋体" pitchFamily="49" charset="-122"/>
                <a:ea typeface="新宋体" pitchFamily="49" charset="-122"/>
              </a:rPr>
              <a:t>WLAN</a:t>
            </a:r>
          </a:p>
          <a:p>
            <a:pPr eaLnBrk="1" hangingPunct="1">
              <a:lnSpc>
                <a:spcPct val="150000"/>
              </a:lnSpc>
              <a:buFont typeface="Wingdings 3" pitchFamily="18" charset="2"/>
              <a:buNone/>
              <a:defRPr/>
            </a:pPr>
            <a:r>
              <a:rPr lang="en-US" altLang="zh-CN" sz="1800" smtClean="0">
                <a:solidFill>
                  <a:srgbClr val="FF0000"/>
                </a:solidFill>
                <a:latin typeface="新宋体" pitchFamily="49" charset="-122"/>
                <a:ea typeface="新宋体" pitchFamily="49" charset="-122"/>
              </a:rPr>
              <a:t>3G 4G</a:t>
            </a:r>
            <a:endParaRPr lang="en-US" altLang="zh-CN" sz="1800" dirty="0" smtClean="0">
              <a:solidFill>
                <a:srgbClr val="FF0000"/>
              </a:solidFill>
              <a:latin typeface="新宋体" pitchFamily="49" charset="-122"/>
              <a:ea typeface="新宋体" pitchFamily="49" charset="-122"/>
            </a:endParaRPr>
          </a:p>
          <a:p>
            <a:pPr eaLnBrk="1" hangingPunct="1">
              <a:buFont typeface="Wingdings 3" pitchFamily="18" charset="2"/>
              <a:buNone/>
              <a:defRPr/>
            </a:pPr>
            <a:endParaRPr lang="zh-CN" altLang="en-US" sz="1800" b="0" dirty="0" smtClean="0"/>
          </a:p>
        </p:txBody>
      </p:sp>
    </p:spTree>
    <p:extLst>
      <p:ext uri="{BB962C8B-B14F-4D97-AF65-F5344CB8AC3E}">
        <p14:creationId xmlns:p14="http://schemas.microsoft.com/office/powerpoint/2010/main" val="3469690805"/>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zh-CN" altLang="en-US" sz="3200" smtClean="0"/>
              <a:t>无线城域网 </a:t>
            </a:r>
            <a:r>
              <a:rPr lang="en-US" altLang="zh-CN" sz="3200" smtClean="0"/>
              <a:t>WMAN(Wireless Metropolitan Area Network)  </a:t>
            </a:r>
          </a:p>
        </p:txBody>
      </p:sp>
      <p:sp>
        <p:nvSpPr>
          <p:cNvPr id="27651" name="Rectangle 3"/>
          <p:cNvSpPr>
            <a:spLocks noGrp="1" noChangeArrowheads="1"/>
          </p:cNvSpPr>
          <p:nvPr>
            <p:ph idx="1"/>
          </p:nvPr>
        </p:nvSpPr>
        <p:spPr/>
        <p:txBody>
          <a:bodyPr/>
          <a:lstStyle/>
          <a:p>
            <a:pPr eaLnBrk="1" hangingPunct="1">
              <a:lnSpc>
                <a:spcPct val="90000"/>
              </a:lnSpc>
              <a:buFont typeface="Wingdings" pitchFamily="2" charset="2"/>
              <a:buNone/>
            </a:pPr>
            <a:r>
              <a:rPr lang="en-US" altLang="zh-CN" sz="1800" smtClean="0"/>
              <a:t>2002 </a:t>
            </a:r>
            <a:r>
              <a:rPr lang="zh-CN" altLang="en-US" sz="1800" smtClean="0"/>
              <a:t>年 </a:t>
            </a:r>
            <a:r>
              <a:rPr lang="en-US" altLang="zh-CN" sz="1800" smtClean="0"/>
              <a:t>4 </a:t>
            </a:r>
            <a:r>
              <a:rPr lang="zh-CN" altLang="en-US" sz="1800" smtClean="0"/>
              <a:t>月</a:t>
            </a:r>
            <a:r>
              <a:rPr lang="en-US" altLang="zh-CN" sz="1800" smtClean="0"/>
              <a:t>IEEE</a:t>
            </a:r>
            <a:r>
              <a:rPr lang="zh-CN" altLang="en-US" sz="1800" smtClean="0"/>
              <a:t>通过了 </a:t>
            </a:r>
            <a:r>
              <a:rPr lang="en-US" altLang="zh-CN" sz="1800" smtClean="0"/>
              <a:t>802.16 </a:t>
            </a:r>
            <a:r>
              <a:rPr lang="zh-CN" altLang="en-US" sz="1800" smtClean="0"/>
              <a:t>无线城域网的标准。欧洲的 </a:t>
            </a:r>
            <a:r>
              <a:rPr lang="en-US" altLang="zh-CN" sz="1800" smtClean="0"/>
              <a:t>ETSI </a:t>
            </a:r>
            <a:r>
              <a:rPr lang="zh-CN" altLang="en-US" sz="1800" smtClean="0"/>
              <a:t>也制订类似的无线城域网标准 </a:t>
            </a:r>
            <a:r>
              <a:rPr lang="en-US" altLang="zh-CN" sz="1800" smtClean="0"/>
              <a:t>HiperMAN</a:t>
            </a:r>
            <a:r>
              <a:rPr lang="zh-CN" altLang="en-US" sz="1800" smtClean="0"/>
              <a:t>。</a:t>
            </a:r>
          </a:p>
          <a:p>
            <a:pPr eaLnBrk="1" hangingPunct="1">
              <a:lnSpc>
                <a:spcPct val="90000"/>
              </a:lnSpc>
              <a:buFont typeface="Wingdings" pitchFamily="2" charset="2"/>
              <a:buNone/>
            </a:pPr>
            <a:r>
              <a:rPr lang="en-US" altLang="zh-CN" sz="1800" smtClean="0"/>
              <a:t>WMAN </a:t>
            </a:r>
            <a:r>
              <a:rPr lang="zh-CN" altLang="en-US" sz="1800" smtClean="0"/>
              <a:t>可提供“最后一英里”的</a:t>
            </a:r>
            <a:r>
              <a:rPr lang="zh-CN" altLang="en-US" sz="1800" smtClean="0">
                <a:solidFill>
                  <a:schemeClr val="hlink"/>
                </a:solidFill>
              </a:rPr>
              <a:t>宽带无线接入</a:t>
            </a:r>
            <a:r>
              <a:rPr lang="zh-CN" altLang="en-US" sz="1800" smtClean="0"/>
              <a:t>（固定的、移动的和便携的）。</a:t>
            </a:r>
          </a:p>
          <a:p>
            <a:pPr eaLnBrk="1" hangingPunct="1">
              <a:lnSpc>
                <a:spcPct val="90000"/>
              </a:lnSpc>
              <a:buFont typeface="Wingdings" pitchFamily="2" charset="2"/>
              <a:buNone/>
            </a:pPr>
            <a:r>
              <a:rPr lang="zh-CN" altLang="en-US" sz="1800" smtClean="0"/>
              <a:t>在许多情况下，无线城域网可用来代替现有的有线宽带接入，因此它有时又称为</a:t>
            </a:r>
            <a:r>
              <a:rPr lang="zh-CN" altLang="en-US" sz="1800" smtClean="0">
                <a:solidFill>
                  <a:schemeClr val="hlink"/>
                </a:solidFill>
              </a:rPr>
              <a:t>无线本地环路</a:t>
            </a:r>
            <a:r>
              <a:rPr lang="zh-CN" altLang="en-US" sz="1800" smtClean="0"/>
              <a:t>。   </a:t>
            </a:r>
          </a:p>
        </p:txBody>
      </p:sp>
    </p:spTree>
    <p:extLst>
      <p:ext uri="{BB962C8B-B14F-4D97-AF65-F5344CB8AC3E}">
        <p14:creationId xmlns:p14="http://schemas.microsoft.com/office/powerpoint/2010/main" val="3574078667"/>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4"/>
          <p:cNvSpPr>
            <a:spLocks noGrp="1" noChangeArrowheads="1"/>
          </p:cNvSpPr>
          <p:nvPr>
            <p:ph type="title"/>
          </p:nvPr>
        </p:nvSpPr>
        <p:spPr/>
        <p:txBody>
          <a:bodyPr/>
          <a:lstStyle/>
          <a:p>
            <a:pPr eaLnBrk="1" hangingPunct="1"/>
            <a:r>
              <a:rPr lang="en-US" altLang="zh-CN" sz="3600" smtClean="0"/>
              <a:t>802.16 </a:t>
            </a:r>
            <a:r>
              <a:rPr lang="zh-CN" altLang="en-US" sz="3600" smtClean="0"/>
              <a:t>无线城域网服务范围的示意图 </a:t>
            </a:r>
          </a:p>
        </p:txBody>
      </p:sp>
      <p:grpSp>
        <p:nvGrpSpPr>
          <p:cNvPr id="29699" name="Group 222"/>
          <p:cNvGrpSpPr>
            <a:grpSpLocks/>
          </p:cNvGrpSpPr>
          <p:nvPr/>
        </p:nvGrpSpPr>
        <p:grpSpPr bwMode="auto">
          <a:xfrm>
            <a:off x="250825" y="1341438"/>
            <a:ext cx="8583613" cy="3917950"/>
            <a:chOff x="591" y="317"/>
            <a:chExt cx="4974" cy="2196"/>
          </a:xfrm>
        </p:grpSpPr>
        <p:sp>
          <p:nvSpPr>
            <p:cNvPr id="29700" name="Line 5"/>
            <p:cNvSpPr>
              <a:spLocks noChangeShapeType="1"/>
            </p:cNvSpPr>
            <p:nvPr/>
          </p:nvSpPr>
          <p:spPr bwMode="auto">
            <a:xfrm>
              <a:off x="4377" y="2228"/>
              <a:ext cx="635" cy="0"/>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01" name="Rectangle 6"/>
            <p:cNvSpPr>
              <a:spLocks noChangeArrowheads="1"/>
            </p:cNvSpPr>
            <p:nvPr/>
          </p:nvSpPr>
          <p:spPr bwMode="auto">
            <a:xfrm>
              <a:off x="4740" y="2115"/>
              <a:ext cx="453" cy="226"/>
            </a:xfrm>
            <a:prstGeom prst="rect">
              <a:avLst/>
            </a:prstGeom>
            <a:solidFill>
              <a:srgbClr val="FFFF99"/>
            </a:solidFill>
            <a:ln w="9525">
              <a:solidFill>
                <a:schemeClr val="folHlink"/>
              </a:solidFill>
              <a:miter lim="800000"/>
              <a:headEnd/>
              <a:tailEnd/>
            </a:ln>
          </p:spPr>
          <p:txBody>
            <a:bodyPr wrap="none" anchor="ctr"/>
            <a:lstStyle>
              <a:lvl1pPr eaLnBrk="0" hangingPunct="0">
                <a:defRPr sz="2000">
                  <a:solidFill>
                    <a:schemeClr val="tx1"/>
                  </a:solidFill>
                  <a:latin typeface="Tahoma" pitchFamily="34" charset="0"/>
                  <a:ea typeface="宋体" charset="-122"/>
                </a:defRPr>
              </a:lvl1pPr>
              <a:lvl2pPr marL="742950" indent="-285750" eaLnBrk="0" hangingPunct="0">
                <a:defRPr sz="2000">
                  <a:solidFill>
                    <a:schemeClr val="tx1"/>
                  </a:solidFill>
                  <a:latin typeface="Tahoma" pitchFamily="34" charset="0"/>
                  <a:ea typeface="宋体" charset="-122"/>
                </a:defRPr>
              </a:lvl2pPr>
              <a:lvl3pPr marL="1143000" indent="-228600" eaLnBrk="0" hangingPunct="0">
                <a:defRPr sz="2000">
                  <a:solidFill>
                    <a:schemeClr val="tx1"/>
                  </a:solidFill>
                  <a:latin typeface="Tahoma" pitchFamily="34" charset="0"/>
                  <a:ea typeface="宋体" charset="-122"/>
                </a:defRPr>
              </a:lvl3pPr>
              <a:lvl4pPr marL="1600200" indent="-228600" eaLnBrk="0" hangingPunct="0">
                <a:defRPr sz="2000">
                  <a:solidFill>
                    <a:schemeClr val="tx1"/>
                  </a:solidFill>
                  <a:latin typeface="Tahoma" pitchFamily="34" charset="0"/>
                  <a:ea typeface="宋体" charset="-122"/>
                </a:defRPr>
              </a:lvl4pPr>
              <a:lvl5pPr marL="2057400" indent="-228600" eaLnBrk="0" hangingPunct="0">
                <a:defRPr sz="2000">
                  <a:solidFill>
                    <a:schemeClr val="tx1"/>
                  </a:solidFill>
                  <a:latin typeface="Tahoma" pitchFamily="34" charset="0"/>
                  <a:ea typeface="宋体" charset="-122"/>
                </a:defRPr>
              </a:lvl5pPr>
              <a:lvl6pPr marL="2514600" indent="-228600" eaLnBrk="0" fontAlgn="base" hangingPunct="0">
                <a:spcBef>
                  <a:spcPct val="0"/>
                </a:spcBef>
                <a:spcAft>
                  <a:spcPct val="0"/>
                </a:spcAft>
                <a:defRPr sz="2000">
                  <a:solidFill>
                    <a:schemeClr val="tx1"/>
                  </a:solidFill>
                  <a:latin typeface="Tahoma" pitchFamily="34" charset="0"/>
                  <a:ea typeface="宋体" charset="-122"/>
                </a:defRPr>
              </a:lvl6pPr>
              <a:lvl7pPr marL="2971800" indent="-228600" eaLnBrk="0" fontAlgn="base" hangingPunct="0">
                <a:spcBef>
                  <a:spcPct val="0"/>
                </a:spcBef>
                <a:spcAft>
                  <a:spcPct val="0"/>
                </a:spcAft>
                <a:defRPr sz="2000">
                  <a:solidFill>
                    <a:schemeClr val="tx1"/>
                  </a:solidFill>
                  <a:latin typeface="Tahoma" pitchFamily="34" charset="0"/>
                  <a:ea typeface="宋体" charset="-122"/>
                </a:defRPr>
              </a:lvl7pPr>
              <a:lvl8pPr marL="3429000" indent="-228600" eaLnBrk="0" fontAlgn="base" hangingPunct="0">
                <a:spcBef>
                  <a:spcPct val="0"/>
                </a:spcBef>
                <a:spcAft>
                  <a:spcPct val="0"/>
                </a:spcAft>
                <a:defRPr sz="2000">
                  <a:solidFill>
                    <a:schemeClr val="tx1"/>
                  </a:solidFill>
                  <a:latin typeface="Tahoma" pitchFamily="34" charset="0"/>
                  <a:ea typeface="宋体" charset="-122"/>
                </a:defRPr>
              </a:lvl8pPr>
              <a:lvl9pPr marL="3886200" indent="-228600" eaLnBrk="0" fontAlgn="base" hangingPunct="0">
                <a:spcBef>
                  <a:spcPct val="0"/>
                </a:spcBef>
                <a:spcAft>
                  <a:spcPct val="0"/>
                </a:spcAft>
                <a:defRPr sz="2000">
                  <a:solidFill>
                    <a:schemeClr val="tx1"/>
                  </a:solidFill>
                  <a:latin typeface="Tahoma" pitchFamily="34" charset="0"/>
                  <a:ea typeface="宋体" charset="-122"/>
                </a:defRPr>
              </a:lvl9pPr>
            </a:lstStyle>
            <a:p>
              <a:pPr algn="ctr" eaLnBrk="1" hangingPunct="1"/>
              <a:r>
                <a:rPr lang="en-US" altLang="zh-CN" sz="1800">
                  <a:solidFill>
                    <a:schemeClr val="folHlink"/>
                  </a:solidFill>
                  <a:latin typeface="Arial" charset="0"/>
                  <a:ea typeface="黑体" pitchFamily="2" charset="-122"/>
                </a:rPr>
                <a:t>ISP</a:t>
              </a:r>
            </a:p>
          </p:txBody>
        </p:sp>
        <p:sp>
          <p:nvSpPr>
            <p:cNvPr id="29702" name="Line 7"/>
            <p:cNvSpPr>
              <a:spLocks noChangeShapeType="1"/>
            </p:cNvSpPr>
            <p:nvPr/>
          </p:nvSpPr>
          <p:spPr bwMode="auto">
            <a:xfrm>
              <a:off x="3061" y="2024"/>
              <a:ext cx="817" cy="181"/>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9703" name="Group 8"/>
            <p:cNvGrpSpPr>
              <a:grpSpLocks/>
            </p:cNvGrpSpPr>
            <p:nvPr/>
          </p:nvGrpSpPr>
          <p:grpSpPr bwMode="auto">
            <a:xfrm>
              <a:off x="2654" y="754"/>
              <a:ext cx="496" cy="1349"/>
              <a:chOff x="2654" y="800"/>
              <a:chExt cx="496" cy="1349"/>
            </a:xfrm>
          </p:grpSpPr>
          <p:sp>
            <p:nvSpPr>
              <p:cNvPr id="29860" name="AutoShape 9"/>
              <p:cNvSpPr>
                <a:spLocks noChangeAspect="1" noChangeArrowheads="1" noTextEdit="1"/>
              </p:cNvSpPr>
              <p:nvPr/>
            </p:nvSpPr>
            <p:spPr bwMode="auto">
              <a:xfrm>
                <a:off x="2654" y="800"/>
                <a:ext cx="496" cy="1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9861" name="Line 10"/>
              <p:cNvSpPr>
                <a:spLocks noChangeShapeType="1"/>
              </p:cNvSpPr>
              <p:nvPr/>
            </p:nvSpPr>
            <p:spPr bwMode="auto">
              <a:xfrm>
                <a:off x="2842" y="1027"/>
                <a:ext cx="117" cy="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862" name="Line 11"/>
              <p:cNvSpPr>
                <a:spLocks noChangeShapeType="1"/>
              </p:cNvSpPr>
              <p:nvPr/>
            </p:nvSpPr>
            <p:spPr bwMode="auto">
              <a:xfrm flipV="1">
                <a:off x="2842" y="951"/>
                <a:ext cx="0" cy="19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863" name="Line 12"/>
              <p:cNvSpPr>
                <a:spLocks noChangeShapeType="1"/>
              </p:cNvSpPr>
              <p:nvPr/>
            </p:nvSpPr>
            <p:spPr bwMode="auto">
              <a:xfrm flipV="1">
                <a:off x="2825" y="965"/>
                <a:ext cx="0" cy="163"/>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864" name="Line 13"/>
              <p:cNvSpPr>
                <a:spLocks noChangeShapeType="1"/>
              </p:cNvSpPr>
              <p:nvPr/>
            </p:nvSpPr>
            <p:spPr bwMode="auto">
              <a:xfrm flipV="1">
                <a:off x="2959" y="954"/>
                <a:ext cx="0" cy="18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865" name="Line 14"/>
              <p:cNvSpPr>
                <a:spLocks noChangeShapeType="1"/>
              </p:cNvSpPr>
              <p:nvPr/>
            </p:nvSpPr>
            <p:spPr bwMode="auto">
              <a:xfrm flipV="1">
                <a:off x="2974" y="965"/>
                <a:ext cx="1" cy="163"/>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866" name="Line 15"/>
              <p:cNvSpPr>
                <a:spLocks noChangeShapeType="1"/>
              </p:cNvSpPr>
              <p:nvPr/>
            </p:nvSpPr>
            <p:spPr bwMode="auto">
              <a:xfrm>
                <a:off x="2825" y="1047"/>
                <a:ext cx="53" cy="77"/>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867" name="Line 16"/>
              <p:cNvSpPr>
                <a:spLocks noChangeShapeType="1"/>
              </p:cNvSpPr>
              <p:nvPr/>
            </p:nvSpPr>
            <p:spPr bwMode="auto">
              <a:xfrm flipV="1">
                <a:off x="2907" y="1052"/>
                <a:ext cx="66" cy="72"/>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868" name="Line 17"/>
              <p:cNvSpPr>
                <a:spLocks noChangeShapeType="1"/>
              </p:cNvSpPr>
              <p:nvPr/>
            </p:nvSpPr>
            <p:spPr bwMode="auto">
              <a:xfrm flipV="1">
                <a:off x="2881" y="944"/>
                <a:ext cx="0" cy="83"/>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869" name="Line 18"/>
              <p:cNvSpPr>
                <a:spLocks noChangeShapeType="1"/>
              </p:cNvSpPr>
              <p:nvPr/>
            </p:nvSpPr>
            <p:spPr bwMode="auto">
              <a:xfrm flipV="1">
                <a:off x="2921" y="943"/>
                <a:ext cx="1" cy="82"/>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870" name="Line 19"/>
              <p:cNvSpPr>
                <a:spLocks noChangeShapeType="1"/>
              </p:cNvSpPr>
              <p:nvPr/>
            </p:nvSpPr>
            <p:spPr bwMode="auto">
              <a:xfrm>
                <a:off x="2852" y="1093"/>
                <a:ext cx="82" cy="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871" name="Rectangle 20"/>
              <p:cNvSpPr>
                <a:spLocks noChangeArrowheads="1"/>
              </p:cNvSpPr>
              <p:nvPr/>
            </p:nvSpPr>
            <p:spPr bwMode="auto">
              <a:xfrm>
                <a:off x="2852" y="1059"/>
                <a:ext cx="13" cy="58"/>
              </a:xfrm>
              <a:prstGeom prst="rect">
                <a:avLst/>
              </a:prstGeom>
              <a:solidFill>
                <a:schemeClr val="accent1"/>
              </a:solidFill>
              <a:ln w="9525">
                <a:solidFill>
                  <a:schemeClr val="tx1"/>
                </a:solidFill>
                <a:miter lim="800000"/>
                <a:headEnd/>
                <a:tailEnd/>
              </a:ln>
            </p:spPr>
            <p:txBody>
              <a:bodyPr/>
              <a:lstStyle>
                <a:lvl1pPr eaLnBrk="0" hangingPunct="0">
                  <a:defRPr sz="2000">
                    <a:solidFill>
                      <a:schemeClr val="tx1"/>
                    </a:solidFill>
                    <a:latin typeface="Tahoma" pitchFamily="34" charset="0"/>
                    <a:ea typeface="宋体" charset="-122"/>
                  </a:defRPr>
                </a:lvl1pPr>
                <a:lvl2pPr marL="742950" indent="-285750" eaLnBrk="0" hangingPunct="0">
                  <a:defRPr sz="2000">
                    <a:solidFill>
                      <a:schemeClr val="tx1"/>
                    </a:solidFill>
                    <a:latin typeface="Tahoma" pitchFamily="34" charset="0"/>
                    <a:ea typeface="宋体" charset="-122"/>
                  </a:defRPr>
                </a:lvl2pPr>
                <a:lvl3pPr marL="1143000" indent="-228600" eaLnBrk="0" hangingPunct="0">
                  <a:defRPr sz="2000">
                    <a:solidFill>
                      <a:schemeClr val="tx1"/>
                    </a:solidFill>
                    <a:latin typeface="Tahoma" pitchFamily="34" charset="0"/>
                    <a:ea typeface="宋体" charset="-122"/>
                  </a:defRPr>
                </a:lvl3pPr>
                <a:lvl4pPr marL="1600200" indent="-228600" eaLnBrk="0" hangingPunct="0">
                  <a:defRPr sz="2000">
                    <a:solidFill>
                      <a:schemeClr val="tx1"/>
                    </a:solidFill>
                    <a:latin typeface="Tahoma" pitchFamily="34" charset="0"/>
                    <a:ea typeface="宋体" charset="-122"/>
                  </a:defRPr>
                </a:lvl4pPr>
                <a:lvl5pPr marL="2057400" indent="-228600" eaLnBrk="0" hangingPunct="0">
                  <a:defRPr sz="2000">
                    <a:solidFill>
                      <a:schemeClr val="tx1"/>
                    </a:solidFill>
                    <a:latin typeface="Tahoma" pitchFamily="34" charset="0"/>
                    <a:ea typeface="宋体" charset="-122"/>
                  </a:defRPr>
                </a:lvl5pPr>
                <a:lvl6pPr marL="2514600" indent="-228600" eaLnBrk="0" fontAlgn="base" hangingPunct="0">
                  <a:spcBef>
                    <a:spcPct val="0"/>
                  </a:spcBef>
                  <a:spcAft>
                    <a:spcPct val="0"/>
                  </a:spcAft>
                  <a:defRPr sz="2000">
                    <a:solidFill>
                      <a:schemeClr val="tx1"/>
                    </a:solidFill>
                    <a:latin typeface="Tahoma" pitchFamily="34" charset="0"/>
                    <a:ea typeface="宋体" charset="-122"/>
                  </a:defRPr>
                </a:lvl6pPr>
                <a:lvl7pPr marL="2971800" indent="-228600" eaLnBrk="0" fontAlgn="base" hangingPunct="0">
                  <a:spcBef>
                    <a:spcPct val="0"/>
                  </a:spcBef>
                  <a:spcAft>
                    <a:spcPct val="0"/>
                  </a:spcAft>
                  <a:defRPr sz="2000">
                    <a:solidFill>
                      <a:schemeClr val="tx1"/>
                    </a:solidFill>
                    <a:latin typeface="Tahoma" pitchFamily="34" charset="0"/>
                    <a:ea typeface="宋体" charset="-122"/>
                  </a:defRPr>
                </a:lvl7pPr>
                <a:lvl8pPr marL="3429000" indent="-228600" eaLnBrk="0" fontAlgn="base" hangingPunct="0">
                  <a:spcBef>
                    <a:spcPct val="0"/>
                  </a:spcBef>
                  <a:spcAft>
                    <a:spcPct val="0"/>
                  </a:spcAft>
                  <a:defRPr sz="2000">
                    <a:solidFill>
                      <a:schemeClr val="tx1"/>
                    </a:solidFill>
                    <a:latin typeface="Tahoma" pitchFamily="34" charset="0"/>
                    <a:ea typeface="宋体" charset="-122"/>
                  </a:defRPr>
                </a:lvl8pPr>
                <a:lvl9pPr marL="3886200" indent="-228600" eaLnBrk="0" fontAlgn="base" hangingPunct="0">
                  <a:spcBef>
                    <a:spcPct val="0"/>
                  </a:spcBef>
                  <a:spcAft>
                    <a:spcPct val="0"/>
                  </a:spcAft>
                  <a:defRPr sz="2000">
                    <a:solidFill>
                      <a:schemeClr val="tx1"/>
                    </a:solidFill>
                    <a:latin typeface="Tahoma" pitchFamily="34" charset="0"/>
                    <a:ea typeface="宋体" charset="-122"/>
                  </a:defRPr>
                </a:lvl9pPr>
              </a:lstStyle>
              <a:p>
                <a:pPr eaLnBrk="1" hangingPunct="1"/>
                <a:endParaRPr lang="zh-CN" altLang="en-US"/>
              </a:p>
            </p:txBody>
          </p:sp>
          <p:sp>
            <p:nvSpPr>
              <p:cNvPr id="29872" name="Rectangle 21"/>
              <p:cNvSpPr>
                <a:spLocks noChangeArrowheads="1"/>
              </p:cNvSpPr>
              <p:nvPr/>
            </p:nvSpPr>
            <p:spPr bwMode="auto">
              <a:xfrm>
                <a:off x="2852" y="1059"/>
                <a:ext cx="13" cy="58"/>
              </a:xfrm>
              <a:prstGeom prst="rect">
                <a:avLst/>
              </a:prstGeom>
              <a:solidFill>
                <a:schemeClr val="accent1"/>
              </a:solidFill>
              <a:ln w="22225" cap="rnd">
                <a:solidFill>
                  <a:schemeClr val="tx1"/>
                </a:solidFill>
                <a:miter lim="800000"/>
                <a:headEnd/>
                <a:tailEnd/>
              </a:ln>
            </p:spPr>
            <p:txBody>
              <a:bodyPr/>
              <a:lstStyle>
                <a:lvl1pPr eaLnBrk="0" hangingPunct="0">
                  <a:defRPr sz="2000">
                    <a:solidFill>
                      <a:schemeClr val="tx1"/>
                    </a:solidFill>
                    <a:latin typeface="Tahoma" pitchFamily="34" charset="0"/>
                    <a:ea typeface="宋体" charset="-122"/>
                  </a:defRPr>
                </a:lvl1pPr>
                <a:lvl2pPr marL="742950" indent="-285750" eaLnBrk="0" hangingPunct="0">
                  <a:defRPr sz="2000">
                    <a:solidFill>
                      <a:schemeClr val="tx1"/>
                    </a:solidFill>
                    <a:latin typeface="Tahoma" pitchFamily="34" charset="0"/>
                    <a:ea typeface="宋体" charset="-122"/>
                  </a:defRPr>
                </a:lvl2pPr>
                <a:lvl3pPr marL="1143000" indent="-228600" eaLnBrk="0" hangingPunct="0">
                  <a:defRPr sz="2000">
                    <a:solidFill>
                      <a:schemeClr val="tx1"/>
                    </a:solidFill>
                    <a:latin typeface="Tahoma" pitchFamily="34" charset="0"/>
                    <a:ea typeface="宋体" charset="-122"/>
                  </a:defRPr>
                </a:lvl3pPr>
                <a:lvl4pPr marL="1600200" indent="-228600" eaLnBrk="0" hangingPunct="0">
                  <a:defRPr sz="2000">
                    <a:solidFill>
                      <a:schemeClr val="tx1"/>
                    </a:solidFill>
                    <a:latin typeface="Tahoma" pitchFamily="34" charset="0"/>
                    <a:ea typeface="宋体" charset="-122"/>
                  </a:defRPr>
                </a:lvl4pPr>
                <a:lvl5pPr marL="2057400" indent="-228600" eaLnBrk="0" hangingPunct="0">
                  <a:defRPr sz="2000">
                    <a:solidFill>
                      <a:schemeClr val="tx1"/>
                    </a:solidFill>
                    <a:latin typeface="Tahoma" pitchFamily="34" charset="0"/>
                    <a:ea typeface="宋体" charset="-122"/>
                  </a:defRPr>
                </a:lvl5pPr>
                <a:lvl6pPr marL="2514600" indent="-228600" eaLnBrk="0" fontAlgn="base" hangingPunct="0">
                  <a:spcBef>
                    <a:spcPct val="0"/>
                  </a:spcBef>
                  <a:spcAft>
                    <a:spcPct val="0"/>
                  </a:spcAft>
                  <a:defRPr sz="2000">
                    <a:solidFill>
                      <a:schemeClr val="tx1"/>
                    </a:solidFill>
                    <a:latin typeface="Tahoma" pitchFamily="34" charset="0"/>
                    <a:ea typeface="宋体" charset="-122"/>
                  </a:defRPr>
                </a:lvl6pPr>
                <a:lvl7pPr marL="2971800" indent="-228600" eaLnBrk="0" fontAlgn="base" hangingPunct="0">
                  <a:spcBef>
                    <a:spcPct val="0"/>
                  </a:spcBef>
                  <a:spcAft>
                    <a:spcPct val="0"/>
                  </a:spcAft>
                  <a:defRPr sz="2000">
                    <a:solidFill>
                      <a:schemeClr val="tx1"/>
                    </a:solidFill>
                    <a:latin typeface="Tahoma" pitchFamily="34" charset="0"/>
                    <a:ea typeface="宋体" charset="-122"/>
                  </a:defRPr>
                </a:lvl7pPr>
                <a:lvl8pPr marL="3429000" indent="-228600" eaLnBrk="0" fontAlgn="base" hangingPunct="0">
                  <a:spcBef>
                    <a:spcPct val="0"/>
                  </a:spcBef>
                  <a:spcAft>
                    <a:spcPct val="0"/>
                  </a:spcAft>
                  <a:defRPr sz="2000">
                    <a:solidFill>
                      <a:schemeClr val="tx1"/>
                    </a:solidFill>
                    <a:latin typeface="Tahoma" pitchFamily="34" charset="0"/>
                    <a:ea typeface="宋体" charset="-122"/>
                  </a:defRPr>
                </a:lvl8pPr>
                <a:lvl9pPr marL="3886200" indent="-228600" eaLnBrk="0" fontAlgn="base" hangingPunct="0">
                  <a:spcBef>
                    <a:spcPct val="0"/>
                  </a:spcBef>
                  <a:spcAft>
                    <a:spcPct val="0"/>
                  </a:spcAft>
                  <a:defRPr sz="2000">
                    <a:solidFill>
                      <a:schemeClr val="tx1"/>
                    </a:solidFill>
                    <a:latin typeface="Tahoma" pitchFamily="34" charset="0"/>
                    <a:ea typeface="宋体" charset="-122"/>
                  </a:defRPr>
                </a:lvl9pPr>
              </a:lstStyle>
              <a:p>
                <a:pPr eaLnBrk="1" hangingPunct="1"/>
                <a:endParaRPr lang="zh-CN" altLang="en-US"/>
              </a:p>
            </p:txBody>
          </p:sp>
          <p:sp>
            <p:nvSpPr>
              <p:cNvPr id="29873" name="Rectangle 22"/>
              <p:cNvSpPr>
                <a:spLocks noChangeArrowheads="1"/>
              </p:cNvSpPr>
              <p:nvPr/>
            </p:nvSpPr>
            <p:spPr bwMode="auto">
              <a:xfrm>
                <a:off x="2932" y="1060"/>
                <a:ext cx="12" cy="60"/>
              </a:xfrm>
              <a:prstGeom prst="rect">
                <a:avLst/>
              </a:prstGeom>
              <a:solidFill>
                <a:schemeClr val="accent1"/>
              </a:solidFill>
              <a:ln w="9525">
                <a:solidFill>
                  <a:schemeClr val="tx1"/>
                </a:solidFill>
                <a:miter lim="800000"/>
                <a:headEnd/>
                <a:tailEnd/>
              </a:ln>
            </p:spPr>
            <p:txBody>
              <a:bodyPr/>
              <a:lstStyle>
                <a:lvl1pPr eaLnBrk="0" hangingPunct="0">
                  <a:defRPr sz="2000">
                    <a:solidFill>
                      <a:schemeClr val="tx1"/>
                    </a:solidFill>
                    <a:latin typeface="Tahoma" pitchFamily="34" charset="0"/>
                    <a:ea typeface="宋体" charset="-122"/>
                  </a:defRPr>
                </a:lvl1pPr>
                <a:lvl2pPr marL="742950" indent="-285750" eaLnBrk="0" hangingPunct="0">
                  <a:defRPr sz="2000">
                    <a:solidFill>
                      <a:schemeClr val="tx1"/>
                    </a:solidFill>
                    <a:latin typeface="Tahoma" pitchFamily="34" charset="0"/>
                    <a:ea typeface="宋体" charset="-122"/>
                  </a:defRPr>
                </a:lvl2pPr>
                <a:lvl3pPr marL="1143000" indent="-228600" eaLnBrk="0" hangingPunct="0">
                  <a:defRPr sz="2000">
                    <a:solidFill>
                      <a:schemeClr val="tx1"/>
                    </a:solidFill>
                    <a:latin typeface="Tahoma" pitchFamily="34" charset="0"/>
                    <a:ea typeface="宋体" charset="-122"/>
                  </a:defRPr>
                </a:lvl3pPr>
                <a:lvl4pPr marL="1600200" indent="-228600" eaLnBrk="0" hangingPunct="0">
                  <a:defRPr sz="2000">
                    <a:solidFill>
                      <a:schemeClr val="tx1"/>
                    </a:solidFill>
                    <a:latin typeface="Tahoma" pitchFamily="34" charset="0"/>
                    <a:ea typeface="宋体" charset="-122"/>
                  </a:defRPr>
                </a:lvl4pPr>
                <a:lvl5pPr marL="2057400" indent="-228600" eaLnBrk="0" hangingPunct="0">
                  <a:defRPr sz="2000">
                    <a:solidFill>
                      <a:schemeClr val="tx1"/>
                    </a:solidFill>
                    <a:latin typeface="Tahoma" pitchFamily="34" charset="0"/>
                    <a:ea typeface="宋体" charset="-122"/>
                  </a:defRPr>
                </a:lvl5pPr>
                <a:lvl6pPr marL="2514600" indent="-228600" eaLnBrk="0" fontAlgn="base" hangingPunct="0">
                  <a:spcBef>
                    <a:spcPct val="0"/>
                  </a:spcBef>
                  <a:spcAft>
                    <a:spcPct val="0"/>
                  </a:spcAft>
                  <a:defRPr sz="2000">
                    <a:solidFill>
                      <a:schemeClr val="tx1"/>
                    </a:solidFill>
                    <a:latin typeface="Tahoma" pitchFamily="34" charset="0"/>
                    <a:ea typeface="宋体" charset="-122"/>
                  </a:defRPr>
                </a:lvl6pPr>
                <a:lvl7pPr marL="2971800" indent="-228600" eaLnBrk="0" fontAlgn="base" hangingPunct="0">
                  <a:spcBef>
                    <a:spcPct val="0"/>
                  </a:spcBef>
                  <a:spcAft>
                    <a:spcPct val="0"/>
                  </a:spcAft>
                  <a:defRPr sz="2000">
                    <a:solidFill>
                      <a:schemeClr val="tx1"/>
                    </a:solidFill>
                    <a:latin typeface="Tahoma" pitchFamily="34" charset="0"/>
                    <a:ea typeface="宋体" charset="-122"/>
                  </a:defRPr>
                </a:lvl7pPr>
                <a:lvl8pPr marL="3429000" indent="-228600" eaLnBrk="0" fontAlgn="base" hangingPunct="0">
                  <a:spcBef>
                    <a:spcPct val="0"/>
                  </a:spcBef>
                  <a:spcAft>
                    <a:spcPct val="0"/>
                  </a:spcAft>
                  <a:defRPr sz="2000">
                    <a:solidFill>
                      <a:schemeClr val="tx1"/>
                    </a:solidFill>
                    <a:latin typeface="Tahoma" pitchFamily="34" charset="0"/>
                    <a:ea typeface="宋体" charset="-122"/>
                  </a:defRPr>
                </a:lvl8pPr>
                <a:lvl9pPr marL="3886200" indent="-228600" eaLnBrk="0" fontAlgn="base" hangingPunct="0">
                  <a:spcBef>
                    <a:spcPct val="0"/>
                  </a:spcBef>
                  <a:spcAft>
                    <a:spcPct val="0"/>
                  </a:spcAft>
                  <a:defRPr sz="2000">
                    <a:solidFill>
                      <a:schemeClr val="tx1"/>
                    </a:solidFill>
                    <a:latin typeface="Tahoma" pitchFamily="34" charset="0"/>
                    <a:ea typeface="宋体" charset="-122"/>
                  </a:defRPr>
                </a:lvl9pPr>
              </a:lstStyle>
              <a:p>
                <a:pPr eaLnBrk="1" hangingPunct="1"/>
                <a:endParaRPr lang="zh-CN" altLang="en-US"/>
              </a:p>
            </p:txBody>
          </p:sp>
          <p:sp>
            <p:nvSpPr>
              <p:cNvPr id="29874" name="Rectangle 23"/>
              <p:cNvSpPr>
                <a:spLocks noChangeArrowheads="1"/>
              </p:cNvSpPr>
              <p:nvPr/>
            </p:nvSpPr>
            <p:spPr bwMode="auto">
              <a:xfrm>
                <a:off x="2932" y="1060"/>
                <a:ext cx="12" cy="60"/>
              </a:xfrm>
              <a:prstGeom prst="rect">
                <a:avLst/>
              </a:prstGeom>
              <a:solidFill>
                <a:schemeClr val="accent1"/>
              </a:solidFill>
              <a:ln w="22225" cap="rnd">
                <a:solidFill>
                  <a:schemeClr val="tx1"/>
                </a:solidFill>
                <a:miter lim="800000"/>
                <a:headEnd/>
                <a:tailEnd/>
              </a:ln>
            </p:spPr>
            <p:txBody>
              <a:bodyPr/>
              <a:lstStyle>
                <a:lvl1pPr eaLnBrk="0" hangingPunct="0">
                  <a:defRPr sz="2000">
                    <a:solidFill>
                      <a:schemeClr val="tx1"/>
                    </a:solidFill>
                    <a:latin typeface="Tahoma" pitchFamily="34" charset="0"/>
                    <a:ea typeface="宋体" charset="-122"/>
                  </a:defRPr>
                </a:lvl1pPr>
                <a:lvl2pPr marL="742950" indent="-285750" eaLnBrk="0" hangingPunct="0">
                  <a:defRPr sz="2000">
                    <a:solidFill>
                      <a:schemeClr val="tx1"/>
                    </a:solidFill>
                    <a:latin typeface="Tahoma" pitchFamily="34" charset="0"/>
                    <a:ea typeface="宋体" charset="-122"/>
                  </a:defRPr>
                </a:lvl2pPr>
                <a:lvl3pPr marL="1143000" indent="-228600" eaLnBrk="0" hangingPunct="0">
                  <a:defRPr sz="2000">
                    <a:solidFill>
                      <a:schemeClr val="tx1"/>
                    </a:solidFill>
                    <a:latin typeface="Tahoma" pitchFamily="34" charset="0"/>
                    <a:ea typeface="宋体" charset="-122"/>
                  </a:defRPr>
                </a:lvl3pPr>
                <a:lvl4pPr marL="1600200" indent="-228600" eaLnBrk="0" hangingPunct="0">
                  <a:defRPr sz="2000">
                    <a:solidFill>
                      <a:schemeClr val="tx1"/>
                    </a:solidFill>
                    <a:latin typeface="Tahoma" pitchFamily="34" charset="0"/>
                    <a:ea typeface="宋体" charset="-122"/>
                  </a:defRPr>
                </a:lvl4pPr>
                <a:lvl5pPr marL="2057400" indent="-228600" eaLnBrk="0" hangingPunct="0">
                  <a:defRPr sz="2000">
                    <a:solidFill>
                      <a:schemeClr val="tx1"/>
                    </a:solidFill>
                    <a:latin typeface="Tahoma" pitchFamily="34" charset="0"/>
                    <a:ea typeface="宋体" charset="-122"/>
                  </a:defRPr>
                </a:lvl5pPr>
                <a:lvl6pPr marL="2514600" indent="-228600" eaLnBrk="0" fontAlgn="base" hangingPunct="0">
                  <a:spcBef>
                    <a:spcPct val="0"/>
                  </a:spcBef>
                  <a:spcAft>
                    <a:spcPct val="0"/>
                  </a:spcAft>
                  <a:defRPr sz="2000">
                    <a:solidFill>
                      <a:schemeClr val="tx1"/>
                    </a:solidFill>
                    <a:latin typeface="Tahoma" pitchFamily="34" charset="0"/>
                    <a:ea typeface="宋体" charset="-122"/>
                  </a:defRPr>
                </a:lvl6pPr>
                <a:lvl7pPr marL="2971800" indent="-228600" eaLnBrk="0" fontAlgn="base" hangingPunct="0">
                  <a:spcBef>
                    <a:spcPct val="0"/>
                  </a:spcBef>
                  <a:spcAft>
                    <a:spcPct val="0"/>
                  </a:spcAft>
                  <a:defRPr sz="2000">
                    <a:solidFill>
                      <a:schemeClr val="tx1"/>
                    </a:solidFill>
                    <a:latin typeface="Tahoma" pitchFamily="34" charset="0"/>
                    <a:ea typeface="宋体" charset="-122"/>
                  </a:defRPr>
                </a:lvl7pPr>
                <a:lvl8pPr marL="3429000" indent="-228600" eaLnBrk="0" fontAlgn="base" hangingPunct="0">
                  <a:spcBef>
                    <a:spcPct val="0"/>
                  </a:spcBef>
                  <a:spcAft>
                    <a:spcPct val="0"/>
                  </a:spcAft>
                  <a:defRPr sz="2000">
                    <a:solidFill>
                      <a:schemeClr val="tx1"/>
                    </a:solidFill>
                    <a:latin typeface="Tahoma" pitchFamily="34" charset="0"/>
                    <a:ea typeface="宋体" charset="-122"/>
                  </a:defRPr>
                </a:lvl8pPr>
                <a:lvl9pPr marL="3886200" indent="-228600" eaLnBrk="0" fontAlgn="base" hangingPunct="0">
                  <a:spcBef>
                    <a:spcPct val="0"/>
                  </a:spcBef>
                  <a:spcAft>
                    <a:spcPct val="0"/>
                  </a:spcAft>
                  <a:defRPr sz="2000">
                    <a:solidFill>
                      <a:schemeClr val="tx1"/>
                    </a:solidFill>
                    <a:latin typeface="Tahoma" pitchFamily="34" charset="0"/>
                    <a:ea typeface="宋体" charset="-122"/>
                  </a:defRPr>
                </a:lvl9pPr>
              </a:lstStyle>
              <a:p>
                <a:pPr eaLnBrk="1" hangingPunct="1"/>
                <a:endParaRPr lang="zh-CN" altLang="en-US"/>
              </a:p>
            </p:txBody>
          </p:sp>
          <p:sp>
            <p:nvSpPr>
              <p:cNvPr id="29875" name="Line 24"/>
              <p:cNvSpPr>
                <a:spLocks noChangeShapeType="1"/>
              </p:cNvSpPr>
              <p:nvPr/>
            </p:nvSpPr>
            <p:spPr bwMode="auto">
              <a:xfrm>
                <a:off x="2842" y="1027"/>
                <a:ext cx="117" cy="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876" name="Line 25"/>
              <p:cNvSpPr>
                <a:spLocks noChangeShapeType="1"/>
              </p:cNvSpPr>
              <p:nvPr/>
            </p:nvSpPr>
            <p:spPr bwMode="auto">
              <a:xfrm flipV="1">
                <a:off x="2842" y="951"/>
                <a:ext cx="0" cy="19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877" name="Line 26"/>
              <p:cNvSpPr>
                <a:spLocks noChangeShapeType="1"/>
              </p:cNvSpPr>
              <p:nvPr/>
            </p:nvSpPr>
            <p:spPr bwMode="auto">
              <a:xfrm flipV="1">
                <a:off x="2825" y="965"/>
                <a:ext cx="0" cy="163"/>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878" name="Line 27"/>
              <p:cNvSpPr>
                <a:spLocks noChangeShapeType="1"/>
              </p:cNvSpPr>
              <p:nvPr/>
            </p:nvSpPr>
            <p:spPr bwMode="auto">
              <a:xfrm flipV="1">
                <a:off x="2959" y="954"/>
                <a:ext cx="0" cy="18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879" name="Line 28"/>
              <p:cNvSpPr>
                <a:spLocks noChangeShapeType="1"/>
              </p:cNvSpPr>
              <p:nvPr/>
            </p:nvSpPr>
            <p:spPr bwMode="auto">
              <a:xfrm flipV="1">
                <a:off x="2974" y="965"/>
                <a:ext cx="1" cy="163"/>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880" name="Line 29"/>
              <p:cNvSpPr>
                <a:spLocks noChangeShapeType="1"/>
              </p:cNvSpPr>
              <p:nvPr/>
            </p:nvSpPr>
            <p:spPr bwMode="auto">
              <a:xfrm>
                <a:off x="2825" y="1047"/>
                <a:ext cx="53" cy="77"/>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881" name="Line 30"/>
              <p:cNvSpPr>
                <a:spLocks noChangeShapeType="1"/>
              </p:cNvSpPr>
              <p:nvPr/>
            </p:nvSpPr>
            <p:spPr bwMode="auto">
              <a:xfrm flipV="1">
                <a:off x="2907" y="1052"/>
                <a:ext cx="66" cy="72"/>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882" name="Line 31"/>
              <p:cNvSpPr>
                <a:spLocks noChangeShapeType="1"/>
              </p:cNvSpPr>
              <p:nvPr/>
            </p:nvSpPr>
            <p:spPr bwMode="auto">
              <a:xfrm flipV="1">
                <a:off x="2881" y="944"/>
                <a:ext cx="0" cy="83"/>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883" name="Line 32"/>
              <p:cNvSpPr>
                <a:spLocks noChangeShapeType="1"/>
              </p:cNvSpPr>
              <p:nvPr/>
            </p:nvSpPr>
            <p:spPr bwMode="auto">
              <a:xfrm flipV="1">
                <a:off x="2921" y="943"/>
                <a:ext cx="1" cy="82"/>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884" name="Line 33"/>
              <p:cNvSpPr>
                <a:spLocks noChangeShapeType="1"/>
              </p:cNvSpPr>
              <p:nvPr/>
            </p:nvSpPr>
            <p:spPr bwMode="auto">
              <a:xfrm>
                <a:off x="2852" y="1093"/>
                <a:ext cx="82" cy="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885" name="Rectangle 34"/>
              <p:cNvSpPr>
                <a:spLocks noChangeArrowheads="1"/>
              </p:cNvSpPr>
              <p:nvPr/>
            </p:nvSpPr>
            <p:spPr bwMode="auto">
              <a:xfrm>
                <a:off x="2852" y="1059"/>
                <a:ext cx="13" cy="58"/>
              </a:xfrm>
              <a:prstGeom prst="rect">
                <a:avLst/>
              </a:prstGeom>
              <a:solidFill>
                <a:schemeClr val="accent1"/>
              </a:solidFill>
              <a:ln w="9525">
                <a:solidFill>
                  <a:schemeClr val="tx1"/>
                </a:solidFill>
                <a:miter lim="800000"/>
                <a:headEnd/>
                <a:tailEnd/>
              </a:ln>
            </p:spPr>
            <p:txBody>
              <a:bodyPr/>
              <a:lstStyle>
                <a:lvl1pPr eaLnBrk="0" hangingPunct="0">
                  <a:defRPr sz="2000">
                    <a:solidFill>
                      <a:schemeClr val="tx1"/>
                    </a:solidFill>
                    <a:latin typeface="Tahoma" pitchFamily="34" charset="0"/>
                    <a:ea typeface="宋体" charset="-122"/>
                  </a:defRPr>
                </a:lvl1pPr>
                <a:lvl2pPr marL="742950" indent="-285750" eaLnBrk="0" hangingPunct="0">
                  <a:defRPr sz="2000">
                    <a:solidFill>
                      <a:schemeClr val="tx1"/>
                    </a:solidFill>
                    <a:latin typeface="Tahoma" pitchFamily="34" charset="0"/>
                    <a:ea typeface="宋体" charset="-122"/>
                  </a:defRPr>
                </a:lvl2pPr>
                <a:lvl3pPr marL="1143000" indent="-228600" eaLnBrk="0" hangingPunct="0">
                  <a:defRPr sz="2000">
                    <a:solidFill>
                      <a:schemeClr val="tx1"/>
                    </a:solidFill>
                    <a:latin typeface="Tahoma" pitchFamily="34" charset="0"/>
                    <a:ea typeface="宋体" charset="-122"/>
                  </a:defRPr>
                </a:lvl3pPr>
                <a:lvl4pPr marL="1600200" indent="-228600" eaLnBrk="0" hangingPunct="0">
                  <a:defRPr sz="2000">
                    <a:solidFill>
                      <a:schemeClr val="tx1"/>
                    </a:solidFill>
                    <a:latin typeface="Tahoma" pitchFamily="34" charset="0"/>
                    <a:ea typeface="宋体" charset="-122"/>
                  </a:defRPr>
                </a:lvl4pPr>
                <a:lvl5pPr marL="2057400" indent="-228600" eaLnBrk="0" hangingPunct="0">
                  <a:defRPr sz="2000">
                    <a:solidFill>
                      <a:schemeClr val="tx1"/>
                    </a:solidFill>
                    <a:latin typeface="Tahoma" pitchFamily="34" charset="0"/>
                    <a:ea typeface="宋体" charset="-122"/>
                  </a:defRPr>
                </a:lvl5pPr>
                <a:lvl6pPr marL="2514600" indent="-228600" eaLnBrk="0" fontAlgn="base" hangingPunct="0">
                  <a:spcBef>
                    <a:spcPct val="0"/>
                  </a:spcBef>
                  <a:spcAft>
                    <a:spcPct val="0"/>
                  </a:spcAft>
                  <a:defRPr sz="2000">
                    <a:solidFill>
                      <a:schemeClr val="tx1"/>
                    </a:solidFill>
                    <a:latin typeface="Tahoma" pitchFamily="34" charset="0"/>
                    <a:ea typeface="宋体" charset="-122"/>
                  </a:defRPr>
                </a:lvl6pPr>
                <a:lvl7pPr marL="2971800" indent="-228600" eaLnBrk="0" fontAlgn="base" hangingPunct="0">
                  <a:spcBef>
                    <a:spcPct val="0"/>
                  </a:spcBef>
                  <a:spcAft>
                    <a:spcPct val="0"/>
                  </a:spcAft>
                  <a:defRPr sz="2000">
                    <a:solidFill>
                      <a:schemeClr val="tx1"/>
                    </a:solidFill>
                    <a:latin typeface="Tahoma" pitchFamily="34" charset="0"/>
                    <a:ea typeface="宋体" charset="-122"/>
                  </a:defRPr>
                </a:lvl7pPr>
                <a:lvl8pPr marL="3429000" indent="-228600" eaLnBrk="0" fontAlgn="base" hangingPunct="0">
                  <a:spcBef>
                    <a:spcPct val="0"/>
                  </a:spcBef>
                  <a:spcAft>
                    <a:spcPct val="0"/>
                  </a:spcAft>
                  <a:defRPr sz="2000">
                    <a:solidFill>
                      <a:schemeClr val="tx1"/>
                    </a:solidFill>
                    <a:latin typeface="Tahoma" pitchFamily="34" charset="0"/>
                    <a:ea typeface="宋体" charset="-122"/>
                  </a:defRPr>
                </a:lvl8pPr>
                <a:lvl9pPr marL="3886200" indent="-228600" eaLnBrk="0" fontAlgn="base" hangingPunct="0">
                  <a:spcBef>
                    <a:spcPct val="0"/>
                  </a:spcBef>
                  <a:spcAft>
                    <a:spcPct val="0"/>
                  </a:spcAft>
                  <a:defRPr sz="2000">
                    <a:solidFill>
                      <a:schemeClr val="tx1"/>
                    </a:solidFill>
                    <a:latin typeface="Tahoma" pitchFamily="34" charset="0"/>
                    <a:ea typeface="宋体" charset="-122"/>
                  </a:defRPr>
                </a:lvl9pPr>
              </a:lstStyle>
              <a:p>
                <a:pPr eaLnBrk="1" hangingPunct="1"/>
                <a:endParaRPr lang="zh-CN" altLang="en-US"/>
              </a:p>
            </p:txBody>
          </p:sp>
          <p:sp>
            <p:nvSpPr>
              <p:cNvPr id="29886" name="Rectangle 35"/>
              <p:cNvSpPr>
                <a:spLocks noChangeArrowheads="1"/>
              </p:cNvSpPr>
              <p:nvPr/>
            </p:nvSpPr>
            <p:spPr bwMode="auto">
              <a:xfrm>
                <a:off x="2852" y="1059"/>
                <a:ext cx="13" cy="58"/>
              </a:xfrm>
              <a:prstGeom prst="rect">
                <a:avLst/>
              </a:prstGeom>
              <a:solidFill>
                <a:schemeClr val="accent1"/>
              </a:solidFill>
              <a:ln w="22225" cap="rnd">
                <a:solidFill>
                  <a:schemeClr val="tx1"/>
                </a:solidFill>
                <a:miter lim="800000"/>
                <a:headEnd/>
                <a:tailEnd/>
              </a:ln>
            </p:spPr>
            <p:txBody>
              <a:bodyPr/>
              <a:lstStyle>
                <a:lvl1pPr eaLnBrk="0" hangingPunct="0">
                  <a:defRPr sz="2000">
                    <a:solidFill>
                      <a:schemeClr val="tx1"/>
                    </a:solidFill>
                    <a:latin typeface="Tahoma" pitchFamily="34" charset="0"/>
                    <a:ea typeface="宋体" charset="-122"/>
                  </a:defRPr>
                </a:lvl1pPr>
                <a:lvl2pPr marL="742950" indent="-285750" eaLnBrk="0" hangingPunct="0">
                  <a:defRPr sz="2000">
                    <a:solidFill>
                      <a:schemeClr val="tx1"/>
                    </a:solidFill>
                    <a:latin typeface="Tahoma" pitchFamily="34" charset="0"/>
                    <a:ea typeface="宋体" charset="-122"/>
                  </a:defRPr>
                </a:lvl2pPr>
                <a:lvl3pPr marL="1143000" indent="-228600" eaLnBrk="0" hangingPunct="0">
                  <a:defRPr sz="2000">
                    <a:solidFill>
                      <a:schemeClr val="tx1"/>
                    </a:solidFill>
                    <a:latin typeface="Tahoma" pitchFamily="34" charset="0"/>
                    <a:ea typeface="宋体" charset="-122"/>
                  </a:defRPr>
                </a:lvl3pPr>
                <a:lvl4pPr marL="1600200" indent="-228600" eaLnBrk="0" hangingPunct="0">
                  <a:defRPr sz="2000">
                    <a:solidFill>
                      <a:schemeClr val="tx1"/>
                    </a:solidFill>
                    <a:latin typeface="Tahoma" pitchFamily="34" charset="0"/>
                    <a:ea typeface="宋体" charset="-122"/>
                  </a:defRPr>
                </a:lvl4pPr>
                <a:lvl5pPr marL="2057400" indent="-228600" eaLnBrk="0" hangingPunct="0">
                  <a:defRPr sz="2000">
                    <a:solidFill>
                      <a:schemeClr val="tx1"/>
                    </a:solidFill>
                    <a:latin typeface="Tahoma" pitchFamily="34" charset="0"/>
                    <a:ea typeface="宋体" charset="-122"/>
                  </a:defRPr>
                </a:lvl5pPr>
                <a:lvl6pPr marL="2514600" indent="-228600" eaLnBrk="0" fontAlgn="base" hangingPunct="0">
                  <a:spcBef>
                    <a:spcPct val="0"/>
                  </a:spcBef>
                  <a:spcAft>
                    <a:spcPct val="0"/>
                  </a:spcAft>
                  <a:defRPr sz="2000">
                    <a:solidFill>
                      <a:schemeClr val="tx1"/>
                    </a:solidFill>
                    <a:latin typeface="Tahoma" pitchFamily="34" charset="0"/>
                    <a:ea typeface="宋体" charset="-122"/>
                  </a:defRPr>
                </a:lvl6pPr>
                <a:lvl7pPr marL="2971800" indent="-228600" eaLnBrk="0" fontAlgn="base" hangingPunct="0">
                  <a:spcBef>
                    <a:spcPct val="0"/>
                  </a:spcBef>
                  <a:spcAft>
                    <a:spcPct val="0"/>
                  </a:spcAft>
                  <a:defRPr sz="2000">
                    <a:solidFill>
                      <a:schemeClr val="tx1"/>
                    </a:solidFill>
                    <a:latin typeface="Tahoma" pitchFamily="34" charset="0"/>
                    <a:ea typeface="宋体" charset="-122"/>
                  </a:defRPr>
                </a:lvl7pPr>
                <a:lvl8pPr marL="3429000" indent="-228600" eaLnBrk="0" fontAlgn="base" hangingPunct="0">
                  <a:spcBef>
                    <a:spcPct val="0"/>
                  </a:spcBef>
                  <a:spcAft>
                    <a:spcPct val="0"/>
                  </a:spcAft>
                  <a:defRPr sz="2000">
                    <a:solidFill>
                      <a:schemeClr val="tx1"/>
                    </a:solidFill>
                    <a:latin typeface="Tahoma" pitchFamily="34" charset="0"/>
                    <a:ea typeface="宋体" charset="-122"/>
                  </a:defRPr>
                </a:lvl8pPr>
                <a:lvl9pPr marL="3886200" indent="-228600" eaLnBrk="0" fontAlgn="base" hangingPunct="0">
                  <a:spcBef>
                    <a:spcPct val="0"/>
                  </a:spcBef>
                  <a:spcAft>
                    <a:spcPct val="0"/>
                  </a:spcAft>
                  <a:defRPr sz="2000">
                    <a:solidFill>
                      <a:schemeClr val="tx1"/>
                    </a:solidFill>
                    <a:latin typeface="Tahoma" pitchFamily="34" charset="0"/>
                    <a:ea typeface="宋体" charset="-122"/>
                  </a:defRPr>
                </a:lvl9pPr>
              </a:lstStyle>
              <a:p>
                <a:pPr eaLnBrk="1" hangingPunct="1"/>
                <a:endParaRPr lang="zh-CN" altLang="en-US"/>
              </a:p>
            </p:txBody>
          </p:sp>
          <p:sp>
            <p:nvSpPr>
              <p:cNvPr id="29887" name="Rectangle 36"/>
              <p:cNvSpPr>
                <a:spLocks noChangeArrowheads="1"/>
              </p:cNvSpPr>
              <p:nvPr/>
            </p:nvSpPr>
            <p:spPr bwMode="auto">
              <a:xfrm>
                <a:off x="2932" y="1060"/>
                <a:ext cx="12" cy="60"/>
              </a:xfrm>
              <a:prstGeom prst="rect">
                <a:avLst/>
              </a:prstGeom>
              <a:solidFill>
                <a:schemeClr val="accent1"/>
              </a:solidFill>
              <a:ln w="9525">
                <a:solidFill>
                  <a:schemeClr val="tx1"/>
                </a:solidFill>
                <a:miter lim="800000"/>
                <a:headEnd/>
                <a:tailEnd/>
              </a:ln>
            </p:spPr>
            <p:txBody>
              <a:bodyPr/>
              <a:lstStyle>
                <a:lvl1pPr eaLnBrk="0" hangingPunct="0">
                  <a:defRPr sz="2000">
                    <a:solidFill>
                      <a:schemeClr val="tx1"/>
                    </a:solidFill>
                    <a:latin typeface="Tahoma" pitchFamily="34" charset="0"/>
                    <a:ea typeface="宋体" charset="-122"/>
                  </a:defRPr>
                </a:lvl1pPr>
                <a:lvl2pPr marL="742950" indent="-285750" eaLnBrk="0" hangingPunct="0">
                  <a:defRPr sz="2000">
                    <a:solidFill>
                      <a:schemeClr val="tx1"/>
                    </a:solidFill>
                    <a:latin typeface="Tahoma" pitchFamily="34" charset="0"/>
                    <a:ea typeface="宋体" charset="-122"/>
                  </a:defRPr>
                </a:lvl2pPr>
                <a:lvl3pPr marL="1143000" indent="-228600" eaLnBrk="0" hangingPunct="0">
                  <a:defRPr sz="2000">
                    <a:solidFill>
                      <a:schemeClr val="tx1"/>
                    </a:solidFill>
                    <a:latin typeface="Tahoma" pitchFamily="34" charset="0"/>
                    <a:ea typeface="宋体" charset="-122"/>
                  </a:defRPr>
                </a:lvl3pPr>
                <a:lvl4pPr marL="1600200" indent="-228600" eaLnBrk="0" hangingPunct="0">
                  <a:defRPr sz="2000">
                    <a:solidFill>
                      <a:schemeClr val="tx1"/>
                    </a:solidFill>
                    <a:latin typeface="Tahoma" pitchFamily="34" charset="0"/>
                    <a:ea typeface="宋体" charset="-122"/>
                  </a:defRPr>
                </a:lvl4pPr>
                <a:lvl5pPr marL="2057400" indent="-228600" eaLnBrk="0" hangingPunct="0">
                  <a:defRPr sz="2000">
                    <a:solidFill>
                      <a:schemeClr val="tx1"/>
                    </a:solidFill>
                    <a:latin typeface="Tahoma" pitchFamily="34" charset="0"/>
                    <a:ea typeface="宋体" charset="-122"/>
                  </a:defRPr>
                </a:lvl5pPr>
                <a:lvl6pPr marL="2514600" indent="-228600" eaLnBrk="0" fontAlgn="base" hangingPunct="0">
                  <a:spcBef>
                    <a:spcPct val="0"/>
                  </a:spcBef>
                  <a:spcAft>
                    <a:spcPct val="0"/>
                  </a:spcAft>
                  <a:defRPr sz="2000">
                    <a:solidFill>
                      <a:schemeClr val="tx1"/>
                    </a:solidFill>
                    <a:latin typeface="Tahoma" pitchFamily="34" charset="0"/>
                    <a:ea typeface="宋体" charset="-122"/>
                  </a:defRPr>
                </a:lvl6pPr>
                <a:lvl7pPr marL="2971800" indent="-228600" eaLnBrk="0" fontAlgn="base" hangingPunct="0">
                  <a:spcBef>
                    <a:spcPct val="0"/>
                  </a:spcBef>
                  <a:spcAft>
                    <a:spcPct val="0"/>
                  </a:spcAft>
                  <a:defRPr sz="2000">
                    <a:solidFill>
                      <a:schemeClr val="tx1"/>
                    </a:solidFill>
                    <a:latin typeface="Tahoma" pitchFamily="34" charset="0"/>
                    <a:ea typeface="宋体" charset="-122"/>
                  </a:defRPr>
                </a:lvl7pPr>
                <a:lvl8pPr marL="3429000" indent="-228600" eaLnBrk="0" fontAlgn="base" hangingPunct="0">
                  <a:spcBef>
                    <a:spcPct val="0"/>
                  </a:spcBef>
                  <a:spcAft>
                    <a:spcPct val="0"/>
                  </a:spcAft>
                  <a:defRPr sz="2000">
                    <a:solidFill>
                      <a:schemeClr val="tx1"/>
                    </a:solidFill>
                    <a:latin typeface="Tahoma" pitchFamily="34" charset="0"/>
                    <a:ea typeface="宋体" charset="-122"/>
                  </a:defRPr>
                </a:lvl8pPr>
                <a:lvl9pPr marL="3886200" indent="-228600" eaLnBrk="0" fontAlgn="base" hangingPunct="0">
                  <a:spcBef>
                    <a:spcPct val="0"/>
                  </a:spcBef>
                  <a:spcAft>
                    <a:spcPct val="0"/>
                  </a:spcAft>
                  <a:defRPr sz="2000">
                    <a:solidFill>
                      <a:schemeClr val="tx1"/>
                    </a:solidFill>
                    <a:latin typeface="Tahoma" pitchFamily="34" charset="0"/>
                    <a:ea typeface="宋体" charset="-122"/>
                  </a:defRPr>
                </a:lvl9pPr>
              </a:lstStyle>
              <a:p>
                <a:pPr eaLnBrk="1" hangingPunct="1"/>
                <a:endParaRPr lang="zh-CN" altLang="en-US"/>
              </a:p>
            </p:txBody>
          </p:sp>
          <p:sp>
            <p:nvSpPr>
              <p:cNvPr id="29888" name="Rectangle 37"/>
              <p:cNvSpPr>
                <a:spLocks noChangeArrowheads="1"/>
              </p:cNvSpPr>
              <p:nvPr/>
            </p:nvSpPr>
            <p:spPr bwMode="auto">
              <a:xfrm>
                <a:off x="2932" y="1060"/>
                <a:ext cx="12" cy="60"/>
              </a:xfrm>
              <a:prstGeom prst="rect">
                <a:avLst/>
              </a:prstGeom>
              <a:solidFill>
                <a:schemeClr val="accent1"/>
              </a:solidFill>
              <a:ln w="22225" cap="rnd">
                <a:solidFill>
                  <a:schemeClr val="tx1"/>
                </a:solidFill>
                <a:miter lim="800000"/>
                <a:headEnd/>
                <a:tailEnd/>
              </a:ln>
            </p:spPr>
            <p:txBody>
              <a:bodyPr/>
              <a:lstStyle>
                <a:lvl1pPr eaLnBrk="0" hangingPunct="0">
                  <a:defRPr sz="2000">
                    <a:solidFill>
                      <a:schemeClr val="tx1"/>
                    </a:solidFill>
                    <a:latin typeface="Tahoma" pitchFamily="34" charset="0"/>
                    <a:ea typeface="宋体" charset="-122"/>
                  </a:defRPr>
                </a:lvl1pPr>
                <a:lvl2pPr marL="742950" indent="-285750" eaLnBrk="0" hangingPunct="0">
                  <a:defRPr sz="2000">
                    <a:solidFill>
                      <a:schemeClr val="tx1"/>
                    </a:solidFill>
                    <a:latin typeface="Tahoma" pitchFamily="34" charset="0"/>
                    <a:ea typeface="宋体" charset="-122"/>
                  </a:defRPr>
                </a:lvl2pPr>
                <a:lvl3pPr marL="1143000" indent="-228600" eaLnBrk="0" hangingPunct="0">
                  <a:defRPr sz="2000">
                    <a:solidFill>
                      <a:schemeClr val="tx1"/>
                    </a:solidFill>
                    <a:latin typeface="Tahoma" pitchFamily="34" charset="0"/>
                    <a:ea typeface="宋体" charset="-122"/>
                  </a:defRPr>
                </a:lvl3pPr>
                <a:lvl4pPr marL="1600200" indent="-228600" eaLnBrk="0" hangingPunct="0">
                  <a:defRPr sz="2000">
                    <a:solidFill>
                      <a:schemeClr val="tx1"/>
                    </a:solidFill>
                    <a:latin typeface="Tahoma" pitchFamily="34" charset="0"/>
                    <a:ea typeface="宋体" charset="-122"/>
                  </a:defRPr>
                </a:lvl4pPr>
                <a:lvl5pPr marL="2057400" indent="-228600" eaLnBrk="0" hangingPunct="0">
                  <a:defRPr sz="2000">
                    <a:solidFill>
                      <a:schemeClr val="tx1"/>
                    </a:solidFill>
                    <a:latin typeface="Tahoma" pitchFamily="34" charset="0"/>
                    <a:ea typeface="宋体" charset="-122"/>
                  </a:defRPr>
                </a:lvl5pPr>
                <a:lvl6pPr marL="2514600" indent="-228600" eaLnBrk="0" fontAlgn="base" hangingPunct="0">
                  <a:spcBef>
                    <a:spcPct val="0"/>
                  </a:spcBef>
                  <a:spcAft>
                    <a:spcPct val="0"/>
                  </a:spcAft>
                  <a:defRPr sz="2000">
                    <a:solidFill>
                      <a:schemeClr val="tx1"/>
                    </a:solidFill>
                    <a:latin typeface="Tahoma" pitchFamily="34" charset="0"/>
                    <a:ea typeface="宋体" charset="-122"/>
                  </a:defRPr>
                </a:lvl6pPr>
                <a:lvl7pPr marL="2971800" indent="-228600" eaLnBrk="0" fontAlgn="base" hangingPunct="0">
                  <a:spcBef>
                    <a:spcPct val="0"/>
                  </a:spcBef>
                  <a:spcAft>
                    <a:spcPct val="0"/>
                  </a:spcAft>
                  <a:defRPr sz="2000">
                    <a:solidFill>
                      <a:schemeClr val="tx1"/>
                    </a:solidFill>
                    <a:latin typeface="Tahoma" pitchFamily="34" charset="0"/>
                    <a:ea typeface="宋体" charset="-122"/>
                  </a:defRPr>
                </a:lvl7pPr>
                <a:lvl8pPr marL="3429000" indent="-228600" eaLnBrk="0" fontAlgn="base" hangingPunct="0">
                  <a:spcBef>
                    <a:spcPct val="0"/>
                  </a:spcBef>
                  <a:spcAft>
                    <a:spcPct val="0"/>
                  </a:spcAft>
                  <a:defRPr sz="2000">
                    <a:solidFill>
                      <a:schemeClr val="tx1"/>
                    </a:solidFill>
                    <a:latin typeface="Tahoma" pitchFamily="34" charset="0"/>
                    <a:ea typeface="宋体" charset="-122"/>
                  </a:defRPr>
                </a:lvl8pPr>
                <a:lvl9pPr marL="3886200" indent="-228600" eaLnBrk="0" fontAlgn="base" hangingPunct="0">
                  <a:spcBef>
                    <a:spcPct val="0"/>
                  </a:spcBef>
                  <a:spcAft>
                    <a:spcPct val="0"/>
                  </a:spcAft>
                  <a:defRPr sz="2000">
                    <a:solidFill>
                      <a:schemeClr val="tx1"/>
                    </a:solidFill>
                    <a:latin typeface="Tahoma" pitchFamily="34" charset="0"/>
                    <a:ea typeface="宋体" charset="-122"/>
                  </a:defRPr>
                </a:lvl9pPr>
              </a:lstStyle>
              <a:p>
                <a:pPr eaLnBrk="1" hangingPunct="1"/>
                <a:endParaRPr lang="zh-CN" altLang="en-US"/>
              </a:p>
            </p:txBody>
          </p:sp>
          <p:sp>
            <p:nvSpPr>
              <p:cNvPr id="29889" name="Line 38"/>
              <p:cNvSpPr>
                <a:spLocks noChangeShapeType="1"/>
              </p:cNvSpPr>
              <p:nvPr/>
            </p:nvSpPr>
            <p:spPr bwMode="auto">
              <a:xfrm flipV="1">
                <a:off x="2736" y="1043"/>
                <a:ext cx="162" cy="1093"/>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890" name="Line 39"/>
              <p:cNvSpPr>
                <a:spLocks noChangeShapeType="1"/>
              </p:cNvSpPr>
              <p:nvPr/>
            </p:nvSpPr>
            <p:spPr bwMode="auto">
              <a:xfrm>
                <a:off x="2898" y="1040"/>
                <a:ext cx="161" cy="1096"/>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891" name="Line 40"/>
              <p:cNvSpPr>
                <a:spLocks noChangeShapeType="1"/>
              </p:cNvSpPr>
              <p:nvPr/>
            </p:nvSpPr>
            <p:spPr bwMode="auto">
              <a:xfrm flipV="1">
                <a:off x="2736" y="1902"/>
                <a:ext cx="284" cy="23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892" name="Line 41"/>
              <p:cNvSpPr>
                <a:spLocks noChangeShapeType="1"/>
              </p:cNvSpPr>
              <p:nvPr/>
            </p:nvSpPr>
            <p:spPr bwMode="auto">
              <a:xfrm flipH="1" flipV="1">
                <a:off x="2770" y="1902"/>
                <a:ext cx="293" cy="23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893" name="Line 42"/>
              <p:cNvSpPr>
                <a:spLocks noChangeShapeType="1"/>
              </p:cNvSpPr>
              <p:nvPr/>
            </p:nvSpPr>
            <p:spPr bwMode="auto">
              <a:xfrm>
                <a:off x="2772" y="1904"/>
                <a:ext cx="246" cy="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894" name="Line 43"/>
              <p:cNvSpPr>
                <a:spLocks noChangeShapeType="1"/>
              </p:cNvSpPr>
              <p:nvPr/>
            </p:nvSpPr>
            <p:spPr bwMode="auto">
              <a:xfrm flipH="1" flipV="1">
                <a:off x="2799" y="1683"/>
                <a:ext cx="219" cy="219"/>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895" name="Line 44"/>
              <p:cNvSpPr>
                <a:spLocks noChangeShapeType="1"/>
              </p:cNvSpPr>
              <p:nvPr/>
            </p:nvSpPr>
            <p:spPr bwMode="auto">
              <a:xfrm flipV="1">
                <a:off x="2770" y="1692"/>
                <a:ext cx="219" cy="22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896" name="Line 45"/>
              <p:cNvSpPr>
                <a:spLocks noChangeShapeType="1"/>
              </p:cNvSpPr>
              <p:nvPr/>
            </p:nvSpPr>
            <p:spPr bwMode="auto">
              <a:xfrm>
                <a:off x="2804" y="1683"/>
                <a:ext cx="182" cy="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897" name="Line 46"/>
              <p:cNvSpPr>
                <a:spLocks noChangeShapeType="1"/>
              </p:cNvSpPr>
              <p:nvPr/>
            </p:nvSpPr>
            <p:spPr bwMode="auto">
              <a:xfrm flipH="1" flipV="1">
                <a:off x="2837" y="1467"/>
                <a:ext cx="147" cy="21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898" name="Line 47"/>
              <p:cNvSpPr>
                <a:spLocks noChangeShapeType="1"/>
              </p:cNvSpPr>
              <p:nvPr/>
            </p:nvSpPr>
            <p:spPr bwMode="auto">
              <a:xfrm flipV="1">
                <a:off x="2808" y="1478"/>
                <a:ext cx="155" cy="203"/>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899" name="Line 48"/>
              <p:cNvSpPr>
                <a:spLocks noChangeShapeType="1"/>
              </p:cNvSpPr>
              <p:nvPr/>
            </p:nvSpPr>
            <p:spPr bwMode="auto">
              <a:xfrm>
                <a:off x="2831" y="1464"/>
                <a:ext cx="130" cy="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900" name="Line 49"/>
              <p:cNvSpPr>
                <a:spLocks noChangeShapeType="1"/>
              </p:cNvSpPr>
              <p:nvPr/>
            </p:nvSpPr>
            <p:spPr bwMode="auto">
              <a:xfrm flipV="1">
                <a:off x="2835" y="1274"/>
                <a:ext cx="99" cy="186"/>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901" name="Line 50"/>
              <p:cNvSpPr>
                <a:spLocks noChangeShapeType="1"/>
              </p:cNvSpPr>
              <p:nvPr/>
            </p:nvSpPr>
            <p:spPr bwMode="auto">
              <a:xfrm flipH="1" flipV="1">
                <a:off x="2860" y="1274"/>
                <a:ext cx="90" cy="19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902" name="Line 51"/>
              <p:cNvSpPr>
                <a:spLocks noChangeShapeType="1"/>
              </p:cNvSpPr>
              <p:nvPr/>
            </p:nvSpPr>
            <p:spPr bwMode="auto">
              <a:xfrm>
                <a:off x="2867" y="1271"/>
                <a:ext cx="63" cy="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903" name="Line 52"/>
              <p:cNvSpPr>
                <a:spLocks noChangeShapeType="1"/>
              </p:cNvSpPr>
              <p:nvPr/>
            </p:nvSpPr>
            <p:spPr bwMode="auto">
              <a:xfrm flipV="1">
                <a:off x="2736" y="1043"/>
                <a:ext cx="162" cy="1093"/>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904" name="Line 53"/>
              <p:cNvSpPr>
                <a:spLocks noChangeShapeType="1"/>
              </p:cNvSpPr>
              <p:nvPr/>
            </p:nvSpPr>
            <p:spPr bwMode="auto">
              <a:xfrm>
                <a:off x="2898" y="1040"/>
                <a:ext cx="161" cy="1096"/>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905" name="Line 54"/>
              <p:cNvSpPr>
                <a:spLocks noChangeShapeType="1"/>
              </p:cNvSpPr>
              <p:nvPr/>
            </p:nvSpPr>
            <p:spPr bwMode="auto">
              <a:xfrm flipV="1">
                <a:off x="2736" y="1902"/>
                <a:ext cx="284" cy="23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906" name="Line 55"/>
              <p:cNvSpPr>
                <a:spLocks noChangeShapeType="1"/>
              </p:cNvSpPr>
              <p:nvPr/>
            </p:nvSpPr>
            <p:spPr bwMode="auto">
              <a:xfrm flipH="1" flipV="1">
                <a:off x="2770" y="1902"/>
                <a:ext cx="293" cy="23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907" name="Line 56"/>
              <p:cNvSpPr>
                <a:spLocks noChangeShapeType="1"/>
              </p:cNvSpPr>
              <p:nvPr/>
            </p:nvSpPr>
            <p:spPr bwMode="auto">
              <a:xfrm>
                <a:off x="2772" y="1904"/>
                <a:ext cx="246" cy="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908" name="Line 57"/>
              <p:cNvSpPr>
                <a:spLocks noChangeShapeType="1"/>
              </p:cNvSpPr>
              <p:nvPr/>
            </p:nvSpPr>
            <p:spPr bwMode="auto">
              <a:xfrm flipH="1" flipV="1">
                <a:off x="2799" y="1683"/>
                <a:ext cx="219" cy="219"/>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909" name="Line 58"/>
              <p:cNvSpPr>
                <a:spLocks noChangeShapeType="1"/>
              </p:cNvSpPr>
              <p:nvPr/>
            </p:nvSpPr>
            <p:spPr bwMode="auto">
              <a:xfrm flipV="1">
                <a:off x="2770" y="1692"/>
                <a:ext cx="219" cy="22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910" name="Line 59"/>
              <p:cNvSpPr>
                <a:spLocks noChangeShapeType="1"/>
              </p:cNvSpPr>
              <p:nvPr/>
            </p:nvSpPr>
            <p:spPr bwMode="auto">
              <a:xfrm>
                <a:off x="2804" y="1683"/>
                <a:ext cx="182" cy="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911" name="Line 60"/>
              <p:cNvSpPr>
                <a:spLocks noChangeShapeType="1"/>
              </p:cNvSpPr>
              <p:nvPr/>
            </p:nvSpPr>
            <p:spPr bwMode="auto">
              <a:xfrm flipH="1" flipV="1">
                <a:off x="2837" y="1467"/>
                <a:ext cx="147" cy="21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912" name="Line 61"/>
              <p:cNvSpPr>
                <a:spLocks noChangeShapeType="1"/>
              </p:cNvSpPr>
              <p:nvPr/>
            </p:nvSpPr>
            <p:spPr bwMode="auto">
              <a:xfrm flipV="1">
                <a:off x="2808" y="1478"/>
                <a:ext cx="155" cy="203"/>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913" name="Line 62"/>
              <p:cNvSpPr>
                <a:spLocks noChangeShapeType="1"/>
              </p:cNvSpPr>
              <p:nvPr/>
            </p:nvSpPr>
            <p:spPr bwMode="auto">
              <a:xfrm>
                <a:off x="2831" y="1464"/>
                <a:ext cx="130" cy="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914" name="Line 63"/>
              <p:cNvSpPr>
                <a:spLocks noChangeShapeType="1"/>
              </p:cNvSpPr>
              <p:nvPr/>
            </p:nvSpPr>
            <p:spPr bwMode="auto">
              <a:xfrm flipV="1">
                <a:off x="2835" y="1274"/>
                <a:ext cx="99" cy="186"/>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915" name="Line 64"/>
              <p:cNvSpPr>
                <a:spLocks noChangeShapeType="1"/>
              </p:cNvSpPr>
              <p:nvPr/>
            </p:nvSpPr>
            <p:spPr bwMode="auto">
              <a:xfrm flipH="1" flipV="1">
                <a:off x="2860" y="1274"/>
                <a:ext cx="90" cy="19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916" name="Line 65"/>
              <p:cNvSpPr>
                <a:spLocks noChangeShapeType="1"/>
              </p:cNvSpPr>
              <p:nvPr/>
            </p:nvSpPr>
            <p:spPr bwMode="auto">
              <a:xfrm>
                <a:off x="2867" y="1271"/>
                <a:ext cx="63" cy="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9704" name="Group 66"/>
            <p:cNvGrpSpPr>
              <a:grpSpLocks/>
            </p:cNvGrpSpPr>
            <p:nvPr/>
          </p:nvGrpSpPr>
          <p:grpSpPr bwMode="auto">
            <a:xfrm>
              <a:off x="702" y="1706"/>
              <a:ext cx="772" cy="456"/>
              <a:chOff x="4286" y="1568"/>
              <a:chExt cx="953" cy="547"/>
            </a:xfrm>
          </p:grpSpPr>
          <p:pic>
            <p:nvPicPr>
              <p:cNvPr id="29856" name="Picture 6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32" y="1568"/>
                <a:ext cx="461"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29857" name="Picture 6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86" y="1795"/>
                <a:ext cx="461"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29858" name="Picture 6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78" y="1568"/>
                <a:ext cx="461"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29859" name="Picture 7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40" y="1795"/>
                <a:ext cx="461"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grpSp>
        <p:pic>
          <p:nvPicPr>
            <p:cNvPr id="29705" name="Picture 71" descr="j029718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3" y="890"/>
              <a:ext cx="726" cy="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6" name="Picture 72"/>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02" y="436"/>
              <a:ext cx="681"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29707" name="Freeform 73"/>
            <p:cNvSpPr>
              <a:spLocks/>
            </p:cNvSpPr>
            <p:nvPr/>
          </p:nvSpPr>
          <p:spPr bwMode="auto">
            <a:xfrm rot="4366179" flipH="1">
              <a:off x="2018" y="391"/>
              <a:ext cx="227" cy="1315"/>
            </a:xfrm>
            <a:custGeom>
              <a:avLst/>
              <a:gdLst>
                <a:gd name="T0" fmla="*/ 15 w 336"/>
                <a:gd name="T1" fmla="*/ 11862942 h 358"/>
                <a:gd name="T2" fmla="*/ 2 w 336"/>
                <a:gd name="T3" fmla="*/ 4177873 h 358"/>
                <a:gd name="T4" fmla="*/ 6 w 336"/>
                <a:gd name="T5" fmla="*/ 4610585 h 358"/>
                <a:gd name="T6" fmla="*/ 0 w 336"/>
                <a:gd name="T7" fmla="*/ 0 h 358"/>
                <a:gd name="T8" fmla="*/ 12 w 336"/>
                <a:gd name="T9" fmla="*/ 6361827 h 358"/>
                <a:gd name="T10" fmla="*/ 7 w 336"/>
                <a:gd name="T11" fmla="*/ 5700448 h 358"/>
                <a:gd name="T12" fmla="*/ 15 w 336"/>
                <a:gd name="T13" fmla="*/ 11862942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336" y="358"/>
                  </a:moveTo>
                  <a:lnTo>
                    <a:pt x="52" y="126"/>
                  </a:lnTo>
                  <a:lnTo>
                    <a:pt x="145" y="139"/>
                  </a:lnTo>
                  <a:lnTo>
                    <a:pt x="0" y="0"/>
                  </a:lnTo>
                  <a:lnTo>
                    <a:pt x="283" y="192"/>
                  </a:lnTo>
                  <a:lnTo>
                    <a:pt x="164" y="172"/>
                  </a:lnTo>
                  <a:lnTo>
                    <a:pt x="336" y="358"/>
                  </a:lnTo>
                  <a:close/>
                </a:path>
              </a:pathLst>
            </a:custGeom>
            <a:solidFill>
              <a:schemeClr val="accent1"/>
            </a:solidFill>
            <a:ln w="9525">
              <a:solidFill>
                <a:schemeClr val="tx1"/>
              </a:solidFill>
              <a:round/>
              <a:headEnd/>
              <a:tailEnd/>
            </a:ln>
          </p:spPr>
          <p:txBody>
            <a:bodyPr/>
            <a:lstStyle/>
            <a:p>
              <a:endParaRPr lang="zh-CN" altLang="en-US"/>
            </a:p>
          </p:txBody>
        </p:sp>
        <p:sp>
          <p:nvSpPr>
            <p:cNvPr id="29708" name="Freeform 74"/>
            <p:cNvSpPr>
              <a:spLocks/>
            </p:cNvSpPr>
            <p:nvPr/>
          </p:nvSpPr>
          <p:spPr bwMode="auto">
            <a:xfrm rot="4257513" flipV="1">
              <a:off x="3312" y="575"/>
              <a:ext cx="135" cy="717"/>
            </a:xfrm>
            <a:custGeom>
              <a:avLst/>
              <a:gdLst>
                <a:gd name="T0" fmla="*/ 0 w 336"/>
                <a:gd name="T1" fmla="*/ 92675 h 358"/>
                <a:gd name="T2" fmla="*/ 0 w 336"/>
                <a:gd name="T3" fmla="*/ 32583 h 358"/>
                <a:gd name="T4" fmla="*/ 0 w 336"/>
                <a:gd name="T5" fmla="*/ 35960 h 358"/>
                <a:gd name="T6" fmla="*/ 0 w 336"/>
                <a:gd name="T7" fmla="*/ 0 h 358"/>
                <a:gd name="T8" fmla="*/ 0 w 336"/>
                <a:gd name="T9" fmla="*/ 49751 h 358"/>
                <a:gd name="T10" fmla="*/ 0 w 336"/>
                <a:gd name="T11" fmla="*/ 44472 h 358"/>
                <a:gd name="T12" fmla="*/ 0 w 336"/>
                <a:gd name="T13" fmla="*/ 92675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336" y="358"/>
                  </a:moveTo>
                  <a:lnTo>
                    <a:pt x="52" y="126"/>
                  </a:lnTo>
                  <a:lnTo>
                    <a:pt x="145" y="139"/>
                  </a:lnTo>
                  <a:lnTo>
                    <a:pt x="0" y="0"/>
                  </a:lnTo>
                  <a:lnTo>
                    <a:pt x="283" y="192"/>
                  </a:lnTo>
                  <a:lnTo>
                    <a:pt x="164" y="172"/>
                  </a:lnTo>
                  <a:lnTo>
                    <a:pt x="336" y="358"/>
                  </a:lnTo>
                  <a:close/>
                </a:path>
              </a:pathLst>
            </a:custGeom>
            <a:solidFill>
              <a:schemeClr val="accent1"/>
            </a:solidFill>
            <a:ln w="9525">
              <a:solidFill>
                <a:schemeClr val="tx1"/>
              </a:solidFill>
              <a:round/>
              <a:headEnd/>
              <a:tailEnd/>
            </a:ln>
          </p:spPr>
          <p:txBody>
            <a:bodyPr/>
            <a:lstStyle/>
            <a:p>
              <a:endParaRPr lang="zh-CN" altLang="en-US"/>
            </a:p>
          </p:txBody>
        </p:sp>
        <p:sp>
          <p:nvSpPr>
            <p:cNvPr id="29709" name="Freeform 75"/>
            <p:cNvSpPr>
              <a:spLocks/>
            </p:cNvSpPr>
            <p:nvPr/>
          </p:nvSpPr>
          <p:spPr bwMode="auto">
            <a:xfrm rot="-3467149" flipH="1" flipV="1">
              <a:off x="2047" y="-1"/>
              <a:ext cx="227" cy="1315"/>
            </a:xfrm>
            <a:custGeom>
              <a:avLst/>
              <a:gdLst>
                <a:gd name="T0" fmla="*/ 15 w 336"/>
                <a:gd name="T1" fmla="*/ 11862942 h 358"/>
                <a:gd name="T2" fmla="*/ 2 w 336"/>
                <a:gd name="T3" fmla="*/ 4177873 h 358"/>
                <a:gd name="T4" fmla="*/ 6 w 336"/>
                <a:gd name="T5" fmla="*/ 4610585 h 358"/>
                <a:gd name="T6" fmla="*/ 0 w 336"/>
                <a:gd name="T7" fmla="*/ 0 h 358"/>
                <a:gd name="T8" fmla="*/ 12 w 336"/>
                <a:gd name="T9" fmla="*/ 6361827 h 358"/>
                <a:gd name="T10" fmla="*/ 7 w 336"/>
                <a:gd name="T11" fmla="*/ 5700448 h 358"/>
                <a:gd name="T12" fmla="*/ 15 w 336"/>
                <a:gd name="T13" fmla="*/ 11862942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336" y="358"/>
                  </a:moveTo>
                  <a:lnTo>
                    <a:pt x="52" y="126"/>
                  </a:lnTo>
                  <a:lnTo>
                    <a:pt x="145" y="139"/>
                  </a:lnTo>
                  <a:lnTo>
                    <a:pt x="0" y="0"/>
                  </a:lnTo>
                  <a:lnTo>
                    <a:pt x="283" y="192"/>
                  </a:lnTo>
                  <a:lnTo>
                    <a:pt x="164" y="172"/>
                  </a:lnTo>
                  <a:lnTo>
                    <a:pt x="336" y="358"/>
                  </a:lnTo>
                  <a:close/>
                </a:path>
              </a:pathLst>
            </a:custGeom>
            <a:solidFill>
              <a:schemeClr val="accent1"/>
            </a:solidFill>
            <a:ln w="9525">
              <a:solidFill>
                <a:schemeClr val="tx1"/>
              </a:solidFill>
              <a:round/>
              <a:headEnd/>
              <a:tailEnd/>
            </a:ln>
          </p:spPr>
          <p:txBody>
            <a:bodyPr/>
            <a:lstStyle/>
            <a:p>
              <a:endParaRPr lang="zh-CN" altLang="en-US"/>
            </a:p>
          </p:txBody>
        </p:sp>
        <p:sp>
          <p:nvSpPr>
            <p:cNvPr id="29710" name="Text Box 76"/>
            <p:cNvSpPr txBox="1">
              <a:spLocks noChangeArrowheads="1"/>
            </p:cNvSpPr>
            <p:nvPr/>
          </p:nvSpPr>
          <p:spPr bwMode="auto">
            <a:xfrm>
              <a:off x="612" y="2146"/>
              <a:ext cx="931"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itchFamily="34" charset="0"/>
                  <a:ea typeface="宋体" charset="-122"/>
                </a:defRPr>
              </a:lvl1pPr>
              <a:lvl2pPr marL="742950" indent="-285750" eaLnBrk="0" hangingPunct="0">
                <a:defRPr sz="2000">
                  <a:solidFill>
                    <a:schemeClr val="tx1"/>
                  </a:solidFill>
                  <a:latin typeface="Tahoma" pitchFamily="34" charset="0"/>
                  <a:ea typeface="宋体" charset="-122"/>
                </a:defRPr>
              </a:lvl2pPr>
              <a:lvl3pPr marL="1143000" indent="-228600" eaLnBrk="0" hangingPunct="0">
                <a:defRPr sz="2000">
                  <a:solidFill>
                    <a:schemeClr val="tx1"/>
                  </a:solidFill>
                  <a:latin typeface="Tahoma" pitchFamily="34" charset="0"/>
                  <a:ea typeface="宋体" charset="-122"/>
                </a:defRPr>
              </a:lvl3pPr>
              <a:lvl4pPr marL="1600200" indent="-228600" eaLnBrk="0" hangingPunct="0">
                <a:defRPr sz="2000">
                  <a:solidFill>
                    <a:schemeClr val="tx1"/>
                  </a:solidFill>
                  <a:latin typeface="Tahoma" pitchFamily="34" charset="0"/>
                  <a:ea typeface="宋体" charset="-122"/>
                </a:defRPr>
              </a:lvl4pPr>
              <a:lvl5pPr marL="2057400" indent="-228600" eaLnBrk="0" hangingPunct="0">
                <a:defRPr sz="2000">
                  <a:solidFill>
                    <a:schemeClr val="tx1"/>
                  </a:solidFill>
                  <a:latin typeface="Tahoma" pitchFamily="34" charset="0"/>
                  <a:ea typeface="宋体" charset="-122"/>
                </a:defRPr>
              </a:lvl5pPr>
              <a:lvl6pPr marL="2514600" indent="-228600" eaLnBrk="0" fontAlgn="base" hangingPunct="0">
                <a:spcBef>
                  <a:spcPct val="0"/>
                </a:spcBef>
                <a:spcAft>
                  <a:spcPct val="0"/>
                </a:spcAft>
                <a:defRPr sz="2000">
                  <a:solidFill>
                    <a:schemeClr val="tx1"/>
                  </a:solidFill>
                  <a:latin typeface="Tahoma" pitchFamily="34" charset="0"/>
                  <a:ea typeface="宋体" charset="-122"/>
                </a:defRPr>
              </a:lvl6pPr>
              <a:lvl7pPr marL="2971800" indent="-228600" eaLnBrk="0" fontAlgn="base" hangingPunct="0">
                <a:spcBef>
                  <a:spcPct val="0"/>
                </a:spcBef>
                <a:spcAft>
                  <a:spcPct val="0"/>
                </a:spcAft>
                <a:defRPr sz="2000">
                  <a:solidFill>
                    <a:schemeClr val="tx1"/>
                  </a:solidFill>
                  <a:latin typeface="Tahoma" pitchFamily="34" charset="0"/>
                  <a:ea typeface="宋体" charset="-122"/>
                </a:defRPr>
              </a:lvl7pPr>
              <a:lvl8pPr marL="3429000" indent="-228600" eaLnBrk="0" fontAlgn="base" hangingPunct="0">
                <a:spcBef>
                  <a:spcPct val="0"/>
                </a:spcBef>
                <a:spcAft>
                  <a:spcPct val="0"/>
                </a:spcAft>
                <a:defRPr sz="2000">
                  <a:solidFill>
                    <a:schemeClr val="tx1"/>
                  </a:solidFill>
                  <a:latin typeface="Tahoma" pitchFamily="34" charset="0"/>
                  <a:ea typeface="宋体" charset="-122"/>
                </a:defRPr>
              </a:lvl8pPr>
              <a:lvl9pPr marL="3886200" indent="-228600" eaLnBrk="0" fontAlgn="base" hangingPunct="0">
                <a:spcBef>
                  <a:spcPct val="0"/>
                </a:spcBef>
                <a:spcAft>
                  <a:spcPct val="0"/>
                </a:spcAft>
                <a:defRPr sz="2000">
                  <a:solidFill>
                    <a:schemeClr val="tx1"/>
                  </a:solidFill>
                  <a:latin typeface="Tahoma" pitchFamily="34" charset="0"/>
                  <a:ea typeface="宋体" charset="-122"/>
                </a:defRPr>
              </a:lvl9pPr>
            </a:lstStyle>
            <a:p>
              <a:pPr eaLnBrk="1" hangingPunct="1"/>
              <a:r>
                <a:rPr lang="en-US" altLang="zh-CN" sz="1800">
                  <a:solidFill>
                    <a:schemeClr val="folHlink"/>
                  </a:solidFill>
                  <a:latin typeface="Arial" charset="0"/>
                  <a:ea typeface="黑体" pitchFamily="2" charset="-122"/>
                </a:rPr>
                <a:t>802.11 WLAN</a:t>
              </a:r>
            </a:p>
          </p:txBody>
        </p:sp>
        <p:sp>
          <p:nvSpPr>
            <p:cNvPr id="29711" name="Text Box 77"/>
            <p:cNvSpPr txBox="1">
              <a:spLocks noChangeArrowheads="1"/>
            </p:cNvSpPr>
            <p:nvPr/>
          </p:nvSpPr>
          <p:spPr bwMode="auto">
            <a:xfrm>
              <a:off x="673" y="1419"/>
              <a:ext cx="813"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itchFamily="34" charset="0"/>
                  <a:ea typeface="宋体" charset="-122"/>
                </a:defRPr>
              </a:lvl1pPr>
              <a:lvl2pPr marL="742950" indent="-285750" eaLnBrk="0" hangingPunct="0">
                <a:defRPr sz="2000">
                  <a:solidFill>
                    <a:schemeClr val="tx1"/>
                  </a:solidFill>
                  <a:latin typeface="Tahoma" pitchFamily="34" charset="0"/>
                  <a:ea typeface="宋体" charset="-122"/>
                </a:defRPr>
              </a:lvl2pPr>
              <a:lvl3pPr marL="1143000" indent="-228600" eaLnBrk="0" hangingPunct="0">
                <a:defRPr sz="2000">
                  <a:solidFill>
                    <a:schemeClr val="tx1"/>
                  </a:solidFill>
                  <a:latin typeface="Tahoma" pitchFamily="34" charset="0"/>
                  <a:ea typeface="宋体" charset="-122"/>
                </a:defRPr>
              </a:lvl3pPr>
              <a:lvl4pPr marL="1600200" indent="-228600" eaLnBrk="0" hangingPunct="0">
                <a:defRPr sz="2000">
                  <a:solidFill>
                    <a:schemeClr val="tx1"/>
                  </a:solidFill>
                  <a:latin typeface="Tahoma" pitchFamily="34" charset="0"/>
                  <a:ea typeface="宋体" charset="-122"/>
                </a:defRPr>
              </a:lvl4pPr>
              <a:lvl5pPr marL="2057400" indent="-228600" eaLnBrk="0" hangingPunct="0">
                <a:defRPr sz="2000">
                  <a:solidFill>
                    <a:schemeClr val="tx1"/>
                  </a:solidFill>
                  <a:latin typeface="Tahoma" pitchFamily="34" charset="0"/>
                  <a:ea typeface="宋体" charset="-122"/>
                </a:defRPr>
              </a:lvl5pPr>
              <a:lvl6pPr marL="2514600" indent="-228600" eaLnBrk="0" fontAlgn="base" hangingPunct="0">
                <a:spcBef>
                  <a:spcPct val="0"/>
                </a:spcBef>
                <a:spcAft>
                  <a:spcPct val="0"/>
                </a:spcAft>
                <a:defRPr sz="2000">
                  <a:solidFill>
                    <a:schemeClr val="tx1"/>
                  </a:solidFill>
                  <a:latin typeface="Tahoma" pitchFamily="34" charset="0"/>
                  <a:ea typeface="宋体" charset="-122"/>
                </a:defRPr>
              </a:lvl6pPr>
              <a:lvl7pPr marL="2971800" indent="-228600" eaLnBrk="0" fontAlgn="base" hangingPunct="0">
                <a:spcBef>
                  <a:spcPct val="0"/>
                </a:spcBef>
                <a:spcAft>
                  <a:spcPct val="0"/>
                </a:spcAft>
                <a:defRPr sz="2000">
                  <a:solidFill>
                    <a:schemeClr val="tx1"/>
                  </a:solidFill>
                  <a:latin typeface="Tahoma" pitchFamily="34" charset="0"/>
                  <a:ea typeface="宋体" charset="-122"/>
                </a:defRPr>
              </a:lvl7pPr>
              <a:lvl8pPr marL="3429000" indent="-228600" eaLnBrk="0" fontAlgn="base" hangingPunct="0">
                <a:spcBef>
                  <a:spcPct val="0"/>
                </a:spcBef>
                <a:spcAft>
                  <a:spcPct val="0"/>
                </a:spcAft>
                <a:defRPr sz="2000">
                  <a:solidFill>
                    <a:schemeClr val="tx1"/>
                  </a:solidFill>
                  <a:latin typeface="Tahoma" pitchFamily="34" charset="0"/>
                  <a:ea typeface="宋体" charset="-122"/>
                </a:defRPr>
              </a:lvl8pPr>
              <a:lvl9pPr marL="3886200" indent="-228600" eaLnBrk="0" fontAlgn="base" hangingPunct="0">
                <a:spcBef>
                  <a:spcPct val="0"/>
                </a:spcBef>
                <a:spcAft>
                  <a:spcPct val="0"/>
                </a:spcAft>
                <a:defRPr sz="2000">
                  <a:solidFill>
                    <a:schemeClr val="tx1"/>
                  </a:solidFill>
                  <a:latin typeface="Tahoma" pitchFamily="34" charset="0"/>
                  <a:ea typeface="宋体" charset="-122"/>
                </a:defRPr>
              </a:lvl9pPr>
            </a:lstStyle>
            <a:p>
              <a:pPr eaLnBrk="1" hangingPunct="1"/>
              <a:r>
                <a:rPr lang="en-US" altLang="zh-CN" sz="1800">
                  <a:solidFill>
                    <a:schemeClr val="folHlink"/>
                  </a:solidFill>
                  <a:latin typeface="Arial" charset="0"/>
                  <a:ea typeface="黑体" pitchFamily="2" charset="-122"/>
                </a:rPr>
                <a:t>802.11 </a:t>
              </a:r>
              <a:r>
                <a:rPr lang="zh-CN" altLang="en-US" sz="1800">
                  <a:solidFill>
                    <a:schemeClr val="folHlink"/>
                  </a:solidFill>
                  <a:latin typeface="Arial" charset="0"/>
                  <a:ea typeface="黑体" pitchFamily="2" charset="-122"/>
                </a:rPr>
                <a:t>热点</a:t>
              </a:r>
            </a:p>
          </p:txBody>
        </p:sp>
        <p:sp>
          <p:nvSpPr>
            <p:cNvPr id="29712" name="Text Box 78"/>
            <p:cNvSpPr txBox="1">
              <a:spLocks noChangeArrowheads="1"/>
            </p:cNvSpPr>
            <p:nvPr/>
          </p:nvSpPr>
          <p:spPr bwMode="auto">
            <a:xfrm>
              <a:off x="591" y="695"/>
              <a:ext cx="931"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itchFamily="34" charset="0"/>
                  <a:ea typeface="宋体" charset="-122"/>
                </a:defRPr>
              </a:lvl1pPr>
              <a:lvl2pPr marL="742950" indent="-285750" eaLnBrk="0" hangingPunct="0">
                <a:defRPr sz="2000">
                  <a:solidFill>
                    <a:schemeClr val="tx1"/>
                  </a:solidFill>
                  <a:latin typeface="Tahoma" pitchFamily="34" charset="0"/>
                  <a:ea typeface="宋体" charset="-122"/>
                </a:defRPr>
              </a:lvl2pPr>
              <a:lvl3pPr marL="1143000" indent="-228600" eaLnBrk="0" hangingPunct="0">
                <a:defRPr sz="2000">
                  <a:solidFill>
                    <a:schemeClr val="tx1"/>
                  </a:solidFill>
                  <a:latin typeface="Tahoma" pitchFamily="34" charset="0"/>
                  <a:ea typeface="宋体" charset="-122"/>
                </a:defRPr>
              </a:lvl3pPr>
              <a:lvl4pPr marL="1600200" indent="-228600" eaLnBrk="0" hangingPunct="0">
                <a:defRPr sz="2000">
                  <a:solidFill>
                    <a:schemeClr val="tx1"/>
                  </a:solidFill>
                  <a:latin typeface="Tahoma" pitchFamily="34" charset="0"/>
                  <a:ea typeface="宋体" charset="-122"/>
                </a:defRPr>
              </a:lvl4pPr>
              <a:lvl5pPr marL="2057400" indent="-228600" eaLnBrk="0" hangingPunct="0">
                <a:defRPr sz="2000">
                  <a:solidFill>
                    <a:schemeClr val="tx1"/>
                  </a:solidFill>
                  <a:latin typeface="Tahoma" pitchFamily="34" charset="0"/>
                  <a:ea typeface="宋体" charset="-122"/>
                </a:defRPr>
              </a:lvl5pPr>
              <a:lvl6pPr marL="2514600" indent="-228600" eaLnBrk="0" fontAlgn="base" hangingPunct="0">
                <a:spcBef>
                  <a:spcPct val="0"/>
                </a:spcBef>
                <a:spcAft>
                  <a:spcPct val="0"/>
                </a:spcAft>
                <a:defRPr sz="2000">
                  <a:solidFill>
                    <a:schemeClr val="tx1"/>
                  </a:solidFill>
                  <a:latin typeface="Tahoma" pitchFamily="34" charset="0"/>
                  <a:ea typeface="宋体" charset="-122"/>
                </a:defRPr>
              </a:lvl6pPr>
              <a:lvl7pPr marL="2971800" indent="-228600" eaLnBrk="0" fontAlgn="base" hangingPunct="0">
                <a:spcBef>
                  <a:spcPct val="0"/>
                </a:spcBef>
                <a:spcAft>
                  <a:spcPct val="0"/>
                </a:spcAft>
                <a:defRPr sz="2000">
                  <a:solidFill>
                    <a:schemeClr val="tx1"/>
                  </a:solidFill>
                  <a:latin typeface="Tahoma" pitchFamily="34" charset="0"/>
                  <a:ea typeface="宋体" charset="-122"/>
                </a:defRPr>
              </a:lvl7pPr>
              <a:lvl8pPr marL="3429000" indent="-228600" eaLnBrk="0" fontAlgn="base" hangingPunct="0">
                <a:spcBef>
                  <a:spcPct val="0"/>
                </a:spcBef>
                <a:spcAft>
                  <a:spcPct val="0"/>
                </a:spcAft>
                <a:defRPr sz="2000">
                  <a:solidFill>
                    <a:schemeClr val="tx1"/>
                  </a:solidFill>
                  <a:latin typeface="Tahoma" pitchFamily="34" charset="0"/>
                  <a:ea typeface="宋体" charset="-122"/>
                </a:defRPr>
              </a:lvl8pPr>
              <a:lvl9pPr marL="3886200" indent="-228600" eaLnBrk="0" fontAlgn="base" hangingPunct="0">
                <a:spcBef>
                  <a:spcPct val="0"/>
                </a:spcBef>
                <a:spcAft>
                  <a:spcPct val="0"/>
                </a:spcAft>
                <a:defRPr sz="2000">
                  <a:solidFill>
                    <a:schemeClr val="tx1"/>
                  </a:solidFill>
                  <a:latin typeface="Tahoma" pitchFamily="34" charset="0"/>
                  <a:ea typeface="宋体" charset="-122"/>
                </a:defRPr>
              </a:lvl9pPr>
            </a:lstStyle>
            <a:p>
              <a:pPr eaLnBrk="1" hangingPunct="1"/>
              <a:r>
                <a:rPr lang="en-US" altLang="zh-CN" sz="1800">
                  <a:solidFill>
                    <a:schemeClr val="folHlink"/>
                  </a:solidFill>
                  <a:latin typeface="Arial" charset="0"/>
                  <a:ea typeface="黑体" pitchFamily="2" charset="-122"/>
                </a:rPr>
                <a:t>802.11 WLAN</a:t>
              </a:r>
            </a:p>
          </p:txBody>
        </p:sp>
        <p:sp>
          <p:nvSpPr>
            <p:cNvPr id="29713" name="Freeform 79"/>
            <p:cNvSpPr>
              <a:spLocks/>
            </p:cNvSpPr>
            <p:nvPr/>
          </p:nvSpPr>
          <p:spPr bwMode="auto">
            <a:xfrm rot="-5850374">
              <a:off x="4294" y="467"/>
              <a:ext cx="91" cy="634"/>
            </a:xfrm>
            <a:custGeom>
              <a:avLst/>
              <a:gdLst>
                <a:gd name="T0" fmla="*/ 0 w 336"/>
                <a:gd name="T1" fmla="*/ 34640 h 358"/>
                <a:gd name="T2" fmla="*/ 0 w 336"/>
                <a:gd name="T3" fmla="*/ 12197 h 358"/>
                <a:gd name="T4" fmla="*/ 0 w 336"/>
                <a:gd name="T5" fmla="*/ 13445 h 358"/>
                <a:gd name="T6" fmla="*/ 0 w 336"/>
                <a:gd name="T7" fmla="*/ 0 h 358"/>
                <a:gd name="T8" fmla="*/ 0 w 336"/>
                <a:gd name="T9" fmla="*/ 18574 h 358"/>
                <a:gd name="T10" fmla="*/ 0 w 336"/>
                <a:gd name="T11" fmla="*/ 16650 h 358"/>
                <a:gd name="T12" fmla="*/ 0 w 336"/>
                <a:gd name="T13" fmla="*/ 34640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336" y="358"/>
                  </a:moveTo>
                  <a:lnTo>
                    <a:pt x="52" y="126"/>
                  </a:lnTo>
                  <a:lnTo>
                    <a:pt x="145" y="139"/>
                  </a:lnTo>
                  <a:lnTo>
                    <a:pt x="0" y="0"/>
                  </a:lnTo>
                  <a:lnTo>
                    <a:pt x="283" y="192"/>
                  </a:lnTo>
                  <a:lnTo>
                    <a:pt x="164" y="172"/>
                  </a:lnTo>
                  <a:lnTo>
                    <a:pt x="336" y="358"/>
                  </a:lnTo>
                  <a:close/>
                </a:path>
              </a:pathLst>
            </a:custGeom>
            <a:solidFill>
              <a:schemeClr val="accent1"/>
            </a:solidFill>
            <a:ln w="9525">
              <a:solidFill>
                <a:schemeClr val="tx1"/>
              </a:solidFill>
              <a:round/>
              <a:headEnd/>
              <a:tailEnd/>
            </a:ln>
          </p:spPr>
          <p:txBody>
            <a:bodyPr/>
            <a:lstStyle/>
            <a:p>
              <a:endParaRPr lang="zh-CN" altLang="en-US"/>
            </a:p>
          </p:txBody>
        </p:sp>
        <p:sp>
          <p:nvSpPr>
            <p:cNvPr id="29714" name="Text Box 80"/>
            <p:cNvSpPr txBox="1">
              <a:spLocks noChangeArrowheads="1"/>
            </p:cNvSpPr>
            <p:nvPr/>
          </p:nvSpPr>
          <p:spPr bwMode="auto">
            <a:xfrm rot="1257352">
              <a:off x="1736" y="340"/>
              <a:ext cx="512"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itchFamily="34" charset="0"/>
                  <a:ea typeface="宋体" charset="-122"/>
                </a:defRPr>
              </a:lvl1pPr>
              <a:lvl2pPr marL="742950" indent="-285750" eaLnBrk="0" hangingPunct="0">
                <a:defRPr sz="2000">
                  <a:solidFill>
                    <a:schemeClr val="tx1"/>
                  </a:solidFill>
                  <a:latin typeface="Tahoma" pitchFamily="34" charset="0"/>
                  <a:ea typeface="宋体" charset="-122"/>
                </a:defRPr>
              </a:lvl2pPr>
              <a:lvl3pPr marL="1143000" indent="-228600" eaLnBrk="0" hangingPunct="0">
                <a:defRPr sz="2000">
                  <a:solidFill>
                    <a:schemeClr val="tx1"/>
                  </a:solidFill>
                  <a:latin typeface="Tahoma" pitchFamily="34" charset="0"/>
                  <a:ea typeface="宋体" charset="-122"/>
                </a:defRPr>
              </a:lvl3pPr>
              <a:lvl4pPr marL="1600200" indent="-228600" eaLnBrk="0" hangingPunct="0">
                <a:defRPr sz="2000">
                  <a:solidFill>
                    <a:schemeClr val="tx1"/>
                  </a:solidFill>
                  <a:latin typeface="Tahoma" pitchFamily="34" charset="0"/>
                  <a:ea typeface="宋体" charset="-122"/>
                </a:defRPr>
              </a:lvl4pPr>
              <a:lvl5pPr marL="2057400" indent="-228600" eaLnBrk="0" hangingPunct="0">
                <a:defRPr sz="2000">
                  <a:solidFill>
                    <a:schemeClr val="tx1"/>
                  </a:solidFill>
                  <a:latin typeface="Tahoma" pitchFamily="34" charset="0"/>
                  <a:ea typeface="宋体" charset="-122"/>
                </a:defRPr>
              </a:lvl5pPr>
              <a:lvl6pPr marL="2514600" indent="-228600" eaLnBrk="0" fontAlgn="base" hangingPunct="0">
                <a:spcBef>
                  <a:spcPct val="0"/>
                </a:spcBef>
                <a:spcAft>
                  <a:spcPct val="0"/>
                </a:spcAft>
                <a:defRPr sz="2000">
                  <a:solidFill>
                    <a:schemeClr val="tx1"/>
                  </a:solidFill>
                  <a:latin typeface="Tahoma" pitchFamily="34" charset="0"/>
                  <a:ea typeface="宋体" charset="-122"/>
                </a:defRPr>
              </a:lvl6pPr>
              <a:lvl7pPr marL="2971800" indent="-228600" eaLnBrk="0" fontAlgn="base" hangingPunct="0">
                <a:spcBef>
                  <a:spcPct val="0"/>
                </a:spcBef>
                <a:spcAft>
                  <a:spcPct val="0"/>
                </a:spcAft>
                <a:defRPr sz="2000">
                  <a:solidFill>
                    <a:schemeClr val="tx1"/>
                  </a:solidFill>
                  <a:latin typeface="Tahoma" pitchFamily="34" charset="0"/>
                  <a:ea typeface="宋体" charset="-122"/>
                </a:defRPr>
              </a:lvl7pPr>
              <a:lvl8pPr marL="3429000" indent="-228600" eaLnBrk="0" fontAlgn="base" hangingPunct="0">
                <a:spcBef>
                  <a:spcPct val="0"/>
                </a:spcBef>
                <a:spcAft>
                  <a:spcPct val="0"/>
                </a:spcAft>
                <a:defRPr sz="2000">
                  <a:solidFill>
                    <a:schemeClr val="tx1"/>
                  </a:solidFill>
                  <a:latin typeface="Tahoma" pitchFamily="34" charset="0"/>
                  <a:ea typeface="宋体" charset="-122"/>
                </a:defRPr>
              </a:lvl8pPr>
              <a:lvl9pPr marL="3886200" indent="-228600" eaLnBrk="0" fontAlgn="base" hangingPunct="0">
                <a:spcBef>
                  <a:spcPct val="0"/>
                </a:spcBef>
                <a:spcAft>
                  <a:spcPct val="0"/>
                </a:spcAft>
                <a:defRPr sz="2000">
                  <a:solidFill>
                    <a:schemeClr val="tx1"/>
                  </a:solidFill>
                  <a:latin typeface="Tahoma" pitchFamily="34" charset="0"/>
                  <a:ea typeface="宋体" charset="-122"/>
                </a:defRPr>
              </a:lvl9pPr>
            </a:lstStyle>
            <a:p>
              <a:pPr eaLnBrk="1" hangingPunct="1"/>
              <a:r>
                <a:rPr lang="en-US" altLang="zh-CN" sz="1800">
                  <a:solidFill>
                    <a:schemeClr val="folHlink"/>
                  </a:solidFill>
                  <a:latin typeface="Arial" charset="0"/>
                  <a:ea typeface="黑体" pitchFamily="2" charset="-122"/>
                </a:rPr>
                <a:t>802.16</a:t>
              </a:r>
            </a:p>
          </p:txBody>
        </p:sp>
        <p:sp>
          <p:nvSpPr>
            <p:cNvPr id="29715" name="Text Box 81"/>
            <p:cNvSpPr txBox="1">
              <a:spLocks noChangeArrowheads="1"/>
            </p:cNvSpPr>
            <p:nvPr/>
          </p:nvSpPr>
          <p:spPr bwMode="auto">
            <a:xfrm rot="-537932">
              <a:off x="3103" y="692"/>
              <a:ext cx="512"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itchFamily="34" charset="0"/>
                  <a:ea typeface="宋体" charset="-122"/>
                </a:defRPr>
              </a:lvl1pPr>
              <a:lvl2pPr marL="742950" indent="-285750" eaLnBrk="0" hangingPunct="0">
                <a:defRPr sz="2000">
                  <a:solidFill>
                    <a:schemeClr val="tx1"/>
                  </a:solidFill>
                  <a:latin typeface="Tahoma" pitchFamily="34" charset="0"/>
                  <a:ea typeface="宋体" charset="-122"/>
                </a:defRPr>
              </a:lvl2pPr>
              <a:lvl3pPr marL="1143000" indent="-228600" eaLnBrk="0" hangingPunct="0">
                <a:defRPr sz="2000">
                  <a:solidFill>
                    <a:schemeClr val="tx1"/>
                  </a:solidFill>
                  <a:latin typeface="Tahoma" pitchFamily="34" charset="0"/>
                  <a:ea typeface="宋体" charset="-122"/>
                </a:defRPr>
              </a:lvl3pPr>
              <a:lvl4pPr marL="1600200" indent="-228600" eaLnBrk="0" hangingPunct="0">
                <a:defRPr sz="2000">
                  <a:solidFill>
                    <a:schemeClr val="tx1"/>
                  </a:solidFill>
                  <a:latin typeface="Tahoma" pitchFamily="34" charset="0"/>
                  <a:ea typeface="宋体" charset="-122"/>
                </a:defRPr>
              </a:lvl4pPr>
              <a:lvl5pPr marL="2057400" indent="-228600" eaLnBrk="0" hangingPunct="0">
                <a:defRPr sz="2000">
                  <a:solidFill>
                    <a:schemeClr val="tx1"/>
                  </a:solidFill>
                  <a:latin typeface="Tahoma" pitchFamily="34" charset="0"/>
                  <a:ea typeface="宋体" charset="-122"/>
                </a:defRPr>
              </a:lvl5pPr>
              <a:lvl6pPr marL="2514600" indent="-228600" eaLnBrk="0" fontAlgn="base" hangingPunct="0">
                <a:spcBef>
                  <a:spcPct val="0"/>
                </a:spcBef>
                <a:spcAft>
                  <a:spcPct val="0"/>
                </a:spcAft>
                <a:defRPr sz="2000">
                  <a:solidFill>
                    <a:schemeClr val="tx1"/>
                  </a:solidFill>
                  <a:latin typeface="Tahoma" pitchFamily="34" charset="0"/>
                  <a:ea typeface="宋体" charset="-122"/>
                </a:defRPr>
              </a:lvl6pPr>
              <a:lvl7pPr marL="2971800" indent="-228600" eaLnBrk="0" fontAlgn="base" hangingPunct="0">
                <a:spcBef>
                  <a:spcPct val="0"/>
                </a:spcBef>
                <a:spcAft>
                  <a:spcPct val="0"/>
                </a:spcAft>
                <a:defRPr sz="2000">
                  <a:solidFill>
                    <a:schemeClr val="tx1"/>
                  </a:solidFill>
                  <a:latin typeface="Tahoma" pitchFamily="34" charset="0"/>
                  <a:ea typeface="宋体" charset="-122"/>
                </a:defRPr>
              </a:lvl7pPr>
              <a:lvl8pPr marL="3429000" indent="-228600" eaLnBrk="0" fontAlgn="base" hangingPunct="0">
                <a:spcBef>
                  <a:spcPct val="0"/>
                </a:spcBef>
                <a:spcAft>
                  <a:spcPct val="0"/>
                </a:spcAft>
                <a:defRPr sz="2000">
                  <a:solidFill>
                    <a:schemeClr val="tx1"/>
                  </a:solidFill>
                  <a:latin typeface="Tahoma" pitchFamily="34" charset="0"/>
                  <a:ea typeface="宋体" charset="-122"/>
                </a:defRPr>
              </a:lvl8pPr>
              <a:lvl9pPr marL="3886200" indent="-228600" eaLnBrk="0" fontAlgn="base" hangingPunct="0">
                <a:spcBef>
                  <a:spcPct val="0"/>
                </a:spcBef>
                <a:spcAft>
                  <a:spcPct val="0"/>
                </a:spcAft>
                <a:defRPr sz="2000">
                  <a:solidFill>
                    <a:schemeClr val="tx1"/>
                  </a:solidFill>
                  <a:latin typeface="Tahoma" pitchFamily="34" charset="0"/>
                  <a:ea typeface="宋体" charset="-122"/>
                </a:defRPr>
              </a:lvl9pPr>
            </a:lstStyle>
            <a:p>
              <a:pPr eaLnBrk="1" hangingPunct="1"/>
              <a:r>
                <a:rPr lang="en-US" altLang="zh-CN" sz="1800">
                  <a:solidFill>
                    <a:schemeClr val="folHlink"/>
                  </a:solidFill>
                  <a:latin typeface="Arial" charset="0"/>
                  <a:ea typeface="黑体" pitchFamily="2" charset="-122"/>
                </a:rPr>
                <a:t>802.16</a:t>
              </a:r>
            </a:p>
          </p:txBody>
        </p:sp>
        <p:sp>
          <p:nvSpPr>
            <p:cNvPr id="29716" name="Text Box 82"/>
            <p:cNvSpPr txBox="1">
              <a:spLocks noChangeArrowheads="1"/>
            </p:cNvSpPr>
            <p:nvPr/>
          </p:nvSpPr>
          <p:spPr bwMode="auto">
            <a:xfrm>
              <a:off x="3536" y="1738"/>
              <a:ext cx="813"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itchFamily="34" charset="0"/>
                  <a:ea typeface="宋体" charset="-122"/>
                </a:defRPr>
              </a:lvl1pPr>
              <a:lvl2pPr marL="742950" indent="-285750" eaLnBrk="0" hangingPunct="0">
                <a:defRPr sz="2000">
                  <a:solidFill>
                    <a:schemeClr val="tx1"/>
                  </a:solidFill>
                  <a:latin typeface="Tahoma" pitchFamily="34" charset="0"/>
                  <a:ea typeface="宋体" charset="-122"/>
                </a:defRPr>
              </a:lvl2pPr>
              <a:lvl3pPr marL="1143000" indent="-228600" eaLnBrk="0" hangingPunct="0">
                <a:defRPr sz="2000">
                  <a:solidFill>
                    <a:schemeClr val="tx1"/>
                  </a:solidFill>
                  <a:latin typeface="Tahoma" pitchFamily="34" charset="0"/>
                  <a:ea typeface="宋体" charset="-122"/>
                </a:defRPr>
              </a:lvl3pPr>
              <a:lvl4pPr marL="1600200" indent="-228600" eaLnBrk="0" hangingPunct="0">
                <a:defRPr sz="2000">
                  <a:solidFill>
                    <a:schemeClr val="tx1"/>
                  </a:solidFill>
                  <a:latin typeface="Tahoma" pitchFamily="34" charset="0"/>
                  <a:ea typeface="宋体" charset="-122"/>
                </a:defRPr>
              </a:lvl4pPr>
              <a:lvl5pPr marL="2057400" indent="-228600" eaLnBrk="0" hangingPunct="0">
                <a:defRPr sz="2000">
                  <a:solidFill>
                    <a:schemeClr val="tx1"/>
                  </a:solidFill>
                  <a:latin typeface="Tahoma" pitchFamily="34" charset="0"/>
                  <a:ea typeface="宋体" charset="-122"/>
                </a:defRPr>
              </a:lvl5pPr>
              <a:lvl6pPr marL="2514600" indent="-228600" eaLnBrk="0" fontAlgn="base" hangingPunct="0">
                <a:spcBef>
                  <a:spcPct val="0"/>
                </a:spcBef>
                <a:spcAft>
                  <a:spcPct val="0"/>
                </a:spcAft>
                <a:defRPr sz="2000">
                  <a:solidFill>
                    <a:schemeClr val="tx1"/>
                  </a:solidFill>
                  <a:latin typeface="Tahoma" pitchFamily="34" charset="0"/>
                  <a:ea typeface="宋体" charset="-122"/>
                </a:defRPr>
              </a:lvl6pPr>
              <a:lvl7pPr marL="2971800" indent="-228600" eaLnBrk="0" fontAlgn="base" hangingPunct="0">
                <a:spcBef>
                  <a:spcPct val="0"/>
                </a:spcBef>
                <a:spcAft>
                  <a:spcPct val="0"/>
                </a:spcAft>
                <a:defRPr sz="2000">
                  <a:solidFill>
                    <a:schemeClr val="tx1"/>
                  </a:solidFill>
                  <a:latin typeface="Tahoma" pitchFamily="34" charset="0"/>
                  <a:ea typeface="宋体" charset="-122"/>
                </a:defRPr>
              </a:lvl7pPr>
              <a:lvl8pPr marL="3429000" indent="-228600" eaLnBrk="0" fontAlgn="base" hangingPunct="0">
                <a:spcBef>
                  <a:spcPct val="0"/>
                </a:spcBef>
                <a:spcAft>
                  <a:spcPct val="0"/>
                </a:spcAft>
                <a:defRPr sz="2000">
                  <a:solidFill>
                    <a:schemeClr val="tx1"/>
                  </a:solidFill>
                  <a:latin typeface="Tahoma" pitchFamily="34" charset="0"/>
                  <a:ea typeface="宋体" charset="-122"/>
                </a:defRPr>
              </a:lvl8pPr>
              <a:lvl9pPr marL="3886200" indent="-228600" eaLnBrk="0" fontAlgn="base" hangingPunct="0">
                <a:spcBef>
                  <a:spcPct val="0"/>
                </a:spcBef>
                <a:spcAft>
                  <a:spcPct val="0"/>
                </a:spcAft>
                <a:defRPr sz="2000">
                  <a:solidFill>
                    <a:schemeClr val="tx1"/>
                  </a:solidFill>
                  <a:latin typeface="Tahoma" pitchFamily="34" charset="0"/>
                  <a:ea typeface="宋体" charset="-122"/>
                </a:defRPr>
              </a:lvl9pPr>
            </a:lstStyle>
            <a:p>
              <a:pPr eaLnBrk="1" hangingPunct="1"/>
              <a:r>
                <a:rPr lang="en-US" altLang="zh-CN" sz="1800">
                  <a:solidFill>
                    <a:schemeClr val="folHlink"/>
                  </a:solidFill>
                  <a:latin typeface="Arial" charset="0"/>
                  <a:ea typeface="黑体" pitchFamily="2" charset="-122"/>
                </a:rPr>
                <a:t>802.16 </a:t>
              </a:r>
              <a:r>
                <a:rPr lang="zh-CN" altLang="en-US" sz="1800">
                  <a:solidFill>
                    <a:schemeClr val="folHlink"/>
                  </a:solidFill>
                  <a:latin typeface="Arial" charset="0"/>
                  <a:ea typeface="黑体" pitchFamily="2" charset="-122"/>
                </a:rPr>
                <a:t>基站</a:t>
              </a:r>
            </a:p>
          </p:txBody>
        </p:sp>
        <p:sp>
          <p:nvSpPr>
            <p:cNvPr id="29717" name="Text Box 83"/>
            <p:cNvSpPr txBox="1">
              <a:spLocks noChangeArrowheads="1"/>
            </p:cNvSpPr>
            <p:nvPr/>
          </p:nvSpPr>
          <p:spPr bwMode="auto">
            <a:xfrm>
              <a:off x="1596" y="876"/>
              <a:ext cx="511"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itchFamily="34" charset="0"/>
                  <a:ea typeface="宋体" charset="-122"/>
                </a:defRPr>
              </a:lvl1pPr>
              <a:lvl2pPr marL="742950" indent="-285750" eaLnBrk="0" hangingPunct="0">
                <a:defRPr sz="2000">
                  <a:solidFill>
                    <a:schemeClr val="tx1"/>
                  </a:solidFill>
                  <a:latin typeface="Tahoma" pitchFamily="34" charset="0"/>
                  <a:ea typeface="宋体" charset="-122"/>
                </a:defRPr>
              </a:lvl2pPr>
              <a:lvl3pPr marL="1143000" indent="-228600" eaLnBrk="0" hangingPunct="0">
                <a:defRPr sz="2000">
                  <a:solidFill>
                    <a:schemeClr val="tx1"/>
                  </a:solidFill>
                  <a:latin typeface="Tahoma" pitchFamily="34" charset="0"/>
                  <a:ea typeface="宋体" charset="-122"/>
                </a:defRPr>
              </a:lvl3pPr>
              <a:lvl4pPr marL="1600200" indent="-228600" eaLnBrk="0" hangingPunct="0">
                <a:defRPr sz="2000">
                  <a:solidFill>
                    <a:schemeClr val="tx1"/>
                  </a:solidFill>
                  <a:latin typeface="Tahoma" pitchFamily="34" charset="0"/>
                  <a:ea typeface="宋体" charset="-122"/>
                </a:defRPr>
              </a:lvl4pPr>
              <a:lvl5pPr marL="2057400" indent="-228600" eaLnBrk="0" hangingPunct="0">
                <a:defRPr sz="2000">
                  <a:solidFill>
                    <a:schemeClr val="tx1"/>
                  </a:solidFill>
                  <a:latin typeface="Tahoma" pitchFamily="34" charset="0"/>
                  <a:ea typeface="宋体" charset="-122"/>
                </a:defRPr>
              </a:lvl5pPr>
              <a:lvl6pPr marL="2514600" indent="-228600" eaLnBrk="0" fontAlgn="base" hangingPunct="0">
                <a:spcBef>
                  <a:spcPct val="0"/>
                </a:spcBef>
                <a:spcAft>
                  <a:spcPct val="0"/>
                </a:spcAft>
                <a:defRPr sz="2000">
                  <a:solidFill>
                    <a:schemeClr val="tx1"/>
                  </a:solidFill>
                  <a:latin typeface="Tahoma" pitchFamily="34" charset="0"/>
                  <a:ea typeface="宋体" charset="-122"/>
                </a:defRPr>
              </a:lvl6pPr>
              <a:lvl7pPr marL="2971800" indent="-228600" eaLnBrk="0" fontAlgn="base" hangingPunct="0">
                <a:spcBef>
                  <a:spcPct val="0"/>
                </a:spcBef>
                <a:spcAft>
                  <a:spcPct val="0"/>
                </a:spcAft>
                <a:defRPr sz="2000">
                  <a:solidFill>
                    <a:schemeClr val="tx1"/>
                  </a:solidFill>
                  <a:latin typeface="Tahoma" pitchFamily="34" charset="0"/>
                  <a:ea typeface="宋体" charset="-122"/>
                </a:defRPr>
              </a:lvl7pPr>
              <a:lvl8pPr marL="3429000" indent="-228600" eaLnBrk="0" fontAlgn="base" hangingPunct="0">
                <a:spcBef>
                  <a:spcPct val="0"/>
                </a:spcBef>
                <a:spcAft>
                  <a:spcPct val="0"/>
                </a:spcAft>
                <a:defRPr sz="2000">
                  <a:solidFill>
                    <a:schemeClr val="tx1"/>
                  </a:solidFill>
                  <a:latin typeface="Tahoma" pitchFamily="34" charset="0"/>
                  <a:ea typeface="宋体" charset="-122"/>
                </a:defRPr>
              </a:lvl8pPr>
              <a:lvl9pPr marL="3886200" indent="-228600" eaLnBrk="0" fontAlgn="base" hangingPunct="0">
                <a:spcBef>
                  <a:spcPct val="0"/>
                </a:spcBef>
                <a:spcAft>
                  <a:spcPct val="0"/>
                </a:spcAft>
                <a:defRPr sz="2000">
                  <a:solidFill>
                    <a:schemeClr val="tx1"/>
                  </a:solidFill>
                  <a:latin typeface="Tahoma" pitchFamily="34" charset="0"/>
                  <a:ea typeface="宋体" charset="-122"/>
                </a:defRPr>
              </a:lvl9pPr>
            </a:lstStyle>
            <a:p>
              <a:pPr eaLnBrk="1" hangingPunct="1"/>
              <a:r>
                <a:rPr lang="en-US" altLang="zh-CN" sz="1800">
                  <a:solidFill>
                    <a:schemeClr val="folHlink"/>
                  </a:solidFill>
                  <a:latin typeface="Arial" charset="0"/>
                  <a:ea typeface="黑体" pitchFamily="2" charset="-122"/>
                </a:rPr>
                <a:t>802.16</a:t>
              </a:r>
            </a:p>
          </p:txBody>
        </p:sp>
        <p:graphicFrame>
          <p:nvGraphicFramePr>
            <p:cNvPr id="29718" name="Object 84"/>
            <p:cNvGraphicFramePr>
              <a:graphicFrameLocks noChangeAspect="1"/>
            </p:cNvGraphicFramePr>
            <p:nvPr/>
          </p:nvGraphicFramePr>
          <p:xfrm>
            <a:off x="4649" y="900"/>
            <a:ext cx="916" cy="625"/>
          </p:xfrm>
          <a:graphic>
            <a:graphicData uri="http://schemas.openxmlformats.org/presentationml/2006/ole">
              <mc:AlternateContent xmlns:mc="http://schemas.openxmlformats.org/markup-compatibility/2006">
                <mc:Choice xmlns:v="urn:schemas-microsoft-com:vml" Requires="v">
                  <p:oleObj spid="_x0000_s51205" name="VISIO" r:id="rId6" imgW="1687068" imgH="964692" progId="">
                    <p:embed/>
                  </p:oleObj>
                </mc:Choice>
                <mc:Fallback>
                  <p:oleObj name="VISIO" r:id="rId6" imgW="1687068" imgH="964692"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49" y="900"/>
                          <a:ext cx="916" cy="625"/>
                        </a:xfrm>
                        <a:prstGeom prst="rect">
                          <a:avLst/>
                        </a:prstGeom>
                        <a:noFill/>
                        <a:ln>
                          <a:noFill/>
                        </a:ln>
                        <a:effectLst>
                          <a:outerShdw dist="25400" dir="54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29719" name="Text Box 85"/>
            <p:cNvSpPr txBox="1">
              <a:spLocks noChangeArrowheads="1"/>
            </p:cNvSpPr>
            <p:nvPr/>
          </p:nvSpPr>
          <p:spPr bwMode="auto">
            <a:xfrm>
              <a:off x="4875" y="1056"/>
              <a:ext cx="504"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itchFamily="34" charset="0"/>
                  <a:ea typeface="宋体" charset="-122"/>
                </a:defRPr>
              </a:lvl1pPr>
              <a:lvl2pPr marL="742950" indent="-285750" eaLnBrk="0" hangingPunct="0">
                <a:defRPr sz="2000">
                  <a:solidFill>
                    <a:schemeClr val="tx1"/>
                  </a:solidFill>
                  <a:latin typeface="Tahoma" pitchFamily="34" charset="0"/>
                  <a:ea typeface="宋体" charset="-122"/>
                </a:defRPr>
              </a:lvl2pPr>
              <a:lvl3pPr marL="1143000" indent="-228600" eaLnBrk="0" hangingPunct="0">
                <a:defRPr sz="2000">
                  <a:solidFill>
                    <a:schemeClr val="tx1"/>
                  </a:solidFill>
                  <a:latin typeface="Tahoma" pitchFamily="34" charset="0"/>
                  <a:ea typeface="宋体" charset="-122"/>
                </a:defRPr>
              </a:lvl3pPr>
              <a:lvl4pPr marL="1600200" indent="-228600" eaLnBrk="0" hangingPunct="0">
                <a:defRPr sz="2000">
                  <a:solidFill>
                    <a:schemeClr val="tx1"/>
                  </a:solidFill>
                  <a:latin typeface="Tahoma" pitchFamily="34" charset="0"/>
                  <a:ea typeface="宋体" charset="-122"/>
                </a:defRPr>
              </a:lvl4pPr>
              <a:lvl5pPr marL="2057400" indent="-228600" eaLnBrk="0" hangingPunct="0">
                <a:defRPr sz="2000">
                  <a:solidFill>
                    <a:schemeClr val="tx1"/>
                  </a:solidFill>
                  <a:latin typeface="Tahoma" pitchFamily="34" charset="0"/>
                  <a:ea typeface="宋体" charset="-122"/>
                </a:defRPr>
              </a:lvl5pPr>
              <a:lvl6pPr marL="2514600" indent="-228600" eaLnBrk="0" fontAlgn="base" hangingPunct="0">
                <a:spcBef>
                  <a:spcPct val="0"/>
                </a:spcBef>
                <a:spcAft>
                  <a:spcPct val="0"/>
                </a:spcAft>
                <a:defRPr sz="2000">
                  <a:solidFill>
                    <a:schemeClr val="tx1"/>
                  </a:solidFill>
                  <a:latin typeface="Tahoma" pitchFamily="34" charset="0"/>
                  <a:ea typeface="宋体" charset="-122"/>
                </a:defRPr>
              </a:lvl6pPr>
              <a:lvl7pPr marL="2971800" indent="-228600" eaLnBrk="0" fontAlgn="base" hangingPunct="0">
                <a:spcBef>
                  <a:spcPct val="0"/>
                </a:spcBef>
                <a:spcAft>
                  <a:spcPct val="0"/>
                </a:spcAft>
                <a:defRPr sz="2000">
                  <a:solidFill>
                    <a:schemeClr val="tx1"/>
                  </a:solidFill>
                  <a:latin typeface="Tahoma" pitchFamily="34" charset="0"/>
                  <a:ea typeface="宋体" charset="-122"/>
                </a:defRPr>
              </a:lvl7pPr>
              <a:lvl8pPr marL="3429000" indent="-228600" eaLnBrk="0" fontAlgn="base" hangingPunct="0">
                <a:spcBef>
                  <a:spcPct val="0"/>
                </a:spcBef>
                <a:spcAft>
                  <a:spcPct val="0"/>
                </a:spcAft>
                <a:defRPr sz="2000">
                  <a:solidFill>
                    <a:schemeClr val="tx1"/>
                  </a:solidFill>
                  <a:latin typeface="Tahoma" pitchFamily="34" charset="0"/>
                  <a:ea typeface="宋体" charset="-122"/>
                </a:defRPr>
              </a:lvl8pPr>
              <a:lvl9pPr marL="3886200" indent="-228600" eaLnBrk="0" fontAlgn="base" hangingPunct="0">
                <a:spcBef>
                  <a:spcPct val="0"/>
                </a:spcBef>
                <a:spcAft>
                  <a:spcPct val="0"/>
                </a:spcAft>
                <a:defRPr sz="2000">
                  <a:solidFill>
                    <a:schemeClr val="tx1"/>
                  </a:solidFill>
                  <a:latin typeface="Tahoma" pitchFamily="34" charset="0"/>
                  <a:ea typeface="宋体" charset="-122"/>
                </a:defRPr>
              </a:lvl9pPr>
            </a:lstStyle>
            <a:p>
              <a:pPr eaLnBrk="1" hangingPunct="1"/>
              <a:r>
                <a:rPr lang="zh-CN" altLang="en-US" sz="1800">
                  <a:solidFill>
                    <a:schemeClr val="folHlink"/>
                  </a:solidFill>
                  <a:latin typeface="Arial" charset="0"/>
                  <a:ea typeface="黑体" pitchFamily="2" charset="-122"/>
                </a:rPr>
                <a:t>因特网</a:t>
              </a:r>
            </a:p>
          </p:txBody>
        </p:sp>
        <p:grpSp>
          <p:nvGrpSpPr>
            <p:cNvPr id="29720" name="Group 86"/>
            <p:cNvGrpSpPr>
              <a:grpSpLocks/>
            </p:cNvGrpSpPr>
            <p:nvPr/>
          </p:nvGrpSpPr>
          <p:grpSpPr bwMode="auto">
            <a:xfrm>
              <a:off x="3696" y="709"/>
              <a:ext cx="363" cy="1043"/>
              <a:chOff x="2654" y="800"/>
              <a:chExt cx="496" cy="1349"/>
            </a:xfrm>
          </p:grpSpPr>
          <p:sp>
            <p:nvSpPr>
              <p:cNvPr id="29799" name="AutoShape 87"/>
              <p:cNvSpPr>
                <a:spLocks noChangeAspect="1" noChangeArrowheads="1" noTextEdit="1"/>
              </p:cNvSpPr>
              <p:nvPr/>
            </p:nvSpPr>
            <p:spPr bwMode="auto">
              <a:xfrm>
                <a:off x="2654" y="800"/>
                <a:ext cx="496" cy="1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9800" name="Line 88"/>
              <p:cNvSpPr>
                <a:spLocks noChangeShapeType="1"/>
              </p:cNvSpPr>
              <p:nvPr/>
            </p:nvSpPr>
            <p:spPr bwMode="auto">
              <a:xfrm>
                <a:off x="2842" y="1027"/>
                <a:ext cx="117" cy="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801" name="Line 89"/>
              <p:cNvSpPr>
                <a:spLocks noChangeShapeType="1"/>
              </p:cNvSpPr>
              <p:nvPr/>
            </p:nvSpPr>
            <p:spPr bwMode="auto">
              <a:xfrm flipV="1">
                <a:off x="2842" y="951"/>
                <a:ext cx="0" cy="19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802" name="Line 90"/>
              <p:cNvSpPr>
                <a:spLocks noChangeShapeType="1"/>
              </p:cNvSpPr>
              <p:nvPr/>
            </p:nvSpPr>
            <p:spPr bwMode="auto">
              <a:xfrm flipV="1">
                <a:off x="2825" y="965"/>
                <a:ext cx="0" cy="163"/>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803" name="Line 91"/>
              <p:cNvSpPr>
                <a:spLocks noChangeShapeType="1"/>
              </p:cNvSpPr>
              <p:nvPr/>
            </p:nvSpPr>
            <p:spPr bwMode="auto">
              <a:xfrm flipV="1">
                <a:off x="2959" y="954"/>
                <a:ext cx="0" cy="18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804" name="Line 92"/>
              <p:cNvSpPr>
                <a:spLocks noChangeShapeType="1"/>
              </p:cNvSpPr>
              <p:nvPr/>
            </p:nvSpPr>
            <p:spPr bwMode="auto">
              <a:xfrm flipV="1">
                <a:off x="2974" y="965"/>
                <a:ext cx="1" cy="163"/>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805" name="Line 93"/>
              <p:cNvSpPr>
                <a:spLocks noChangeShapeType="1"/>
              </p:cNvSpPr>
              <p:nvPr/>
            </p:nvSpPr>
            <p:spPr bwMode="auto">
              <a:xfrm>
                <a:off x="2825" y="1047"/>
                <a:ext cx="53" cy="77"/>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806" name="Line 94"/>
              <p:cNvSpPr>
                <a:spLocks noChangeShapeType="1"/>
              </p:cNvSpPr>
              <p:nvPr/>
            </p:nvSpPr>
            <p:spPr bwMode="auto">
              <a:xfrm flipV="1">
                <a:off x="2907" y="1052"/>
                <a:ext cx="66" cy="72"/>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807" name="Line 95"/>
              <p:cNvSpPr>
                <a:spLocks noChangeShapeType="1"/>
              </p:cNvSpPr>
              <p:nvPr/>
            </p:nvSpPr>
            <p:spPr bwMode="auto">
              <a:xfrm flipV="1">
                <a:off x="2881" y="944"/>
                <a:ext cx="0" cy="83"/>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808" name="Line 96"/>
              <p:cNvSpPr>
                <a:spLocks noChangeShapeType="1"/>
              </p:cNvSpPr>
              <p:nvPr/>
            </p:nvSpPr>
            <p:spPr bwMode="auto">
              <a:xfrm flipV="1">
                <a:off x="2921" y="943"/>
                <a:ext cx="1" cy="82"/>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809" name="Line 97"/>
              <p:cNvSpPr>
                <a:spLocks noChangeShapeType="1"/>
              </p:cNvSpPr>
              <p:nvPr/>
            </p:nvSpPr>
            <p:spPr bwMode="auto">
              <a:xfrm>
                <a:off x="2852" y="1093"/>
                <a:ext cx="82" cy="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810" name="Rectangle 98"/>
              <p:cNvSpPr>
                <a:spLocks noChangeArrowheads="1"/>
              </p:cNvSpPr>
              <p:nvPr/>
            </p:nvSpPr>
            <p:spPr bwMode="auto">
              <a:xfrm>
                <a:off x="2852" y="1059"/>
                <a:ext cx="13" cy="58"/>
              </a:xfrm>
              <a:prstGeom prst="rect">
                <a:avLst/>
              </a:prstGeom>
              <a:solidFill>
                <a:schemeClr val="accent1"/>
              </a:solidFill>
              <a:ln w="9525">
                <a:solidFill>
                  <a:schemeClr val="tx1"/>
                </a:solidFill>
                <a:miter lim="800000"/>
                <a:headEnd/>
                <a:tailEnd/>
              </a:ln>
            </p:spPr>
            <p:txBody>
              <a:bodyPr/>
              <a:lstStyle>
                <a:lvl1pPr eaLnBrk="0" hangingPunct="0">
                  <a:defRPr sz="2000">
                    <a:solidFill>
                      <a:schemeClr val="tx1"/>
                    </a:solidFill>
                    <a:latin typeface="Tahoma" pitchFamily="34" charset="0"/>
                    <a:ea typeface="宋体" charset="-122"/>
                  </a:defRPr>
                </a:lvl1pPr>
                <a:lvl2pPr marL="742950" indent="-285750" eaLnBrk="0" hangingPunct="0">
                  <a:defRPr sz="2000">
                    <a:solidFill>
                      <a:schemeClr val="tx1"/>
                    </a:solidFill>
                    <a:latin typeface="Tahoma" pitchFamily="34" charset="0"/>
                    <a:ea typeface="宋体" charset="-122"/>
                  </a:defRPr>
                </a:lvl2pPr>
                <a:lvl3pPr marL="1143000" indent="-228600" eaLnBrk="0" hangingPunct="0">
                  <a:defRPr sz="2000">
                    <a:solidFill>
                      <a:schemeClr val="tx1"/>
                    </a:solidFill>
                    <a:latin typeface="Tahoma" pitchFamily="34" charset="0"/>
                    <a:ea typeface="宋体" charset="-122"/>
                  </a:defRPr>
                </a:lvl3pPr>
                <a:lvl4pPr marL="1600200" indent="-228600" eaLnBrk="0" hangingPunct="0">
                  <a:defRPr sz="2000">
                    <a:solidFill>
                      <a:schemeClr val="tx1"/>
                    </a:solidFill>
                    <a:latin typeface="Tahoma" pitchFamily="34" charset="0"/>
                    <a:ea typeface="宋体" charset="-122"/>
                  </a:defRPr>
                </a:lvl4pPr>
                <a:lvl5pPr marL="2057400" indent="-228600" eaLnBrk="0" hangingPunct="0">
                  <a:defRPr sz="2000">
                    <a:solidFill>
                      <a:schemeClr val="tx1"/>
                    </a:solidFill>
                    <a:latin typeface="Tahoma" pitchFamily="34" charset="0"/>
                    <a:ea typeface="宋体" charset="-122"/>
                  </a:defRPr>
                </a:lvl5pPr>
                <a:lvl6pPr marL="2514600" indent="-228600" eaLnBrk="0" fontAlgn="base" hangingPunct="0">
                  <a:spcBef>
                    <a:spcPct val="0"/>
                  </a:spcBef>
                  <a:spcAft>
                    <a:spcPct val="0"/>
                  </a:spcAft>
                  <a:defRPr sz="2000">
                    <a:solidFill>
                      <a:schemeClr val="tx1"/>
                    </a:solidFill>
                    <a:latin typeface="Tahoma" pitchFamily="34" charset="0"/>
                    <a:ea typeface="宋体" charset="-122"/>
                  </a:defRPr>
                </a:lvl6pPr>
                <a:lvl7pPr marL="2971800" indent="-228600" eaLnBrk="0" fontAlgn="base" hangingPunct="0">
                  <a:spcBef>
                    <a:spcPct val="0"/>
                  </a:spcBef>
                  <a:spcAft>
                    <a:spcPct val="0"/>
                  </a:spcAft>
                  <a:defRPr sz="2000">
                    <a:solidFill>
                      <a:schemeClr val="tx1"/>
                    </a:solidFill>
                    <a:latin typeface="Tahoma" pitchFamily="34" charset="0"/>
                    <a:ea typeface="宋体" charset="-122"/>
                  </a:defRPr>
                </a:lvl7pPr>
                <a:lvl8pPr marL="3429000" indent="-228600" eaLnBrk="0" fontAlgn="base" hangingPunct="0">
                  <a:spcBef>
                    <a:spcPct val="0"/>
                  </a:spcBef>
                  <a:spcAft>
                    <a:spcPct val="0"/>
                  </a:spcAft>
                  <a:defRPr sz="2000">
                    <a:solidFill>
                      <a:schemeClr val="tx1"/>
                    </a:solidFill>
                    <a:latin typeface="Tahoma" pitchFamily="34" charset="0"/>
                    <a:ea typeface="宋体" charset="-122"/>
                  </a:defRPr>
                </a:lvl8pPr>
                <a:lvl9pPr marL="3886200" indent="-228600" eaLnBrk="0" fontAlgn="base" hangingPunct="0">
                  <a:spcBef>
                    <a:spcPct val="0"/>
                  </a:spcBef>
                  <a:spcAft>
                    <a:spcPct val="0"/>
                  </a:spcAft>
                  <a:defRPr sz="2000">
                    <a:solidFill>
                      <a:schemeClr val="tx1"/>
                    </a:solidFill>
                    <a:latin typeface="Tahoma" pitchFamily="34" charset="0"/>
                    <a:ea typeface="宋体" charset="-122"/>
                  </a:defRPr>
                </a:lvl9pPr>
              </a:lstStyle>
              <a:p>
                <a:pPr eaLnBrk="1" hangingPunct="1"/>
                <a:endParaRPr lang="zh-CN" altLang="en-US"/>
              </a:p>
            </p:txBody>
          </p:sp>
          <p:sp>
            <p:nvSpPr>
              <p:cNvPr id="29811" name="Rectangle 99"/>
              <p:cNvSpPr>
                <a:spLocks noChangeArrowheads="1"/>
              </p:cNvSpPr>
              <p:nvPr/>
            </p:nvSpPr>
            <p:spPr bwMode="auto">
              <a:xfrm>
                <a:off x="2852" y="1059"/>
                <a:ext cx="13" cy="58"/>
              </a:xfrm>
              <a:prstGeom prst="rect">
                <a:avLst/>
              </a:prstGeom>
              <a:solidFill>
                <a:schemeClr val="accent1"/>
              </a:solidFill>
              <a:ln w="22225" cap="rnd">
                <a:solidFill>
                  <a:schemeClr val="tx1"/>
                </a:solidFill>
                <a:miter lim="800000"/>
                <a:headEnd/>
                <a:tailEnd/>
              </a:ln>
            </p:spPr>
            <p:txBody>
              <a:bodyPr/>
              <a:lstStyle>
                <a:lvl1pPr eaLnBrk="0" hangingPunct="0">
                  <a:defRPr sz="2000">
                    <a:solidFill>
                      <a:schemeClr val="tx1"/>
                    </a:solidFill>
                    <a:latin typeface="Tahoma" pitchFamily="34" charset="0"/>
                    <a:ea typeface="宋体" charset="-122"/>
                  </a:defRPr>
                </a:lvl1pPr>
                <a:lvl2pPr marL="742950" indent="-285750" eaLnBrk="0" hangingPunct="0">
                  <a:defRPr sz="2000">
                    <a:solidFill>
                      <a:schemeClr val="tx1"/>
                    </a:solidFill>
                    <a:latin typeface="Tahoma" pitchFamily="34" charset="0"/>
                    <a:ea typeface="宋体" charset="-122"/>
                  </a:defRPr>
                </a:lvl2pPr>
                <a:lvl3pPr marL="1143000" indent="-228600" eaLnBrk="0" hangingPunct="0">
                  <a:defRPr sz="2000">
                    <a:solidFill>
                      <a:schemeClr val="tx1"/>
                    </a:solidFill>
                    <a:latin typeface="Tahoma" pitchFamily="34" charset="0"/>
                    <a:ea typeface="宋体" charset="-122"/>
                  </a:defRPr>
                </a:lvl3pPr>
                <a:lvl4pPr marL="1600200" indent="-228600" eaLnBrk="0" hangingPunct="0">
                  <a:defRPr sz="2000">
                    <a:solidFill>
                      <a:schemeClr val="tx1"/>
                    </a:solidFill>
                    <a:latin typeface="Tahoma" pitchFamily="34" charset="0"/>
                    <a:ea typeface="宋体" charset="-122"/>
                  </a:defRPr>
                </a:lvl4pPr>
                <a:lvl5pPr marL="2057400" indent="-228600" eaLnBrk="0" hangingPunct="0">
                  <a:defRPr sz="2000">
                    <a:solidFill>
                      <a:schemeClr val="tx1"/>
                    </a:solidFill>
                    <a:latin typeface="Tahoma" pitchFamily="34" charset="0"/>
                    <a:ea typeface="宋体" charset="-122"/>
                  </a:defRPr>
                </a:lvl5pPr>
                <a:lvl6pPr marL="2514600" indent="-228600" eaLnBrk="0" fontAlgn="base" hangingPunct="0">
                  <a:spcBef>
                    <a:spcPct val="0"/>
                  </a:spcBef>
                  <a:spcAft>
                    <a:spcPct val="0"/>
                  </a:spcAft>
                  <a:defRPr sz="2000">
                    <a:solidFill>
                      <a:schemeClr val="tx1"/>
                    </a:solidFill>
                    <a:latin typeface="Tahoma" pitchFamily="34" charset="0"/>
                    <a:ea typeface="宋体" charset="-122"/>
                  </a:defRPr>
                </a:lvl6pPr>
                <a:lvl7pPr marL="2971800" indent="-228600" eaLnBrk="0" fontAlgn="base" hangingPunct="0">
                  <a:spcBef>
                    <a:spcPct val="0"/>
                  </a:spcBef>
                  <a:spcAft>
                    <a:spcPct val="0"/>
                  </a:spcAft>
                  <a:defRPr sz="2000">
                    <a:solidFill>
                      <a:schemeClr val="tx1"/>
                    </a:solidFill>
                    <a:latin typeface="Tahoma" pitchFamily="34" charset="0"/>
                    <a:ea typeface="宋体" charset="-122"/>
                  </a:defRPr>
                </a:lvl7pPr>
                <a:lvl8pPr marL="3429000" indent="-228600" eaLnBrk="0" fontAlgn="base" hangingPunct="0">
                  <a:spcBef>
                    <a:spcPct val="0"/>
                  </a:spcBef>
                  <a:spcAft>
                    <a:spcPct val="0"/>
                  </a:spcAft>
                  <a:defRPr sz="2000">
                    <a:solidFill>
                      <a:schemeClr val="tx1"/>
                    </a:solidFill>
                    <a:latin typeface="Tahoma" pitchFamily="34" charset="0"/>
                    <a:ea typeface="宋体" charset="-122"/>
                  </a:defRPr>
                </a:lvl8pPr>
                <a:lvl9pPr marL="3886200" indent="-228600" eaLnBrk="0" fontAlgn="base" hangingPunct="0">
                  <a:spcBef>
                    <a:spcPct val="0"/>
                  </a:spcBef>
                  <a:spcAft>
                    <a:spcPct val="0"/>
                  </a:spcAft>
                  <a:defRPr sz="2000">
                    <a:solidFill>
                      <a:schemeClr val="tx1"/>
                    </a:solidFill>
                    <a:latin typeface="Tahoma" pitchFamily="34" charset="0"/>
                    <a:ea typeface="宋体" charset="-122"/>
                  </a:defRPr>
                </a:lvl9pPr>
              </a:lstStyle>
              <a:p>
                <a:pPr eaLnBrk="1" hangingPunct="1"/>
                <a:endParaRPr lang="zh-CN" altLang="en-US"/>
              </a:p>
            </p:txBody>
          </p:sp>
          <p:sp>
            <p:nvSpPr>
              <p:cNvPr id="29812" name="Rectangle 100"/>
              <p:cNvSpPr>
                <a:spLocks noChangeArrowheads="1"/>
              </p:cNvSpPr>
              <p:nvPr/>
            </p:nvSpPr>
            <p:spPr bwMode="auto">
              <a:xfrm>
                <a:off x="2932" y="1060"/>
                <a:ext cx="12" cy="60"/>
              </a:xfrm>
              <a:prstGeom prst="rect">
                <a:avLst/>
              </a:prstGeom>
              <a:solidFill>
                <a:schemeClr val="accent1"/>
              </a:solidFill>
              <a:ln w="9525">
                <a:solidFill>
                  <a:schemeClr val="tx1"/>
                </a:solidFill>
                <a:miter lim="800000"/>
                <a:headEnd/>
                <a:tailEnd/>
              </a:ln>
            </p:spPr>
            <p:txBody>
              <a:bodyPr/>
              <a:lstStyle>
                <a:lvl1pPr eaLnBrk="0" hangingPunct="0">
                  <a:defRPr sz="2000">
                    <a:solidFill>
                      <a:schemeClr val="tx1"/>
                    </a:solidFill>
                    <a:latin typeface="Tahoma" pitchFamily="34" charset="0"/>
                    <a:ea typeface="宋体" charset="-122"/>
                  </a:defRPr>
                </a:lvl1pPr>
                <a:lvl2pPr marL="742950" indent="-285750" eaLnBrk="0" hangingPunct="0">
                  <a:defRPr sz="2000">
                    <a:solidFill>
                      <a:schemeClr val="tx1"/>
                    </a:solidFill>
                    <a:latin typeface="Tahoma" pitchFamily="34" charset="0"/>
                    <a:ea typeface="宋体" charset="-122"/>
                  </a:defRPr>
                </a:lvl2pPr>
                <a:lvl3pPr marL="1143000" indent="-228600" eaLnBrk="0" hangingPunct="0">
                  <a:defRPr sz="2000">
                    <a:solidFill>
                      <a:schemeClr val="tx1"/>
                    </a:solidFill>
                    <a:latin typeface="Tahoma" pitchFamily="34" charset="0"/>
                    <a:ea typeface="宋体" charset="-122"/>
                  </a:defRPr>
                </a:lvl3pPr>
                <a:lvl4pPr marL="1600200" indent="-228600" eaLnBrk="0" hangingPunct="0">
                  <a:defRPr sz="2000">
                    <a:solidFill>
                      <a:schemeClr val="tx1"/>
                    </a:solidFill>
                    <a:latin typeface="Tahoma" pitchFamily="34" charset="0"/>
                    <a:ea typeface="宋体" charset="-122"/>
                  </a:defRPr>
                </a:lvl4pPr>
                <a:lvl5pPr marL="2057400" indent="-228600" eaLnBrk="0" hangingPunct="0">
                  <a:defRPr sz="2000">
                    <a:solidFill>
                      <a:schemeClr val="tx1"/>
                    </a:solidFill>
                    <a:latin typeface="Tahoma" pitchFamily="34" charset="0"/>
                    <a:ea typeface="宋体" charset="-122"/>
                  </a:defRPr>
                </a:lvl5pPr>
                <a:lvl6pPr marL="2514600" indent="-228600" eaLnBrk="0" fontAlgn="base" hangingPunct="0">
                  <a:spcBef>
                    <a:spcPct val="0"/>
                  </a:spcBef>
                  <a:spcAft>
                    <a:spcPct val="0"/>
                  </a:spcAft>
                  <a:defRPr sz="2000">
                    <a:solidFill>
                      <a:schemeClr val="tx1"/>
                    </a:solidFill>
                    <a:latin typeface="Tahoma" pitchFamily="34" charset="0"/>
                    <a:ea typeface="宋体" charset="-122"/>
                  </a:defRPr>
                </a:lvl6pPr>
                <a:lvl7pPr marL="2971800" indent="-228600" eaLnBrk="0" fontAlgn="base" hangingPunct="0">
                  <a:spcBef>
                    <a:spcPct val="0"/>
                  </a:spcBef>
                  <a:spcAft>
                    <a:spcPct val="0"/>
                  </a:spcAft>
                  <a:defRPr sz="2000">
                    <a:solidFill>
                      <a:schemeClr val="tx1"/>
                    </a:solidFill>
                    <a:latin typeface="Tahoma" pitchFamily="34" charset="0"/>
                    <a:ea typeface="宋体" charset="-122"/>
                  </a:defRPr>
                </a:lvl7pPr>
                <a:lvl8pPr marL="3429000" indent="-228600" eaLnBrk="0" fontAlgn="base" hangingPunct="0">
                  <a:spcBef>
                    <a:spcPct val="0"/>
                  </a:spcBef>
                  <a:spcAft>
                    <a:spcPct val="0"/>
                  </a:spcAft>
                  <a:defRPr sz="2000">
                    <a:solidFill>
                      <a:schemeClr val="tx1"/>
                    </a:solidFill>
                    <a:latin typeface="Tahoma" pitchFamily="34" charset="0"/>
                    <a:ea typeface="宋体" charset="-122"/>
                  </a:defRPr>
                </a:lvl8pPr>
                <a:lvl9pPr marL="3886200" indent="-228600" eaLnBrk="0" fontAlgn="base" hangingPunct="0">
                  <a:spcBef>
                    <a:spcPct val="0"/>
                  </a:spcBef>
                  <a:spcAft>
                    <a:spcPct val="0"/>
                  </a:spcAft>
                  <a:defRPr sz="2000">
                    <a:solidFill>
                      <a:schemeClr val="tx1"/>
                    </a:solidFill>
                    <a:latin typeface="Tahoma" pitchFamily="34" charset="0"/>
                    <a:ea typeface="宋体" charset="-122"/>
                  </a:defRPr>
                </a:lvl9pPr>
              </a:lstStyle>
              <a:p>
                <a:pPr eaLnBrk="1" hangingPunct="1"/>
                <a:endParaRPr lang="zh-CN" altLang="en-US"/>
              </a:p>
            </p:txBody>
          </p:sp>
          <p:sp>
            <p:nvSpPr>
              <p:cNvPr id="29813" name="Rectangle 101"/>
              <p:cNvSpPr>
                <a:spLocks noChangeArrowheads="1"/>
              </p:cNvSpPr>
              <p:nvPr/>
            </p:nvSpPr>
            <p:spPr bwMode="auto">
              <a:xfrm>
                <a:off x="2932" y="1060"/>
                <a:ext cx="12" cy="60"/>
              </a:xfrm>
              <a:prstGeom prst="rect">
                <a:avLst/>
              </a:prstGeom>
              <a:solidFill>
                <a:schemeClr val="accent1"/>
              </a:solidFill>
              <a:ln w="22225" cap="rnd">
                <a:solidFill>
                  <a:schemeClr val="tx1"/>
                </a:solidFill>
                <a:miter lim="800000"/>
                <a:headEnd/>
                <a:tailEnd/>
              </a:ln>
            </p:spPr>
            <p:txBody>
              <a:bodyPr/>
              <a:lstStyle>
                <a:lvl1pPr eaLnBrk="0" hangingPunct="0">
                  <a:defRPr sz="2000">
                    <a:solidFill>
                      <a:schemeClr val="tx1"/>
                    </a:solidFill>
                    <a:latin typeface="Tahoma" pitchFamily="34" charset="0"/>
                    <a:ea typeface="宋体" charset="-122"/>
                  </a:defRPr>
                </a:lvl1pPr>
                <a:lvl2pPr marL="742950" indent="-285750" eaLnBrk="0" hangingPunct="0">
                  <a:defRPr sz="2000">
                    <a:solidFill>
                      <a:schemeClr val="tx1"/>
                    </a:solidFill>
                    <a:latin typeface="Tahoma" pitchFamily="34" charset="0"/>
                    <a:ea typeface="宋体" charset="-122"/>
                  </a:defRPr>
                </a:lvl2pPr>
                <a:lvl3pPr marL="1143000" indent="-228600" eaLnBrk="0" hangingPunct="0">
                  <a:defRPr sz="2000">
                    <a:solidFill>
                      <a:schemeClr val="tx1"/>
                    </a:solidFill>
                    <a:latin typeface="Tahoma" pitchFamily="34" charset="0"/>
                    <a:ea typeface="宋体" charset="-122"/>
                  </a:defRPr>
                </a:lvl3pPr>
                <a:lvl4pPr marL="1600200" indent="-228600" eaLnBrk="0" hangingPunct="0">
                  <a:defRPr sz="2000">
                    <a:solidFill>
                      <a:schemeClr val="tx1"/>
                    </a:solidFill>
                    <a:latin typeface="Tahoma" pitchFamily="34" charset="0"/>
                    <a:ea typeface="宋体" charset="-122"/>
                  </a:defRPr>
                </a:lvl4pPr>
                <a:lvl5pPr marL="2057400" indent="-228600" eaLnBrk="0" hangingPunct="0">
                  <a:defRPr sz="2000">
                    <a:solidFill>
                      <a:schemeClr val="tx1"/>
                    </a:solidFill>
                    <a:latin typeface="Tahoma" pitchFamily="34" charset="0"/>
                    <a:ea typeface="宋体" charset="-122"/>
                  </a:defRPr>
                </a:lvl5pPr>
                <a:lvl6pPr marL="2514600" indent="-228600" eaLnBrk="0" fontAlgn="base" hangingPunct="0">
                  <a:spcBef>
                    <a:spcPct val="0"/>
                  </a:spcBef>
                  <a:spcAft>
                    <a:spcPct val="0"/>
                  </a:spcAft>
                  <a:defRPr sz="2000">
                    <a:solidFill>
                      <a:schemeClr val="tx1"/>
                    </a:solidFill>
                    <a:latin typeface="Tahoma" pitchFamily="34" charset="0"/>
                    <a:ea typeface="宋体" charset="-122"/>
                  </a:defRPr>
                </a:lvl6pPr>
                <a:lvl7pPr marL="2971800" indent="-228600" eaLnBrk="0" fontAlgn="base" hangingPunct="0">
                  <a:spcBef>
                    <a:spcPct val="0"/>
                  </a:spcBef>
                  <a:spcAft>
                    <a:spcPct val="0"/>
                  </a:spcAft>
                  <a:defRPr sz="2000">
                    <a:solidFill>
                      <a:schemeClr val="tx1"/>
                    </a:solidFill>
                    <a:latin typeface="Tahoma" pitchFamily="34" charset="0"/>
                    <a:ea typeface="宋体" charset="-122"/>
                  </a:defRPr>
                </a:lvl7pPr>
                <a:lvl8pPr marL="3429000" indent="-228600" eaLnBrk="0" fontAlgn="base" hangingPunct="0">
                  <a:spcBef>
                    <a:spcPct val="0"/>
                  </a:spcBef>
                  <a:spcAft>
                    <a:spcPct val="0"/>
                  </a:spcAft>
                  <a:defRPr sz="2000">
                    <a:solidFill>
                      <a:schemeClr val="tx1"/>
                    </a:solidFill>
                    <a:latin typeface="Tahoma" pitchFamily="34" charset="0"/>
                    <a:ea typeface="宋体" charset="-122"/>
                  </a:defRPr>
                </a:lvl8pPr>
                <a:lvl9pPr marL="3886200" indent="-228600" eaLnBrk="0" fontAlgn="base" hangingPunct="0">
                  <a:spcBef>
                    <a:spcPct val="0"/>
                  </a:spcBef>
                  <a:spcAft>
                    <a:spcPct val="0"/>
                  </a:spcAft>
                  <a:defRPr sz="2000">
                    <a:solidFill>
                      <a:schemeClr val="tx1"/>
                    </a:solidFill>
                    <a:latin typeface="Tahoma" pitchFamily="34" charset="0"/>
                    <a:ea typeface="宋体" charset="-122"/>
                  </a:defRPr>
                </a:lvl9pPr>
              </a:lstStyle>
              <a:p>
                <a:pPr eaLnBrk="1" hangingPunct="1"/>
                <a:endParaRPr lang="zh-CN" altLang="en-US"/>
              </a:p>
            </p:txBody>
          </p:sp>
          <p:sp>
            <p:nvSpPr>
              <p:cNvPr id="29814" name="Line 102"/>
              <p:cNvSpPr>
                <a:spLocks noChangeShapeType="1"/>
              </p:cNvSpPr>
              <p:nvPr/>
            </p:nvSpPr>
            <p:spPr bwMode="auto">
              <a:xfrm>
                <a:off x="2842" y="1027"/>
                <a:ext cx="117" cy="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815" name="Line 103"/>
              <p:cNvSpPr>
                <a:spLocks noChangeShapeType="1"/>
              </p:cNvSpPr>
              <p:nvPr/>
            </p:nvSpPr>
            <p:spPr bwMode="auto">
              <a:xfrm flipV="1">
                <a:off x="2842" y="951"/>
                <a:ext cx="0" cy="19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816" name="Line 104"/>
              <p:cNvSpPr>
                <a:spLocks noChangeShapeType="1"/>
              </p:cNvSpPr>
              <p:nvPr/>
            </p:nvSpPr>
            <p:spPr bwMode="auto">
              <a:xfrm flipV="1">
                <a:off x="2825" y="965"/>
                <a:ext cx="0" cy="163"/>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817" name="Line 105"/>
              <p:cNvSpPr>
                <a:spLocks noChangeShapeType="1"/>
              </p:cNvSpPr>
              <p:nvPr/>
            </p:nvSpPr>
            <p:spPr bwMode="auto">
              <a:xfrm flipV="1">
                <a:off x="2959" y="954"/>
                <a:ext cx="0" cy="18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818" name="Line 106"/>
              <p:cNvSpPr>
                <a:spLocks noChangeShapeType="1"/>
              </p:cNvSpPr>
              <p:nvPr/>
            </p:nvSpPr>
            <p:spPr bwMode="auto">
              <a:xfrm flipV="1">
                <a:off x="2974" y="965"/>
                <a:ext cx="1" cy="163"/>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819" name="Line 107"/>
              <p:cNvSpPr>
                <a:spLocks noChangeShapeType="1"/>
              </p:cNvSpPr>
              <p:nvPr/>
            </p:nvSpPr>
            <p:spPr bwMode="auto">
              <a:xfrm>
                <a:off x="2825" y="1047"/>
                <a:ext cx="53" cy="77"/>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820" name="Line 108"/>
              <p:cNvSpPr>
                <a:spLocks noChangeShapeType="1"/>
              </p:cNvSpPr>
              <p:nvPr/>
            </p:nvSpPr>
            <p:spPr bwMode="auto">
              <a:xfrm flipV="1">
                <a:off x="2907" y="1052"/>
                <a:ext cx="66" cy="72"/>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821" name="Line 109"/>
              <p:cNvSpPr>
                <a:spLocks noChangeShapeType="1"/>
              </p:cNvSpPr>
              <p:nvPr/>
            </p:nvSpPr>
            <p:spPr bwMode="auto">
              <a:xfrm flipV="1">
                <a:off x="2881" y="944"/>
                <a:ext cx="0" cy="83"/>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822" name="Line 110"/>
              <p:cNvSpPr>
                <a:spLocks noChangeShapeType="1"/>
              </p:cNvSpPr>
              <p:nvPr/>
            </p:nvSpPr>
            <p:spPr bwMode="auto">
              <a:xfrm flipV="1">
                <a:off x="2921" y="943"/>
                <a:ext cx="1" cy="82"/>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823" name="Line 111"/>
              <p:cNvSpPr>
                <a:spLocks noChangeShapeType="1"/>
              </p:cNvSpPr>
              <p:nvPr/>
            </p:nvSpPr>
            <p:spPr bwMode="auto">
              <a:xfrm>
                <a:off x="2852" y="1093"/>
                <a:ext cx="82" cy="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824" name="Rectangle 112"/>
              <p:cNvSpPr>
                <a:spLocks noChangeArrowheads="1"/>
              </p:cNvSpPr>
              <p:nvPr/>
            </p:nvSpPr>
            <p:spPr bwMode="auto">
              <a:xfrm>
                <a:off x="2852" y="1059"/>
                <a:ext cx="13" cy="58"/>
              </a:xfrm>
              <a:prstGeom prst="rect">
                <a:avLst/>
              </a:prstGeom>
              <a:solidFill>
                <a:schemeClr val="accent1"/>
              </a:solidFill>
              <a:ln w="9525">
                <a:solidFill>
                  <a:schemeClr val="tx1"/>
                </a:solidFill>
                <a:miter lim="800000"/>
                <a:headEnd/>
                <a:tailEnd/>
              </a:ln>
            </p:spPr>
            <p:txBody>
              <a:bodyPr/>
              <a:lstStyle>
                <a:lvl1pPr eaLnBrk="0" hangingPunct="0">
                  <a:defRPr sz="2000">
                    <a:solidFill>
                      <a:schemeClr val="tx1"/>
                    </a:solidFill>
                    <a:latin typeface="Tahoma" pitchFamily="34" charset="0"/>
                    <a:ea typeface="宋体" charset="-122"/>
                  </a:defRPr>
                </a:lvl1pPr>
                <a:lvl2pPr marL="742950" indent="-285750" eaLnBrk="0" hangingPunct="0">
                  <a:defRPr sz="2000">
                    <a:solidFill>
                      <a:schemeClr val="tx1"/>
                    </a:solidFill>
                    <a:latin typeface="Tahoma" pitchFamily="34" charset="0"/>
                    <a:ea typeface="宋体" charset="-122"/>
                  </a:defRPr>
                </a:lvl2pPr>
                <a:lvl3pPr marL="1143000" indent="-228600" eaLnBrk="0" hangingPunct="0">
                  <a:defRPr sz="2000">
                    <a:solidFill>
                      <a:schemeClr val="tx1"/>
                    </a:solidFill>
                    <a:latin typeface="Tahoma" pitchFamily="34" charset="0"/>
                    <a:ea typeface="宋体" charset="-122"/>
                  </a:defRPr>
                </a:lvl3pPr>
                <a:lvl4pPr marL="1600200" indent="-228600" eaLnBrk="0" hangingPunct="0">
                  <a:defRPr sz="2000">
                    <a:solidFill>
                      <a:schemeClr val="tx1"/>
                    </a:solidFill>
                    <a:latin typeface="Tahoma" pitchFamily="34" charset="0"/>
                    <a:ea typeface="宋体" charset="-122"/>
                  </a:defRPr>
                </a:lvl4pPr>
                <a:lvl5pPr marL="2057400" indent="-228600" eaLnBrk="0" hangingPunct="0">
                  <a:defRPr sz="2000">
                    <a:solidFill>
                      <a:schemeClr val="tx1"/>
                    </a:solidFill>
                    <a:latin typeface="Tahoma" pitchFamily="34" charset="0"/>
                    <a:ea typeface="宋体" charset="-122"/>
                  </a:defRPr>
                </a:lvl5pPr>
                <a:lvl6pPr marL="2514600" indent="-228600" eaLnBrk="0" fontAlgn="base" hangingPunct="0">
                  <a:spcBef>
                    <a:spcPct val="0"/>
                  </a:spcBef>
                  <a:spcAft>
                    <a:spcPct val="0"/>
                  </a:spcAft>
                  <a:defRPr sz="2000">
                    <a:solidFill>
                      <a:schemeClr val="tx1"/>
                    </a:solidFill>
                    <a:latin typeface="Tahoma" pitchFamily="34" charset="0"/>
                    <a:ea typeface="宋体" charset="-122"/>
                  </a:defRPr>
                </a:lvl6pPr>
                <a:lvl7pPr marL="2971800" indent="-228600" eaLnBrk="0" fontAlgn="base" hangingPunct="0">
                  <a:spcBef>
                    <a:spcPct val="0"/>
                  </a:spcBef>
                  <a:spcAft>
                    <a:spcPct val="0"/>
                  </a:spcAft>
                  <a:defRPr sz="2000">
                    <a:solidFill>
                      <a:schemeClr val="tx1"/>
                    </a:solidFill>
                    <a:latin typeface="Tahoma" pitchFamily="34" charset="0"/>
                    <a:ea typeface="宋体" charset="-122"/>
                  </a:defRPr>
                </a:lvl7pPr>
                <a:lvl8pPr marL="3429000" indent="-228600" eaLnBrk="0" fontAlgn="base" hangingPunct="0">
                  <a:spcBef>
                    <a:spcPct val="0"/>
                  </a:spcBef>
                  <a:spcAft>
                    <a:spcPct val="0"/>
                  </a:spcAft>
                  <a:defRPr sz="2000">
                    <a:solidFill>
                      <a:schemeClr val="tx1"/>
                    </a:solidFill>
                    <a:latin typeface="Tahoma" pitchFamily="34" charset="0"/>
                    <a:ea typeface="宋体" charset="-122"/>
                  </a:defRPr>
                </a:lvl8pPr>
                <a:lvl9pPr marL="3886200" indent="-228600" eaLnBrk="0" fontAlgn="base" hangingPunct="0">
                  <a:spcBef>
                    <a:spcPct val="0"/>
                  </a:spcBef>
                  <a:spcAft>
                    <a:spcPct val="0"/>
                  </a:spcAft>
                  <a:defRPr sz="2000">
                    <a:solidFill>
                      <a:schemeClr val="tx1"/>
                    </a:solidFill>
                    <a:latin typeface="Tahoma" pitchFamily="34" charset="0"/>
                    <a:ea typeface="宋体" charset="-122"/>
                  </a:defRPr>
                </a:lvl9pPr>
              </a:lstStyle>
              <a:p>
                <a:pPr eaLnBrk="1" hangingPunct="1"/>
                <a:endParaRPr lang="zh-CN" altLang="en-US"/>
              </a:p>
            </p:txBody>
          </p:sp>
          <p:sp>
            <p:nvSpPr>
              <p:cNvPr id="29825" name="Rectangle 113"/>
              <p:cNvSpPr>
                <a:spLocks noChangeArrowheads="1"/>
              </p:cNvSpPr>
              <p:nvPr/>
            </p:nvSpPr>
            <p:spPr bwMode="auto">
              <a:xfrm>
                <a:off x="2852" y="1059"/>
                <a:ext cx="13" cy="58"/>
              </a:xfrm>
              <a:prstGeom prst="rect">
                <a:avLst/>
              </a:prstGeom>
              <a:solidFill>
                <a:schemeClr val="accent1"/>
              </a:solidFill>
              <a:ln w="22225" cap="rnd">
                <a:solidFill>
                  <a:schemeClr val="tx1"/>
                </a:solidFill>
                <a:miter lim="800000"/>
                <a:headEnd/>
                <a:tailEnd/>
              </a:ln>
            </p:spPr>
            <p:txBody>
              <a:bodyPr/>
              <a:lstStyle>
                <a:lvl1pPr eaLnBrk="0" hangingPunct="0">
                  <a:defRPr sz="2000">
                    <a:solidFill>
                      <a:schemeClr val="tx1"/>
                    </a:solidFill>
                    <a:latin typeface="Tahoma" pitchFamily="34" charset="0"/>
                    <a:ea typeface="宋体" charset="-122"/>
                  </a:defRPr>
                </a:lvl1pPr>
                <a:lvl2pPr marL="742950" indent="-285750" eaLnBrk="0" hangingPunct="0">
                  <a:defRPr sz="2000">
                    <a:solidFill>
                      <a:schemeClr val="tx1"/>
                    </a:solidFill>
                    <a:latin typeface="Tahoma" pitchFamily="34" charset="0"/>
                    <a:ea typeface="宋体" charset="-122"/>
                  </a:defRPr>
                </a:lvl2pPr>
                <a:lvl3pPr marL="1143000" indent="-228600" eaLnBrk="0" hangingPunct="0">
                  <a:defRPr sz="2000">
                    <a:solidFill>
                      <a:schemeClr val="tx1"/>
                    </a:solidFill>
                    <a:latin typeface="Tahoma" pitchFamily="34" charset="0"/>
                    <a:ea typeface="宋体" charset="-122"/>
                  </a:defRPr>
                </a:lvl3pPr>
                <a:lvl4pPr marL="1600200" indent="-228600" eaLnBrk="0" hangingPunct="0">
                  <a:defRPr sz="2000">
                    <a:solidFill>
                      <a:schemeClr val="tx1"/>
                    </a:solidFill>
                    <a:latin typeface="Tahoma" pitchFamily="34" charset="0"/>
                    <a:ea typeface="宋体" charset="-122"/>
                  </a:defRPr>
                </a:lvl4pPr>
                <a:lvl5pPr marL="2057400" indent="-228600" eaLnBrk="0" hangingPunct="0">
                  <a:defRPr sz="2000">
                    <a:solidFill>
                      <a:schemeClr val="tx1"/>
                    </a:solidFill>
                    <a:latin typeface="Tahoma" pitchFamily="34" charset="0"/>
                    <a:ea typeface="宋体" charset="-122"/>
                  </a:defRPr>
                </a:lvl5pPr>
                <a:lvl6pPr marL="2514600" indent="-228600" eaLnBrk="0" fontAlgn="base" hangingPunct="0">
                  <a:spcBef>
                    <a:spcPct val="0"/>
                  </a:spcBef>
                  <a:spcAft>
                    <a:spcPct val="0"/>
                  </a:spcAft>
                  <a:defRPr sz="2000">
                    <a:solidFill>
                      <a:schemeClr val="tx1"/>
                    </a:solidFill>
                    <a:latin typeface="Tahoma" pitchFamily="34" charset="0"/>
                    <a:ea typeface="宋体" charset="-122"/>
                  </a:defRPr>
                </a:lvl6pPr>
                <a:lvl7pPr marL="2971800" indent="-228600" eaLnBrk="0" fontAlgn="base" hangingPunct="0">
                  <a:spcBef>
                    <a:spcPct val="0"/>
                  </a:spcBef>
                  <a:spcAft>
                    <a:spcPct val="0"/>
                  </a:spcAft>
                  <a:defRPr sz="2000">
                    <a:solidFill>
                      <a:schemeClr val="tx1"/>
                    </a:solidFill>
                    <a:latin typeface="Tahoma" pitchFamily="34" charset="0"/>
                    <a:ea typeface="宋体" charset="-122"/>
                  </a:defRPr>
                </a:lvl7pPr>
                <a:lvl8pPr marL="3429000" indent="-228600" eaLnBrk="0" fontAlgn="base" hangingPunct="0">
                  <a:spcBef>
                    <a:spcPct val="0"/>
                  </a:spcBef>
                  <a:spcAft>
                    <a:spcPct val="0"/>
                  </a:spcAft>
                  <a:defRPr sz="2000">
                    <a:solidFill>
                      <a:schemeClr val="tx1"/>
                    </a:solidFill>
                    <a:latin typeface="Tahoma" pitchFamily="34" charset="0"/>
                    <a:ea typeface="宋体" charset="-122"/>
                  </a:defRPr>
                </a:lvl8pPr>
                <a:lvl9pPr marL="3886200" indent="-228600" eaLnBrk="0" fontAlgn="base" hangingPunct="0">
                  <a:spcBef>
                    <a:spcPct val="0"/>
                  </a:spcBef>
                  <a:spcAft>
                    <a:spcPct val="0"/>
                  </a:spcAft>
                  <a:defRPr sz="2000">
                    <a:solidFill>
                      <a:schemeClr val="tx1"/>
                    </a:solidFill>
                    <a:latin typeface="Tahoma" pitchFamily="34" charset="0"/>
                    <a:ea typeface="宋体" charset="-122"/>
                  </a:defRPr>
                </a:lvl9pPr>
              </a:lstStyle>
              <a:p>
                <a:pPr eaLnBrk="1" hangingPunct="1"/>
                <a:endParaRPr lang="zh-CN" altLang="en-US"/>
              </a:p>
            </p:txBody>
          </p:sp>
          <p:sp>
            <p:nvSpPr>
              <p:cNvPr id="29826" name="Rectangle 114"/>
              <p:cNvSpPr>
                <a:spLocks noChangeArrowheads="1"/>
              </p:cNvSpPr>
              <p:nvPr/>
            </p:nvSpPr>
            <p:spPr bwMode="auto">
              <a:xfrm>
                <a:off x="2932" y="1060"/>
                <a:ext cx="12" cy="60"/>
              </a:xfrm>
              <a:prstGeom prst="rect">
                <a:avLst/>
              </a:prstGeom>
              <a:solidFill>
                <a:schemeClr val="accent1"/>
              </a:solidFill>
              <a:ln w="9525">
                <a:solidFill>
                  <a:schemeClr val="tx1"/>
                </a:solidFill>
                <a:miter lim="800000"/>
                <a:headEnd/>
                <a:tailEnd/>
              </a:ln>
            </p:spPr>
            <p:txBody>
              <a:bodyPr/>
              <a:lstStyle>
                <a:lvl1pPr eaLnBrk="0" hangingPunct="0">
                  <a:defRPr sz="2000">
                    <a:solidFill>
                      <a:schemeClr val="tx1"/>
                    </a:solidFill>
                    <a:latin typeface="Tahoma" pitchFamily="34" charset="0"/>
                    <a:ea typeface="宋体" charset="-122"/>
                  </a:defRPr>
                </a:lvl1pPr>
                <a:lvl2pPr marL="742950" indent="-285750" eaLnBrk="0" hangingPunct="0">
                  <a:defRPr sz="2000">
                    <a:solidFill>
                      <a:schemeClr val="tx1"/>
                    </a:solidFill>
                    <a:latin typeface="Tahoma" pitchFamily="34" charset="0"/>
                    <a:ea typeface="宋体" charset="-122"/>
                  </a:defRPr>
                </a:lvl2pPr>
                <a:lvl3pPr marL="1143000" indent="-228600" eaLnBrk="0" hangingPunct="0">
                  <a:defRPr sz="2000">
                    <a:solidFill>
                      <a:schemeClr val="tx1"/>
                    </a:solidFill>
                    <a:latin typeface="Tahoma" pitchFamily="34" charset="0"/>
                    <a:ea typeface="宋体" charset="-122"/>
                  </a:defRPr>
                </a:lvl3pPr>
                <a:lvl4pPr marL="1600200" indent="-228600" eaLnBrk="0" hangingPunct="0">
                  <a:defRPr sz="2000">
                    <a:solidFill>
                      <a:schemeClr val="tx1"/>
                    </a:solidFill>
                    <a:latin typeface="Tahoma" pitchFamily="34" charset="0"/>
                    <a:ea typeface="宋体" charset="-122"/>
                  </a:defRPr>
                </a:lvl4pPr>
                <a:lvl5pPr marL="2057400" indent="-228600" eaLnBrk="0" hangingPunct="0">
                  <a:defRPr sz="2000">
                    <a:solidFill>
                      <a:schemeClr val="tx1"/>
                    </a:solidFill>
                    <a:latin typeface="Tahoma" pitchFamily="34" charset="0"/>
                    <a:ea typeface="宋体" charset="-122"/>
                  </a:defRPr>
                </a:lvl5pPr>
                <a:lvl6pPr marL="2514600" indent="-228600" eaLnBrk="0" fontAlgn="base" hangingPunct="0">
                  <a:spcBef>
                    <a:spcPct val="0"/>
                  </a:spcBef>
                  <a:spcAft>
                    <a:spcPct val="0"/>
                  </a:spcAft>
                  <a:defRPr sz="2000">
                    <a:solidFill>
                      <a:schemeClr val="tx1"/>
                    </a:solidFill>
                    <a:latin typeface="Tahoma" pitchFamily="34" charset="0"/>
                    <a:ea typeface="宋体" charset="-122"/>
                  </a:defRPr>
                </a:lvl6pPr>
                <a:lvl7pPr marL="2971800" indent="-228600" eaLnBrk="0" fontAlgn="base" hangingPunct="0">
                  <a:spcBef>
                    <a:spcPct val="0"/>
                  </a:spcBef>
                  <a:spcAft>
                    <a:spcPct val="0"/>
                  </a:spcAft>
                  <a:defRPr sz="2000">
                    <a:solidFill>
                      <a:schemeClr val="tx1"/>
                    </a:solidFill>
                    <a:latin typeface="Tahoma" pitchFamily="34" charset="0"/>
                    <a:ea typeface="宋体" charset="-122"/>
                  </a:defRPr>
                </a:lvl7pPr>
                <a:lvl8pPr marL="3429000" indent="-228600" eaLnBrk="0" fontAlgn="base" hangingPunct="0">
                  <a:spcBef>
                    <a:spcPct val="0"/>
                  </a:spcBef>
                  <a:spcAft>
                    <a:spcPct val="0"/>
                  </a:spcAft>
                  <a:defRPr sz="2000">
                    <a:solidFill>
                      <a:schemeClr val="tx1"/>
                    </a:solidFill>
                    <a:latin typeface="Tahoma" pitchFamily="34" charset="0"/>
                    <a:ea typeface="宋体" charset="-122"/>
                  </a:defRPr>
                </a:lvl8pPr>
                <a:lvl9pPr marL="3886200" indent="-228600" eaLnBrk="0" fontAlgn="base" hangingPunct="0">
                  <a:spcBef>
                    <a:spcPct val="0"/>
                  </a:spcBef>
                  <a:spcAft>
                    <a:spcPct val="0"/>
                  </a:spcAft>
                  <a:defRPr sz="2000">
                    <a:solidFill>
                      <a:schemeClr val="tx1"/>
                    </a:solidFill>
                    <a:latin typeface="Tahoma" pitchFamily="34" charset="0"/>
                    <a:ea typeface="宋体" charset="-122"/>
                  </a:defRPr>
                </a:lvl9pPr>
              </a:lstStyle>
              <a:p>
                <a:pPr eaLnBrk="1" hangingPunct="1"/>
                <a:endParaRPr lang="zh-CN" altLang="en-US"/>
              </a:p>
            </p:txBody>
          </p:sp>
          <p:sp>
            <p:nvSpPr>
              <p:cNvPr id="29827" name="Rectangle 115"/>
              <p:cNvSpPr>
                <a:spLocks noChangeArrowheads="1"/>
              </p:cNvSpPr>
              <p:nvPr/>
            </p:nvSpPr>
            <p:spPr bwMode="auto">
              <a:xfrm>
                <a:off x="2932" y="1060"/>
                <a:ext cx="12" cy="60"/>
              </a:xfrm>
              <a:prstGeom prst="rect">
                <a:avLst/>
              </a:prstGeom>
              <a:solidFill>
                <a:schemeClr val="accent1"/>
              </a:solidFill>
              <a:ln w="22225" cap="rnd">
                <a:solidFill>
                  <a:schemeClr val="tx1"/>
                </a:solidFill>
                <a:miter lim="800000"/>
                <a:headEnd/>
                <a:tailEnd/>
              </a:ln>
            </p:spPr>
            <p:txBody>
              <a:bodyPr/>
              <a:lstStyle>
                <a:lvl1pPr eaLnBrk="0" hangingPunct="0">
                  <a:defRPr sz="2000">
                    <a:solidFill>
                      <a:schemeClr val="tx1"/>
                    </a:solidFill>
                    <a:latin typeface="Tahoma" pitchFamily="34" charset="0"/>
                    <a:ea typeface="宋体" charset="-122"/>
                  </a:defRPr>
                </a:lvl1pPr>
                <a:lvl2pPr marL="742950" indent="-285750" eaLnBrk="0" hangingPunct="0">
                  <a:defRPr sz="2000">
                    <a:solidFill>
                      <a:schemeClr val="tx1"/>
                    </a:solidFill>
                    <a:latin typeface="Tahoma" pitchFamily="34" charset="0"/>
                    <a:ea typeface="宋体" charset="-122"/>
                  </a:defRPr>
                </a:lvl2pPr>
                <a:lvl3pPr marL="1143000" indent="-228600" eaLnBrk="0" hangingPunct="0">
                  <a:defRPr sz="2000">
                    <a:solidFill>
                      <a:schemeClr val="tx1"/>
                    </a:solidFill>
                    <a:latin typeface="Tahoma" pitchFamily="34" charset="0"/>
                    <a:ea typeface="宋体" charset="-122"/>
                  </a:defRPr>
                </a:lvl3pPr>
                <a:lvl4pPr marL="1600200" indent="-228600" eaLnBrk="0" hangingPunct="0">
                  <a:defRPr sz="2000">
                    <a:solidFill>
                      <a:schemeClr val="tx1"/>
                    </a:solidFill>
                    <a:latin typeface="Tahoma" pitchFamily="34" charset="0"/>
                    <a:ea typeface="宋体" charset="-122"/>
                  </a:defRPr>
                </a:lvl4pPr>
                <a:lvl5pPr marL="2057400" indent="-228600" eaLnBrk="0" hangingPunct="0">
                  <a:defRPr sz="2000">
                    <a:solidFill>
                      <a:schemeClr val="tx1"/>
                    </a:solidFill>
                    <a:latin typeface="Tahoma" pitchFamily="34" charset="0"/>
                    <a:ea typeface="宋体" charset="-122"/>
                  </a:defRPr>
                </a:lvl5pPr>
                <a:lvl6pPr marL="2514600" indent="-228600" eaLnBrk="0" fontAlgn="base" hangingPunct="0">
                  <a:spcBef>
                    <a:spcPct val="0"/>
                  </a:spcBef>
                  <a:spcAft>
                    <a:spcPct val="0"/>
                  </a:spcAft>
                  <a:defRPr sz="2000">
                    <a:solidFill>
                      <a:schemeClr val="tx1"/>
                    </a:solidFill>
                    <a:latin typeface="Tahoma" pitchFamily="34" charset="0"/>
                    <a:ea typeface="宋体" charset="-122"/>
                  </a:defRPr>
                </a:lvl6pPr>
                <a:lvl7pPr marL="2971800" indent="-228600" eaLnBrk="0" fontAlgn="base" hangingPunct="0">
                  <a:spcBef>
                    <a:spcPct val="0"/>
                  </a:spcBef>
                  <a:spcAft>
                    <a:spcPct val="0"/>
                  </a:spcAft>
                  <a:defRPr sz="2000">
                    <a:solidFill>
                      <a:schemeClr val="tx1"/>
                    </a:solidFill>
                    <a:latin typeface="Tahoma" pitchFamily="34" charset="0"/>
                    <a:ea typeface="宋体" charset="-122"/>
                  </a:defRPr>
                </a:lvl7pPr>
                <a:lvl8pPr marL="3429000" indent="-228600" eaLnBrk="0" fontAlgn="base" hangingPunct="0">
                  <a:spcBef>
                    <a:spcPct val="0"/>
                  </a:spcBef>
                  <a:spcAft>
                    <a:spcPct val="0"/>
                  </a:spcAft>
                  <a:defRPr sz="2000">
                    <a:solidFill>
                      <a:schemeClr val="tx1"/>
                    </a:solidFill>
                    <a:latin typeface="Tahoma" pitchFamily="34" charset="0"/>
                    <a:ea typeface="宋体" charset="-122"/>
                  </a:defRPr>
                </a:lvl8pPr>
                <a:lvl9pPr marL="3886200" indent="-228600" eaLnBrk="0" fontAlgn="base" hangingPunct="0">
                  <a:spcBef>
                    <a:spcPct val="0"/>
                  </a:spcBef>
                  <a:spcAft>
                    <a:spcPct val="0"/>
                  </a:spcAft>
                  <a:defRPr sz="2000">
                    <a:solidFill>
                      <a:schemeClr val="tx1"/>
                    </a:solidFill>
                    <a:latin typeface="Tahoma" pitchFamily="34" charset="0"/>
                    <a:ea typeface="宋体" charset="-122"/>
                  </a:defRPr>
                </a:lvl9pPr>
              </a:lstStyle>
              <a:p>
                <a:pPr eaLnBrk="1" hangingPunct="1"/>
                <a:endParaRPr lang="zh-CN" altLang="en-US"/>
              </a:p>
            </p:txBody>
          </p:sp>
          <p:sp>
            <p:nvSpPr>
              <p:cNvPr id="29828" name="Line 116"/>
              <p:cNvSpPr>
                <a:spLocks noChangeShapeType="1"/>
              </p:cNvSpPr>
              <p:nvPr/>
            </p:nvSpPr>
            <p:spPr bwMode="auto">
              <a:xfrm flipV="1">
                <a:off x="2736" y="1043"/>
                <a:ext cx="162" cy="1093"/>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829" name="Line 117"/>
              <p:cNvSpPr>
                <a:spLocks noChangeShapeType="1"/>
              </p:cNvSpPr>
              <p:nvPr/>
            </p:nvSpPr>
            <p:spPr bwMode="auto">
              <a:xfrm>
                <a:off x="2898" y="1040"/>
                <a:ext cx="161" cy="1096"/>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830" name="Line 118"/>
              <p:cNvSpPr>
                <a:spLocks noChangeShapeType="1"/>
              </p:cNvSpPr>
              <p:nvPr/>
            </p:nvSpPr>
            <p:spPr bwMode="auto">
              <a:xfrm flipV="1">
                <a:off x="2736" y="1902"/>
                <a:ext cx="284" cy="23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831" name="Line 119"/>
              <p:cNvSpPr>
                <a:spLocks noChangeShapeType="1"/>
              </p:cNvSpPr>
              <p:nvPr/>
            </p:nvSpPr>
            <p:spPr bwMode="auto">
              <a:xfrm flipH="1" flipV="1">
                <a:off x="2770" y="1902"/>
                <a:ext cx="293" cy="23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832" name="Line 120"/>
              <p:cNvSpPr>
                <a:spLocks noChangeShapeType="1"/>
              </p:cNvSpPr>
              <p:nvPr/>
            </p:nvSpPr>
            <p:spPr bwMode="auto">
              <a:xfrm>
                <a:off x="2772" y="1904"/>
                <a:ext cx="246" cy="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833" name="Line 121"/>
              <p:cNvSpPr>
                <a:spLocks noChangeShapeType="1"/>
              </p:cNvSpPr>
              <p:nvPr/>
            </p:nvSpPr>
            <p:spPr bwMode="auto">
              <a:xfrm flipH="1" flipV="1">
                <a:off x="2799" y="1683"/>
                <a:ext cx="219" cy="219"/>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834" name="Line 122"/>
              <p:cNvSpPr>
                <a:spLocks noChangeShapeType="1"/>
              </p:cNvSpPr>
              <p:nvPr/>
            </p:nvSpPr>
            <p:spPr bwMode="auto">
              <a:xfrm flipV="1">
                <a:off x="2770" y="1692"/>
                <a:ext cx="219" cy="22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835" name="Line 123"/>
              <p:cNvSpPr>
                <a:spLocks noChangeShapeType="1"/>
              </p:cNvSpPr>
              <p:nvPr/>
            </p:nvSpPr>
            <p:spPr bwMode="auto">
              <a:xfrm>
                <a:off x="2804" y="1683"/>
                <a:ext cx="182" cy="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836" name="Line 124"/>
              <p:cNvSpPr>
                <a:spLocks noChangeShapeType="1"/>
              </p:cNvSpPr>
              <p:nvPr/>
            </p:nvSpPr>
            <p:spPr bwMode="auto">
              <a:xfrm flipH="1" flipV="1">
                <a:off x="2837" y="1467"/>
                <a:ext cx="147" cy="21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837" name="Line 125"/>
              <p:cNvSpPr>
                <a:spLocks noChangeShapeType="1"/>
              </p:cNvSpPr>
              <p:nvPr/>
            </p:nvSpPr>
            <p:spPr bwMode="auto">
              <a:xfrm flipV="1">
                <a:off x="2808" y="1478"/>
                <a:ext cx="155" cy="203"/>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838" name="Line 126"/>
              <p:cNvSpPr>
                <a:spLocks noChangeShapeType="1"/>
              </p:cNvSpPr>
              <p:nvPr/>
            </p:nvSpPr>
            <p:spPr bwMode="auto">
              <a:xfrm>
                <a:off x="2831" y="1464"/>
                <a:ext cx="130" cy="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839" name="Line 127"/>
              <p:cNvSpPr>
                <a:spLocks noChangeShapeType="1"/>
              </p:cNvSpPr>
              <p:nvPr/>
            </p:nvSpPr>
            <p:spPr bwMode="auto">
              <a:xfrm flipV="1">
                <a:off x="2835" y="1274"/>
                <a:ext cx="99" cy="186"/>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840" name="Line 128"/>
              <p:cNvSpPr>
                <a:spLocks noChangeShapeType="1"/>
              </p:cNvSpPr>
              <p:nvPr/>
            </p:nvSpPr>
            <p:spPr bwMode="auto">
              <a:xfrm flipH="1" flipV="1">
                <a:off x="2860" y="1274"/>
                <a:ext cx="90" cy="19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841" name="Line 129"/>
              <p:cNvSpPr>
                <a:spLocks noChangeShapeType="1"/>
              </p:cNvSpPr>
              <p:nvPr/>
            </p:nvSpPr>
            <p:spPr bwMode="auto">
              <a:xfrm>
                <a:off x="2867" y="1271"/>
                <a:ext cx="63" cy="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842" name="Line 130"/>
              <p:cNvSpPr>
                <a:spLocks noChangeShapeType="1"/>
              </p:cNvSpPr>
              <p:nvPr/>
            </p:nvSpPr>
            <p:spPr bwMode="auto">
              <a:xfrm flipV="1">
                <a:off x="2736" y="1043"/>
                <a:ext cx="162" cy="1093"/>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843" name="Line 131"/>
              <p:cNvSpPr>
                <a:spLocks noChangeShapeType="1"/>
              </p:cNvSpPr>
              <p:nvPr/>
            </p:nvSpPr>
            <p:spPr bwMode="auto">
              <a:xfrm>
                <a:off x="2898" y="1040"/>
                <a:ext cx="161" cy="1096"/>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844" name="Line 132"/>
              <p:cNvSpPr>
                <a:spLocks noChangeShapeType="1"/>
              </p:cNvSpPr>
              <p:nvPr/>
            </p:nvSpPr>
            <p:spPr bwMode="auto">
              <a:xfrm flipV="1">
                <a:off x="2736" y="1902"/>
                <a:ext cx="284" cy="23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845" name="Line 133"/>
              <p:cNvSpPr>
                <a:spLocks noChangeShapeType="1"/>
              </p:cNvSpPr>
              <p:nvPr/>
            </p:nvSpPr>
            <p:spPr bwMode="auto">
              <a:xfrm flipH="1" flipV="1">
                <a:off x="2770" y="1902"/>
                <a:ext cx="293" cy="23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846" name="Line 134"/>
              <p:cNvSpPr>
                <a:spLocks noChangeShapeType="1"/>
              </p:cNvSpPr>
              <p:nvPr/>
            </p:nvSpPr>
            <p:spPr bwMode="auto">
              <a:xfrm>
                <a:off x="2772" y="1904"/>
                <a:ext cx="246" cy="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847" name="Line 135"/>
              <p:cNvSpPr>
                <a:spLocks noChangeShapeType="1"/>
              </p:cNvSpPr>
              <p:nvPr/>
            </p:nvSpPr>
            <p:spPr bwMode="auto">
              <a:xfrm flipH="1" flipV="1">
                <a:off x="2799" y="1683"/>
                <a:ext cx="219" cy="219"/>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848" name="Line 136"/>
              <p:cNvSpPr>
                <a:spLocks noChangeShapeType="1"/>
              </p:cNvSpPr>
              <p:nvPr/>
            </p:nvSpPr>
            <p:spPr bwMode="auto">
              <a:xfrm flipV="1">
                <a:off x="2770" y="1692"/>
                <a:ext cx="219" cy="22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849" name="Line 137"/>
              <p:cNvSpPr>
                <a:spLocks noChangeShapeType="1"/>
              </p:cNvSpPr>
              <p:nvPr/>
            </p:nvSpPr>
            <p:spPr bwMode="auto">
              <a:xfrm>
                <a:off x="2804" y="1683"/>
                <a:ext cx="182" cy="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850" name="Line 138"/>
              <p:cNvSpPr>
                <a:spLocks noChangeShapeType="1"/>
              </p:cNvSpPr>
              <p:nvPr/>
            </p:nvSpPr>
            <p:spPr bwMode="auto">
              <a:xfrm flipH="1" flipV="1">
                <a:off x="2837" y="1467"/>
                <a:ext cx="147" cy="21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851" name="Line 139"/>
              <p:cNvSpPr>
                <a:spLocks noChangeShapeType="1"/>
              </p:cNvSpPr>
              <p:nvPr/>
            </p:nvSpPr>
            <p:spPr bwMode="auto">
              <a:xfrm flipV="1">
                <a:off x="2808" y="1478"/>
                <a:ext cx="155" cy="203"/>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852" name="Line 140"/>
              <p:cNvSpPr>
                <a:spLocks noChangeShapeType="1"/>
              </p:cNvSpPr>
              <p:nvPr/>
            </p:nvSpPr>
            <p:spPr bwMode="auto">
              <a:xfrm>
                <a:off x="2831" y="1464"/>
                <a:ext cx="130" cy="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853" name="Line 141"/>
              <p:cNvSpPr>
                <a:spLocks noChangeShapeType="1"/>
              </p:cNvSpPr>
              <p:nvPr/>
            </p:nvSpPr>
            <p:spPr bwMode="auto">
              <a:xfrm flipV="1">
                <a:off x="2835" y="1274"/>
                <a:ext cx="99" cy="186"/>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854" name="Line 142"/>
              <p:cNvSpPr>
                <a:spLocks noChangeShapeType="1"/>
              </p:cNvSpPr>
              <p:nvPr/>
            </p:nvSpPr>
            <p:spPr bwMode="auto">
              <a:xfrm flipH="1" flipV="1">
                <a:off x="2860" y="1274"/>
                <a:ext cx="90" cy="19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855" name="Line 143"/>
              <p:cNvSpPr>
                <a:spLocks noChangeShapeType="1"/>
              </p:cNvSpPr>
              <p:nvPr/>
            </p:nvSpPr>
            <p:spPr bwMode="auto">
              <a:xfrm>
                <a:off x="2867" y="1271"/>
                <a:ext cx="63" cy="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9721" name="Text Box 144"/>
            <p:cNvSpPr txBox="1">
              <a:spLocks noChangeArrowheads="1"/>
            </p:cNvSpPr>
            <p:nvPr/>
          </p:nvSpPr>
          <p:spPr bwMode="auto">
            <a:xfrm>
              <a:off x="2517" y="2070"/>
              <a:ext cx="814"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itchFamily="34" charset="0"/>
                  <a:ea typeface="宋体" charset="-122"/>
                </a:defRPr>
              </a:lvl1pPr>
              <a:lvl2pPr marL="742950" indent="-285750" eaLnBrk="0" hangingPunct="0">
                <a:defRPr sz="2000">
                  <a:solidFill>
                    <a:schemeClr val="tx1"/>
                  </a:solidFill>
                  <a:latin typeface="Tahoma" pitchFamily="34" charset="0"/>
                  <a:ea typeface="宋体" charset="-122"/>
                </a:defRPr>
              </a:lvl2pPr>
              <a:lvl3pPr marL="1143000" indent="-228600" eaLnBrk="0" hangingPunct="0">
                <a:defRPr sz="2000">
                  <a:solidFill>
                    <a:schemeClr val="tx1"/>
                  </a:solidFill>
                  <a:latin typeface="Tahoma" pitchFamily="34" charset="0"/>
                  <a:ea typeface="宋体" charset="-122"/>
                </a:defRPr>
              </a:lvl3pPr>
              <a:lvl4pPr marL="1600200" indent="-228600" eaLnBrk="0" hangingPunct="0">
                <a:defRPr sz="2000">
                  <a:solidFill>
                    <a:schemeClr val="tx1"/>
                  </a:solidFill>
                  <a:latin typeface="Tahoma" pitchFamily="34" charset="0"/>
                  <a:ea typeface="宋体" charset="-122"/>
                </a:defRPr>
              </a:lvl4pPr>
              <a:lvl5pPr marL="2057400" indent="-228600" eaLnBrk="0" hangingPunct="0">
                <a:defRPr sz="2000">
                  <a:solidFill>
                    <a:schemeClr val="tx1"/>
                  </a:solidFill>
                  <a:latin typeface="Tahoma" pitchFamily="34" charset="0"/>
                  <a:ea typeface="宋体" charset="-122"/>
                </a:defRPr>
              </a:lvl5pPr>
              <a:lvl6pPr marL="2514600" indent="-228600" eaLnBrk="0" fontAlgn="base" hangingPunct="0">
                <a:spcBef>
                  <a:spcPct val="0"/>
                </a:spcBef>
                <a:spcAft>
                  <a:spcPct val="0"/>
                </a:spcAft>
                <a:defRPr sz="2000">
                  <a:solidFill>
                    <a:schemeClr val="tx1"/>
                  </a:solidFill>
                  <a:latin typeface="Tahoma" pitchFamily="34" charset="0"/>
                  <a:ea typeface="宋体" charset="-122"/>
                </a:defRPr>
              </a:lvl6pPr>
              <a:lvl7pPr marL="2971800" indent="-228600" eaLnBrk="0" fontAlgn="base" hangingPunct="0">
                <a:spcBef>
                  <a:spcPct val="0"/>
                </a:spcBef>
                <a:spcAft>
                  <a:spcPct val="0"/>
                </a:spcAft>
                <a:defRPr sz="2000">
                  <a:solidFill>
                    <a:schemeClr val="tx1"/>
                  </a:solidFill>
                  <a:latin typeface="Tahoma" pitchFamily="34" charset="0"/>
                  <a:ea typeface="宋体" charset="-122"/>
                </a:defRPr>
              </a:lvl7pPr>
              <a:lvl8pPr marL="3429000" indent="-228600" eaLnBrk="0" fontAlgn="base" hangingPunct="0">
                <a:spcBef>
                  <a:spcPct val="0"/>
                </a:spcBef>
                <a:spcAft>
                  <a:spcPct val="0"/>
                </a:spcAft>
                <a:defRPr sz="2000">
                  <a:solidFill>
                    <a:schemeClr val="tx1"/>
                  </a:solidFill>
                  <a:latin typeface="Tahoma" pitchFamily="34" charset="0"/>
                  <a:ea typeface="宋体" charset="-122"/>
                </a:defRPr>
              </a:lvl8pPr>
              <a:lvl9pPr marL="3886200" indent="-228600" eaLnBrk="0" fontAlgn="base" hangingPunct="0">
                <a:spcBef>
                  <a:spcPct val="0"/>
                </a:spcBef>
                <a:spcAft>
                  <a:spcPct val="0"/>
                </a:spcAft>
                <a:defRPr sz="2000">
                  <a:solidFill>
                    <a:schemeClr val="tx1"/>
                  </a:solidFill>
                  <a:latin typeface="Tahoma" pitchFamily="34" charset="0"/>
                  <a:ea typeface="宋体" charset="-122"/>
                </a:defRPr>
              </a:lvl9pPr>
            </a:lstStyle>
            <a:p>
              <a:pPr eaLnBrk="1" hangingPunct="1"/>
              <a:r>
                <a:rPr lang="en-US" altLang="zh-CN" sz="1800">
                  <a:solidFill>
                    <a:schemeClr val="folHlink"/>
                  </a:solidFill>
                  <a:latin typeface="Arial" charset="0"/>
                  <a:ea typeface="黑体" pitchFamily="2" charset="-122"/>
                </a:rPr>
                <a:t>802.16 </a:t>
              </a:r>
              <a:r>
                <a:rPr lang="zh-CN" altLang="en-US" sz="1800">
                  <a:solidFill>
                    <a:schemeClr val="folHlink"/>
                  </a:solidFill>
                  <a:latin typeface="Arial" charset="0"/>
                  <a:ea typeface="黑体" pitchFamily="2" charset="-122"/>
                </a:rPr>
                <a:t>基站</a:t>
              </a:r>
            </a:p>
          </p:txBody>
        </p:sp>
        <p:pic>
          <p:nvPicPr>
            <p:cNvPr id="29722" name="Picture 145"/>
            <p:cNvPicPr>
              <a:picLocks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586" y="764"/>
              <a:ext cx="290" cy="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29723" name="Freeform 146"/>
            <p:cNvSpPr>
              <a:spLocks/>
            </p:cNvSpPr>
            <p:nvPr/>
          </p:nvSpPr>
          <p:spPr bwMode="auto">
            <a:xfrm rot="3011235" flipH="1">
              <a:off x="2050" y="714"/>
              <a:ext cx="227" cy="1315"/>
            </a:xfrm>
            <a:custGeom>
              <a:avLst/>
              <a:gdLst>
                <a:gd name="T0" fmla="*/ 15 w 336"/>
                <a:gd name="T1" fmla="*/ 11862942 h 358"/>
                <a:gd name="T2" fmla="*/ 2 w 336"/>
                <a:gd name="T3" fmla="*/ 4177873 h 358"/>
                <a:gd name="T4" fmla="*/ 6 w 336"/>
                <a:gd name="T5" fmla="*/ 4610585 h 358"/>
                <a:gd name="T6" fmla="*/ 0 w 336"/>
                <a:gd name="T7" fmla="*/ 0 h 358"/>
                <a:gd name="T8" fmla="*/ 12 w 336"/>
                <a:gd name="T9" fmla="*/ 6361827 h 358"/>
                <a:gd name="T10" fmla="*/ 7 w 336"/>
                <a:gd name="T11" fmla="*/ 5700448 h 358"/>
                <a:gd name="T12" fmla="*/ 15 w 336"/>
                <a:gd name="T13" fmla="*/ 11862942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336" y="358"/>
                  </a:moveTo>
                  <a:lnTo>
                    <a:pt x="52" y="126"/>
                  </a:lnTo>
                  <a:lnTo>
                    <a:pt x="145" y="139"/>
                  </a:lnTo>
                  <a:lnTo>
                    <a:pt x="0" y="0"/>
                  </a:lnTo>
                  <a:lnTo>
                    <a:pt x="283" y="192"/>
                  </a:lnTo>
                  <a:lnTo>
                    <a:pt x="164" y="172"/>
                  </a:lnTo>
                  <a:lnTo>
                    <a:pt x="336" y="358"/>
                  </a:lnTo>
                  <a:close/>
                </a:path>
              </a:pathLst>
            </a:custGeom>
            <a:solidFill>
              <a:schemeClr val="accent1"/>
            </a:solidFill>
            <a:ln w="9525">
              <a:solidFill>
                <a:schemeClr val="tx1"/>
              </a:solidFill>
              <a:round/>
              <a:headEnd/>
              <a:tailEnd/>
            </a:ln>
          </p:spPr>
          <p:txBody>
            <a:bodyPr/>
            <a:lstStyle/>
            <a:p>
              <a:endParaRPr lang="zh-CN" altLang="en-US"/>
            </a:p>
          </p:txBody>
        </p:sp>
        <p:sp>
          <p:nvSpPr>
            <p:cNvPr id="29724" name="Text Box 147"/>
            <p:cNvSpPr txBox="1">
              <a:spLocks noChangeArrowheads="1"/>
            </p:cNvSpPr>
            <p:nvPr/>
          </p:nvSpPr>
          <p:spPr bwMode="auto">
            <a:xfrm rot="-991306">
              <a:off x="4039" y="567"/>
              <a:ext cx="511"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itchFamily="34" charset="0"/>
                  <a:ea typeface="宋体" charset="-122"/>
                </a:defRPr>
              </a:lvl1pPr>
              <a:lvl2pPr marL="742950" indent="-285750" eaLnBrk="0" hangingPunct="0">
                <a:defRPr sz="2000">
                  <a:solidFill>
                    <a:schemeClr val="tx1"/>
                  </a:solidFill>
                  <a:latin typeface="Tahoma" pitchFamily="34" charset="0"/>
                  <a:ea typeface="宋体" charset="-122"/>
                </a:defRPr>
              </a:lvl2pPr>
              <a:lvl3pPr marL="1143000" indent="-228600" eaLnBrk="0" hangingPunct="0">
                <a:defRPr sz="2000">
                  <a:solidFill>
                    <a:schemeClr val="tx1"/>
                  </a:solidFill>
                  <a:latin typeface="Tahoma" pitchFamily="34" charset="0"/>
                  <a:ea typeface="宋体" charset="-122"/>
                </a:defRPr>
              </a:lvl3pPr>
              <a:lvl4pPr marL="1600200" indent="-228600" eaLnBrk="0" hangingPunct="0">
                <a:defRPr sz="2000">
                  <a:solidFill>
                    <a:schemeClr val="tx1"/>
                  </a:solidFill>
                  <a:latin typeface="Tahoma" pitchFamily="34" charset="0"/>
                  <a:ea typeface="宋体" charset="-122"/>
                </a:defRPr>
              </a:lvl4pPr>
              <a:lvl5pPr marL="2057400" indent="-228600" eaLnBrk="0" hangingPunct="0">
                <a:defRPr sz="2000">
                  <a:solidFill>
                    <a:schemeClr val="tx1"/>
                  </a:solidFill>
                  <a:latin typeface="Tahoma" pitchFamily="34" charset="0"/>
                  <a:ea typeface="宋体" charset="-122"/>
                </a:defRPr>
              </a:lvl5pPr>
              <a:lvl6pPr marL="2514600" indent="-228600" eaLnBrk="0" fontAlgn="base" hangingPunct="0">
                <a:spcBef>
                  <a:spcPct val="0"/>
                </a:spcBef>
                <a:spcAft>
                  <a:spcPct val="0"/>
                </a:spcAft>
                <a:defRPr sz="2000">
                  <a:solidFill>
                    <a:schemeClr val="tx1"/>
                  </a:solidFill>
                  <a:latin typeface="Tahoma" pitchFamily="34" charset="0"/>
                  <a:ea typeface="宋体" charset="-122"/>
                </a:defRPr>
              </a:lvl6pPr>
              <a:lvl7pPr marL="2971800" indent="-228600" eaLnBrk="0" fontAlgn="base" hangingPunct="0">
                <a:spcBef>
                  <a:spcPct val="0"/>
                </a:spcBef>
                <a:spcAft>
                  <a:spcPct val="0"/>
                </a:spcAft>
                <a:defRPr sz="2000">
                  <a:solidFill>
                    <a:schemeClr val="tx1"/>
                  </a:solidFill>
                  <a:latin typeface="Tahoma" pitchFamily="34" charset="0"/>
                  <a:ea typeface="宋体" charset="-122"/>
                </a:defRPr>
              </a:lvl7pPr>
              <a:lvl8pPr marL="3429000" indent="-228600" eaLnBrk="0" fontAlgn="base" hangingPunct="0">
                <a:spcBef>
                  <a:spcPct val="0"/>
                </a:spcBef>
                <a:spcAft>
                  <a:spcPct val="0"/>
                </a:spcAft>
                <a:defRPr sz="2000">
                  <a:solidFill>
                    <a:schemeClr val="tx1"/>
                  </a:solidFill>
                  <a:latin typeface="Tahoma" pitchFamily="34" charset="0"/>
                  <a:ea typeface="宋体" charset="-122"/>
                </a:defRPr>
              </a:lvl8pPr>
              <a:lvl9pPr marL="3886200" indent="-228600" eaLnBrk="0" fontAlgn="base" hangingPunct="0">
                <a:spcBef>
                  <a:spcPct val="0"/>
                </a:spcBef>
                <a:spcAft>
                  <a:spcPct val="0"/>
                </a:spcAft>
                <a:defRPr sz="2000">
                  <a:solidFill>
                    <a:schemeClr val="tx1"/>
                  </a:solidFill>
                  <a:latin typeface="Tahoma" pitchFamily="34" charset="0"/>
                  <a:ea typeface="宋体" charset="-122"/>
                </a:defRPr>
              </a:lvl9pPr>
            </a:lstStyle>
            <a:p>
              <a:pPr eaLnBrk="1" hangingPunct="1"/>
              <a:r>
                <a:rPr lang="en-US" altLang="zh-CN" sz="1800">
                  <a:solidFill>
                    <a:schemeClr val="folHlink"/>
                  </a:solidFill>
                  <a:latin typeface="Arial" charset="0"/>
                  <a:ea typeface="黑体" pitchFamily="2" charset="-122"/>
                </a:rPr>
                <a:t>802.16</a:t>
              </a:r>
            </a:p>
          </p:txBody>
        </p:sp>
        <p:sp>
          <p:nvSpPr>
            <p:cNvPr id="29725" name="Text Box 148"/>
            <p:cNvSpPr txBox="1">
              <a:spLocks noChangeArrowheads="1"/>
            </p:cNvSpPr>
            <p:nvPr/>
          </p:nvSpPr>
          <p:spPr bwMode="auto">
            <a:xfrm rot="-1804439">
              <a:off x="1583" y="1321"/>
              <a:ext cx="511"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itchFamily="34" charset="0"/>
                  <a:ea typeface="宋体" charset="-122"/>
                </a:defRPr>
              </a:lvl1pPr>
              <a:lvl2pPr marL="742950" indent="-285750" eaLnBrk="0" hangingPunct="0">
                <a:defRPr sz="2000">
                  <a:solidFill>
                    <a:schemeClr val="tx1"/>
                  </a:solidFill>
                  <a:latin typeface="Tahoma" pitchFamily="34" charset="0"/>
                  <a:ea typeface="宋体" charset="-122"/>
                </a:defRPr>
              </a:lvl2pPr>
              <a:lvl3pPr marL="1143000" indent="-228600" eaLnBrk="0" hangingPunct="0">
                <a:defRPr sz="2000">
                  <a:solidFill>
                    <a:schemeClr val="tx1"/>
                  </a:solidFill>
                  <a:latin typeface="Tahoma" pitchFamily="34" charset="0"/>
                  <a:ea typeface="宋体" charset="-122"/>
                </a:defRPr>
              </a:lvl3pPr>
              <a:lvl4pPr marL="1600200" indent="-228600" eaLnBrk="0" hangingPunct="0">
                <a:defRPr sz="2000">
                  <a:solidFill>
                    <a:schemeClr val="tx1"/>
                  </a:solidFill>
                  <a:latin typeface="Tahoma" pitchFamily="34" charset="0"/>
                  <a:ea typeface="宋体" charset="-122"/>
                </a:defRPr>
              </a:lvl4pPr>
              <a:lvl5pPr marL="2057400" indent="-228600" eaLnBrk="0" hangingPunct="0">
                <a:defRPr sz="2000">
                  <a:solidFill>
                    <a:schemeClr val="tx1"/>
                  </a:solidFill>
                  <a:latin typeface="Tahoma" pitchFamily="34" charset="0"/>
                  <a:ea typeface="宋体" charset="-122"/>
                </a:defRPr>
              </a:lvl5pPr>
              <a:lvl6pPr marL="2514600" indent="-228600" eaLnBrk="0" fontAlgn="base" hangingPunct="0">
                <a:spcBef>
                  <a:spcPct val="0"/>
                </a:spcBef>
                <a:spcAft>
                  <a:spcPct val="0"/>
                </a:spcAft>
                <a:defRPr sz="2000">
                  <a:solidFill>
                    <a:schemeClr val="tx1"/>
                  </a:solidFill>
                  <a:latin typeface="Tahoma" pitchFamily="34" charset="0"/>
                  <a:ea typeface="宋体" charset="-122"/>
                </a:defRPr>
              </a:lvl6pPr>
              <a:lvl7pPr marL="2971800" indent="-228600" eaLnBrk="0" fontAlgn="base" hangingPunct="0">
                <a:spcBef>
                  <a:spcPct val="0"/>
                </a:spcBef>
                <a:spcAft>
                  <a:spcPct val="0"/>
                </a:spcAft>
                <a:defRPr sz="2000">
                  <a:solidFill>
                    <a:schemeClr val="tx1"/>
                  </a:solidFill>
                  <a:latin typeface="Tahoma" pitchFamily="34" charset="0"/>
                  <a:ea typeface="宋体" charset="-122"/>
                </a:defRPr>
              </a:lvl7pPr>
              <a:lvl8pPr marL="3429000" indent="-228600" eaLnBrk="0" fontAlgn="base" hangingPunct="0">
                <a:spcBef>
                  <a:spcPct val="0"/>
                </a:spcBef>
                <a:spcAft>
                  <a:spcPct val="0"/>
                </a:spcAft>
                <a:defRPr sz="2000">
                  <a:solidFill>
                    <a:schemeClr val="tx1"/>
                  </a:solidFill>
                  <a:latin typeface="Tahoma" pitchFamily="34" charset="0"/>
                  <a:ea typeface="宋体" charset="-122"/>
                </a:defRPr>
              </a:lvl8pPr>
              <a:lvl9pPr marL="3886200" indent="-228600" eaLnBrk="0" fontAlgn="base" hangingPunct="0">
                <a:spcBef>
                  <a:spcPct val="0"/>
                </a:spcBef>
                <a:spcAft>
                  <a:spcPct val="0"/>
                </a:spcAft>
                <a:defRPr sz="2000">
                  <a:solidFill>
                    <a:schemeClr val="tx1"/>
                  </a:solidFill>
                  <a:latin typeface="Tahoma" pitchFamily="34" charset="0"/>
                  <a:ea typeface="宋体" charset="-122"/>
                </a:defRPr>
              </a:lvl9pPr>
            </a:lstStyle>
            <a:p>
              <a:pPr eaLnBrk="1" hangingPunct="1"/>
              <a:r>
                <a:rPr lang="en-US" altLang="zh-CN" sz="1800">
                  <a:solidFill>
                    <a:schemeClr val="folHlink"/>
                  </a:solidFill>
                  <a:latin typeface="Arial" charset="0"/>
                  <a:ea typeface="黑体" pitchFamily="2" charset="-122"/>
                </a:rPr>
                <a:t>802.16</a:t>
              </a:r>
            </a:p>
          </p:txBody>
        </p:sp>
        <p:grpSp>
          <p:nvGrpSpPr>
            <p:cNvPr id="29726" name="Group 149"/>
            <p:cNvGrpSpPr>
              <a:grpSpLocks/>
            </p:cNvGrpSpPr>
            <p:nvPr/>
          </p:nvGrpSpPr>
          <p:grpSpPr bwMode="auto">
            <a:xfrm>
              <a:off x="3696" y="1933"/>
              <a:ext cx="801" cy="580"/>
              <a:chOff x="912" y="768"/>
              <a:chExt cx="2400" cy="1584"/>
            </a:xfrm>
          </p:grpSpPr>
          <p:sp>
            <p:nvSpPr>
              <p:cNvPr id="29780" name="Oval 150"/>
              <p:cNvSpPr>
                <a:spLocks noChangeArrowheads="1"/>
              </p:cNvSpPr>
              <p:nvPr/>
            </p:nvSpPr>
            <p:spPr bwMode="auto">
              <a:xfrm>
                <a:off x="1751" y="799"/>
                <a:ext cx="1026" cy="62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000">
                    <a:solidFill>
                      <a:schemeClr val="tx1"/>
                    </a:solidFill>
                    <a:latin typeface="Tahoma" pitchFamily="34" charset="0"/>
                    <a:ea typeface="宋体" charset="-122"/>
                  </a:defRPr>
                </a:lvl1pPr>
                <a:lvl2pPr marL="742950" indent="-285750" eaLnBrk="0" hangingPunct="0">
                  <a:defRPr sz="2000">
                    <a:solidFill>
                      <a:schemeClr val="tx1"/>
                    </a:solidFill>
                    <a:latin typeface="Tahoma" pitchFamily="34" charset="0"/>
                    <a:ea typeface="宋体" charset="-122"/>
                  </a:defRPr>
                </a:lvl2pPr>
                <a:lvl3pPr marL="1143000" indent="-228600" eaLnBrk="0" hangingPunct="0">
                  <a:defRPr sz="2000">
                    <a:solidFill>
                      <a:schemeClr val="tx1"/>
                    </a:solidFill>
                    <a:latin typeface="Tahoma" pitchFamily="34" charset="0"/>
                    <a:ea typeface="宋体" charset="-122"/>
                  </a:defRPr>
                </a:lvl3pPr>
                <a:lvl4pPr marL="1600200" indent="-228600" eaLnBrk="0" hangingPunct="0">
                  <a:defRPr sz="2000">
                    <a:solidFill>
                      <a:schemeClr val="tx1"/>
                    </a:solidFill>
                    <a:latin typeface="Tahoma" pitchFamily="34" charset="0"/>
                    <a:ea typeface="宋体" charset="-122"/>
                  </a:defRPr>
                </a:lvl4pPr>
                <a:lvl5pPr marL="2057400" indent="-228600" eaLnBrk="0" hangingPunct="0">
                  <a:defRPr sz="2000">
                    <a:solidFill>
                      <a:schemeClr val="tx1"/>
                    </a:solidFill>
                    <a:latin typeface="Tahoma" pitchFamily="34" charset="0"/>
                    <a:ea typeface="宋体" charset="-122"/>
                  </a:defRPr>
                </a:lvl5pPr>
                <a:lvl6pPr marL="2514600" indent="-228600" eaLnBrk="0" fontAlgn="base" hangingPunct="0">
                  <a:spcBef>
                    <a:spcPct val="0"/>
                  </a:spcBef>
                  <a:spcAft>
                    <a:spcPct val="0"/>
                  </a:spcAft>
                  <a:defRPr sz="2000">
                    <a:solidFill>
                      <a:schemeClr val="tx1"/>
                    </a:solidFill>
                    <a:latin typeface="Tahoma" pitchFamily="34" charset="0"/>
                    <a:ea typeface="宋体" charset="-122"/>
                  </a:defRPr>
                </a:lvl6pPr>
                <a:lvl7pPr marL="2971800" indent="-228600" eaLnBrk="0" fontAlgn="base" hangingPunct="0">
                  <a:spcBef>
                    <a:spcPct val="0"/>
                  </a:spcBef>
                  <a:spcAft>
                    <a:spcPct val="0"/>
                  </a:spcAft>
                  <a:defRPr sz="2000">
                    <a:solidFill>
                      <a:schemeClr val="tx1"/>
                    </a:solidFill>
                    <a:latin typeface="Tahoma" pitchFamily="34" charset="0"/>
                    <a:ea typeface="宋体" charset="-122"/>
                  </a:defRPr>
                </a:lvl7pPr>
                <a:lvl8pPr marL="3429000" indent="-228600" eaLnBrk="0" fontAlgn="base" hangingPunct="0">
                  <a:spcBef>
                    <a:spcPct val="0"/>
                  </a:spcBef>
                  <a:spcAft>
                    <a:spcPct val="0"/>
                  </a:spcAft>
                  <a:defRPr sz="2000">
                    <a:solidFill>
                      <a:schemeClr val="tx1"/>
                    </a:solidFill>
                    <a:latin typeface="Tahoma" pitchFamily="34" charset="0"/>
                    <a:ea typeface="宋体" charset="-122"/>
                  </a:defRPr>
                </a:lvl8pPr>
                <a:lvl9pPr marL="3886200" indent="-228600" eaLnBrk="0" fontAlgn="base" hangingPunct="0">
                  <a:spcBef>
                    <a:spcPct val="0"/>
                  </a:spcBef>
                  <a:spcAft>
                    <a:spcPct val="0"/>
                  </a:spcAft>
                  <a:defRPr sz="2000">
                    <a:solidFill>
                      <a:schemeClr val="tx1"/>
                    </a:solidFill>
                    <a:latin typeface="Tahoma" pitchFamily="34" charset="0"/>
                    <a:ea typeface="宋体" charset="-122"/>
                  </a:defRPr>
                </a:lvl9pPr>
              </a:lstStyle>
              <a:p>
                <a:pPr eaLnBrk="1" hangingPunct="1"/>
                <a:endParaRPr lang="zh-CN" altLang="en-US"/>
              </a:p>
            </p:txBody>
          </p:sp>
          <p:sp>
            <p:nvSpPr>
              <p:cNvPr id="29781" name="Oval 151"/>
              <p:cNvSpPr>
                <a:spLocks noChangeArrowheads="1"/>
              </p:cNvSpPr>
              <p:nvPr/>
            </p:nvSpPr>
            <p:spPr bwMode="auto">
              <a:xfrm>
                <a:off x="1172" y="972"/>
                <a:ext cx="781" cy="627"/>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000">
                    <a:solidFill>
                      <a:schemeClr val="tx1"/>
                    </a:solidFill>
                    <a:latin typeface="Tahoma" pitchFamily="34" charset="0"/>
                    <a:ea typeface="宋体" charset="-122"/>
                  </a:defRPr>
                </a:lvl1pPr>
                <a:lvl2pPr marL="742950" indent="-285750" eaLnBrk="0" hangingPunct="0">
                  <a:defRPr sz="2000">
                    <a:solidFill>
                      <a:schemeClr val="tx1"/>
                    </a:solidFill>
                    <a:latin typeface="Tahoma" pitchFamily="34" charset="0"/>
                    <a:ea typeface="宋体" charset="-122"/>
                  </a:defRPr>
                </a:lvl2pPr>
                <a:lvl3pPr marL="1143000" indent="-228600" eaLnBrk="0" hangingPunct="0">
                  <a:defRPr sz="2000">
                    <a:solidFill>
                      <a:schemeClr val="tx1"/>
                    </a:solidFill>
                    <a:latin typeface="Tahoma" pitchFamily="34" charset="0"/>
                    <a:ea typeface="宋体" charset="-122"/>
                  </a:defRPr>
                </a:lvl3pPr>
                <a:lvl4pPr marL="1600200" indent="-228600" eaLnBrk="0" hangingPunct="0">
                  <a:defRPr sz="2000">
                    <a:solidFill>
                      <a:schemeClr val="tx1"/>
                    </a:solidFill>
                    <a:latin typeface="Tahoma" pitchFamily="34" charset="0"/>
                    <a:ea typeface="宋体" charset="-122"/>
                  </a:defRPr>
                </a:lvl4pPr>
                <a:lvl5pPr marL="2057400" indent="-228600" eaLnBrk="0" hangingPunct="0">
                  <a:defRPr sz="2000">
                    <a:solidFill>
                      <a:schemeClr val="tx1"/>
                    </a:solidFill>
                    <a:latin typeface="Tahoma" pitchFamily="34" charset="0"/>
                    <a:ea typeface="宋体" charset="-122"/>
                  </a:defRPr>
                </a:lvl5pPr>
                <a:lvl6pPr marL="2514600" indent="-228600" eaLnBrk="0" fontAlgn="base" hangingPunct="0">
                  <a:spcBef>
                    <a:spcPct val="0"/>
                  </a:spcBef>
                  <a:spcAft>
                    <a:spcPct val="0"/>
                  </a:spcAft>
                  <a:defRPr sz="2000">
                    <a:solidFill>
                      <a:schemeClr val="tx1"/>
                    </a:solidFill>
                    <a:latin typeface="Tahoma" pitchFamily="34" charset="0"/>
                    <a:ea typeface="宋体" charset="-122"/>
                  </a:defRPr>
                </a:lvl6pPr>
                <a:lvl7pPr marL="2971800" indent="-228600" eaLnBrk="0" fontAlgn="base" hangingPunct="0">
                  <a:spcBef>
                    <a:spcPct val="0"/>
                  </a:spcBef>
                  <a:spcAft>
                    <a:spcPct val="0"/>
                  </a:spcAft>
                  <a:defRPr sz="2000">
                    <a:solidFill>
                      <a:schemeClr val="tx1"/>
                    </a:solidFill>
                    <a:latin typeface="Tahoma" pitchFamily="34" charset="0"/>
                    <a:ea typeface="宋体" charset="-122"/>
                  </a:defRPr>
                </a:lvl7pPr>
                <a:lvl8pPr marL="3429000" indent="-228600" eaLnBrk="0" fontAlgn="base" hangingPunct="0">
                  <a:spcBef>
                    <a:spcPct val="0"/>
                  </a:spcBef>
                  <a:spcAft>
                    <a:spcPct val="0"/>
                  </a:spcAft>
                  <a:defRPr sz="2000">
                    <a:solidFill>
                      <a:schemeClr val="tx1"/>
                    </a:solidFill>
                    <a:latin typeface="Tahoma" pitchFamily="34" charset="0"/>
                    <a:ea typeface="宋体" charset="-122"/>
                  </a:defRPr>
                </a:lvl8pPr>
                <a:lvl9pPr marL="3886200" indent="-228600" eaLnBrk="0" fontAlgn="base" hangingPunct="0">
                  <a:spcBef>
                    <a:spcPct val="0"/>
                  </a:spcBef>
                  <a:spcAft>
                    <a:spcPct val="0"/>
                  </a:spcAft>
                  <a:defRPr sz="2000">
                    <a:solidFill>
                      <a:schemeClr val="tx1"/>
                    </a:solidFill>
                    <a:latin typeface="Tahoma" pitchFamily="34" charset="0"/>
                    <a:ea typeface="宋体" charset="-122"/>
                  </a:defRPr>
                </a:lvl9pPr>
              </a:lstStyle>
              <a:p>
                <a:pPr eaLnBrk="1" hangingPunct="1"/>
                <a:endParaRPr lang="zh-CN" altLang="en-US"/>
              </a:p>
            </p:txBody>
          </p:sp>
          <p:sp>
            <p:nvSpPr>
              <p:cNvPr id="29782" name="Oval 152"/>
              <p:cNvSpPr>
                <a:spLocks noChangeArrowheads="1"/>
              </p:cNvSpPr>
              <p:nvPr/>
            </p:nvSpPr>
            <p:spPr bwMode="auto">
              <a:xfrm>
                <a:off x="926" y="1364"/>
                <a:ext cx="521" cy="50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000">
                    <a:solidFill>
                      <a:schemeClr val="tx1"/>
                    </a:solidFill>
                    <a:latin typeface="Tahoma" pitchFamily="34" charset="0"/>
                    <a:ea typeface="宋体" charset="-122"/>
                  </a:defRPr>
                </a:lvl1pPr>
                <a:lvl2pPr marL="742950" indent="-285750" eaLnBrk="0" hangingPunct="0">
                  <a:defRPr sz="2000">
                    <a:solidFill>
                      <a:schemeClr val="tx1"/>
                    </a:solidFill>
                    <a:latin typeface="Tahoma" pitchFamily="34" charset="0"/>
                    <a:ea typeface="宋体" charset="-122"/>
                  </a:defRPr>
                </a:lvl2pPr>
                <a:lvl3pPr marL="1143000" indent="-228600" eaLnBrk="0" hangingPunct="0">
                  <a:defRPr sz="2000">
                    <a:solidFill>
                      <a:schemeClr val="tx1"/>
                    </a:solidFill>
                    <a:latin typeface="Tahoma" pitchFamily="34" charset="0"/>
                    <a:ea typeface="宋体" charset="-122"/>
                  </a:defRPr>
                </a:lvl3pPr>
                <a:lvl4pPr marL="1600200" indent="-228600" eaLnBrk="0" hangingPunct="0">
                  <a:defRPr sz="2000">
                    <a:solidFill>
                      <a:schemeClr val="tx1"/>
                    </a:solidFill>
                    <a:latin typeface="Tahoma" pitchFamily="34" charset="0"/>
                    <a:ea typeface="宋体" charset="-122"/>
                  </a:defRPr>
                </a:lvl4pPr>
                <a:lvl5pPr marL="2057400" indent="-228600" eaLnBrk="0" hangingPunct="0">
                  <a:defRPr sz="2000">
                    <a:solidFill>
                      <a:schemeClr val="tx1"/>
                    </a:solidFill>
                    <a:latin typeface="Tahoma" pitchFamily="34" charset="0"/>
                    <a:ea typeface="宋体" charset="-122"/>
                  </a:defRPr>
                </a:lvl5pPr>
                <a:lvl6pPr marL="2514600" indent="-228600" eaLnBrk="0" fontAlgn="base" hangingPunct="0">
                  <a:spcBef>
                    <a:spcPct val="0"/>
                  </a:spcBef>
                  <a:spcAft>
                    <a:spcPct val="0"/>
                  </a:spcAft>
                  <a:defRPr sz="2000">
                    <a:solidFill>
                      <a:schemeClr val="tx1"/>
                    </a:solidFill>
                    <a:latin typeface="Tahoma" pitchFamily="34" charset="0"/>
                    <a:ea typeface="宋体" charset="-122"/>
                  </a:defRPr>
                </a:lvl6pPr>
                <a:lvl7pPr marL="2971800" indent="-228600" eaLnBrk="0" fontAlgn="base" hangingPunct="0">
                  <a:spcBef>
                    <a:spcPct val="0"/>
                  </a:spcBef>
                  <a:spcAft>
                    <a:spcPct val="0"/>
                  </a:spcAft>
                  <a:defRPr sz="2000">
                    <a:solidFill>
                      <a:schemeClr val="tx1"/>
                    </a:solidFill>
                    <a:latin typeface="Tahoma" pitchFamily="34" charset="0"/>
                    <a:ea typeface="宋体" charset="-122"/>
                  </a:defRPr>
                </a:lvl7pPr>
                <a:lvl8pPr marL="3429000" indent="-228600" eaLnBrk="0" fontAlgn="base" hangingPunct="0">
                  <a:spcBef>
                    <a:spcPct val="0"/>
                  </a:spcBef>
                  <a:spcAft>
                    <a:spcPct val="0"/>
                  </a:spcAft>
                  <a:defRPr sz="2000">
                    <a:solidFill>
                      <a:schemeClr val="tx1"/>
                    </a:solidFill>
                    <a:latin typeface="Tahoma" pitchFamily="34" charset="0"/>
                    <a:ea typeface="宋体" charset="-122"/>
                  </a:defRPr>
                </a:lvl8pPr>
                <a:lvl9pPr marL="3886200" indent="-228600" eaLnBrk="0" fontAlgn="base" hangingPunct="0">
                  <a:spcBef>
                    <a:spcPct val="0"/>
                  </a:spcBef>
                  <a:spcAft>
                    <a:spcPct val="0"/>
                  </a:spcAft>
                  <a:defRPr sz="2000">
                    <a:solidFill>
                      <a:schemeClr val="tx1"/>
                    </a:solidFill>
                    <a:latin typeface="Tahoma" pitchFamily="34" charset="0"/>
                    <a:ea typeface="宋体" charset="-122"/>
                  </a:defRPr>
                </a:lvl9pPr>
              </a:lstStyle>
              <a:p>
                <a:pPr eaLnBrk="1" hangingPunct="1"/>
                <a:endParaRPr lang="zh-CN" altLang="en-US"/>
              </a:p>
            </p:txBody>
          </p:sp>
          <p:sp>
            <p:nvSpPr>
              <p:cNvPr id="29783" name="Oval 153"/>
              <p:cNvSpPr>
                <a:spLocks noChangeArrowheads="1"/>
              </p:cNvSpPr>
              <p:nvPr/>
            </p:nvSpPr>
            <p:spPr bwMode="auto">
              <a:xfrm>
                <a:off x="1085" y="1599"/>
                <a:ext cx="796" cy="549"/>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000">
                    <a:solidFill>
                      <a:schemeClr val="tx1"/>
                    </a:solidFill>
                    <a:latin typeface="Tahoma" pitchFamily="34" charset="0"/>
                    <a:ea typeface="宋体" charset="-122"/>
                  </a:defRPr>
                </a:lvl1pPr>
                <a:lvl2pPr marL="742950" indent="-285750" eaLnBrk="0" hangingPunct="0">
                  <a:defRPr sz="2000">
                    <a:solidFill>
                      <a:schemeClr val="tx1"/>
                    </a:solidFill>
                    <a:latin typeface="Tahoma" pitchFamily="34" charset="0"/>
                    <a:ea typeface="宋体" charset="-122"/>
                  </a:defRPr>
                </a:lvl2pPr>
                <a:lvl3pPr marL="1143000" indent="-228600" eaLnBrk="0" hangingPunct="0">
                  <a:defRPr sz="2000">
                    <a:solidFill>
                      <a:schemeClr val="tx1"/>
                    </a:solidFill>
                    <a:latin typeface="Tahoma" pitchFamily="34" charset="0"/>
                    <a:ea typeface="宋体" charset="-122"/>
                  </a:defRPr>
                </a:lvl3pPr>
                <a:lvl4pPr marL="1600200" indent="-228600" eaLnBrk="0" hangingPunct="0">
                  <a:defRPr sz="2000">
                    <a:solidFill>
                      <a:schemeClr val="tx1"/>
                    </a:solidFill>
                    <a:latin typeface="Tahoma" pitchFamily="34" charset="0"/>
                    <a:ea typeface="宋体" charset="-122"/>
                  </a:defRPr>
                </a:lvl4pPr>
                <a:lvl5pPr marL="2057400" indent="-228600" eaLnBrk="0" hangingPunct="0">
                  <a:defRPr sz="2000">
                    <a:solidFill>
                      <a:schemeClr val="tx1"/>
                    </a:solidFill>
                    <a:latin typeface="Tahoma" pitchFamily="34" charset="0"/>
                    <a:ea typeface="宋体" charset="-122"/>
                  </a:defRPr>
                </a:lvl5pPr>
                <a:lvl6pPr marL="2514600" indent="-228600" eaLnBrk="0" fontAlgn="base" hangingPunct="0">
                  <a:spcBef>
                    <a:spcPct val="0"/>
                  </a:spcBef>
                  <a:spcAft>
                    <a:spcPct val="0"/>
                  </a:spcAft>
                  <a:defRPr sz="2000">
                    <a:solidFill>
                      <a:schemeClr val="tx1"/>
                    </a:solidFill>
                    <a:latin typeface="Tahoma" pitchFamily="34" charset="0"/>
                    <a:ea typeface="宋体" charset="-122"/>
                  </a:defRPr>
                </a:lvl6pPr>
                <a:lvl7pPr marL="2971800" indent="-228600" eaLnBrk="0" fontAlgn="base" hangingPunct="0">
                  <a:spcBef>
                    <a:spcPct val="0"/>
                  </a:spcBef>
                  <a:spcAft>
                    <a:spcPct val="0"/>
                  </a:spcAft>
                  <a:defRPr sz="2000">
                    <a:solidFill>
                      <a:schemeClr val="tx1"/>
                    </a:solidFill>
                    <a:latin typeface="Tahoma" pitchFamily="34" charset="0"/>
                    <a:ea typeface="宋体" charset="-122"/>
                  </a:defRPr>
                </a:lvl7pPr>
                <a:lvl8pPr marL="3429000" indent="-228600" eaLnBrk="0" fontAlgn="base" hangingPunct="0">
                  <a:spcBef>
                    <a:spcPct val="0"/>
                  </a:spcBef>
                  <a:spcAft>
                    <a:spcPct val="0"/>
                  </a:spcAft>
                  <a:defRPr sz="2000">
                    <a:solidFill>
                      <a:schemeClr val="tx1"/>
                    </a:solidFill>
                    <a:latin typeface="Tahoma" pitchFamily="34" charset="0"/>
                    <a:ea typeface="宋体" charset="-122"/>
                  </a:defRPr>
                </a:lvl8pPr>
                <a:lvl9pPr marL="3886200" indent="-228600" eaLnBrk="0" fontAlgn="base" hangingPunct="0">
                  <a:spcBef>
                    <a:spcPct val="0"/>
                  </a:spcBef>
                  <a:spcAft>
                    <a:spcPct val="0"/>
                  </a:spcAft>
                  <a:defRPr sz="2000">
                    <a:solidFill>
                      <a:schemeClr val="tx1"/>
                    </a:solidFill>
                    <a:latin typeface="Tahoma" pitchFamily="34" charset="0"/>
                    <a:ea typeface="宋体" charset="-122"/>
                  </a:defRPr>
                </a:lvl9pPr>
              </a:lstStyle>
              <a:p>
                <a:pPr eaLnBrk="1" hangingPunct="1"/>
                <a:endParaRPr lang="zh-CN" altLang="en-US"/>
              </a:p>
            </p:txBody>
          </p:sp>
          <p:sp>
            <p:nvSpPr>
              <p:cNvPr id="29784" name="Oval 154"/>
              <p:cNvSpPr>
                <a:spLocks noChangeArrowheads="1"/>
              </p:cNvSpPr>
              <p:nvPr/>
            </p:nvSpPr>
            <p:spPr bwMode="auto">
              <a:xfrm>
                <a:off x="1664" y="1693"/>
                <a:ext cx="1200" cy="659"/>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000">
                    <a:solidFill>
                      <a:schemeClr val="tx1"/>
                    </a:solidFill>
                    <a:latin typeface="Tahoma" pitchFamily="34" charset="0"/>
                    <a:ea typeface="宋体" charset="-122"/>
                  </a:defRPr>
                </a:lvl1pPr>
                <a:lvl2pPr marL="742950" indent="-285750" eaLnBrk="0" hangingPunct="0">
                  <a:defRPr sz="2000">
                    <a:solidFill>
                      <a:schemeClr val="tx1"/>
                    </a:solidFill>
                    <a:latin typeface="Tahoma" pitchFamily="34" charset="0"/>
                    <a:ea typeface="宋体" charset="-122"/>
                  </a:defRPr>
                </a:lvl2pPr>
                <a:lvl3pPr marL="1143000" indent="-228600" eaLnBrk="0" hangingPunct="0">
                  <a:defRPr sz="2000">
                    <a:solidFill>
                      <a:schemeClr val="tx1"/>
                    </a:solidFill>
                    <a:latin typeface="Tahoma" pitchFamily="34" charset="0"/>
                    <a:ea typeface="宋体" charset="-122"/>
                  </a:defRPr>
                </a:lvl3pPr>
                <a:lvl4pPr marL="1600200" indent="-228600" eaLnBrk="0" hangingPunct="0">
                  <a:defRPr sz="2000">
                    <a:solidFill>
                      <a:schemeClr val="tx1"/>
                    </a:solidFill>
                    <a:latin typeface="Tahoma" pitchFamily="34" charset="0"/>
                    <a:ea typeface="宋体" charset="-122"/>
                  </a:defRPr>
                </a:lvl4pPr>
                <a:lvl5pPr marL="2057400" indent="-228600" eaLnBrk="0" hangingPunct="0">
                  <a:defRPr sz="2000">
                    <a:solidFill>
                      <a:schemeClr val="tx1"/>
                    </a:solidFill>
                    <a:latin typeface="Tahoma" pitchFamily="34" charset="0"/>
                    <a:ea typeface="宋体" charset="-122"/>
                  </a:defRPr>
                </a:lvl5pPr>
                <a:lvl6pPr marL="2514600" indent="-228600" eaLnBrk="0" fontAlgn="base" hangingPunct="0">
                  <a:spcBef>
                    <a:spcPct val="0"/>
                  </a:spcBef>
                  <a:spcAft>
                    <a:spcPct val="0"/>
                  </a:spcAft>
                  <a:defRPr sz="2000">
                    <a:solidFill>
                      <a:schemeClr val="tx1"/>
                    </a:solidFill>
                    <a:latin typeface="Tahoma" pitchFamily="34" charset="0"/>
                    <a:ea typeface="宋体" charset="-122"/>
                  </a:defRPr>
                </a:lvl6pPr>
                <a:lvl7pPr marL="2971800" indent="-228600" eaLnBrk="0" fontAlgn="base" hangingPunct="0">
                  <a:spcBef>
                    <a:spcPct val="0"/>
                  </a:spcBef>
                  <a:spcAft>
                    <a:spcPct val="0"/>
                  </a:spcAft>
                  <a:defRPr sz="2000">
                    <a:solidFill>
                      <a:schemeClr val="tx1"/>
                    </a:solidFill>
                    <a:latin typeface="Tahoma" pitchFamily="34" charset="0"/>
                    <a:ea typeface="宋体" charset="-122"/>
                  </a:defRPr>
                </a:lvl7pPr>
                <a:lvl8pPr marL="3429000" indent="-228600" eaLnBrk="0" fontAlgn="base" hangingPunct="0">
                  <a:spcBef>
                    <a:spcPct val="0"/>
                  </a:spcBef>
                  <a:spcAft>
                    <a:spcPct val="0"/>
                  </a:spcAft>
                  <a:defRPr sz="2000">
                    <a:solidFill>
                      <a:schemeClr val="tx1"/>
                    </a:solidFill>
                    <a:latin typeface="Tahoma" pitchFamily="34" charset="0"/>
                    <a:ea typeface="宋体" charset="-122"/>
                  </a:defRPr>
                </a:lvl8pPr>
                <a:lvl9pPr marL="3886200" indent="-228600" eaLnBrk="0" fontAlgn="base" hangingPunct="0">
                  <a:spcBef>
                    <a:spcPct val="0"/>
                  </a:spcBef>
                  <a:spcAft>
                    <a:spcPct val="0"/>
                  </a:spcAft>
                  <a:defRPr sz="2000">
                    <a:solidFill>
                      <a:schemeClr val="tx1"/>
                    </a:solidFill>
                    <a:latin typeface="Tahoma" pitchFamily="34" charset="0"/>
                    <a:ea typeface="宋体" charset="-122"/>
                  </a:defRPr>
                </a:lvl9pPr>
              </a:lstStyle>
              <a:p>
                <a:pPr eaLnBrk="1" hangingPunct="1"/>
                <a:endParaRPr lang="zh-CN" altLang="en-US"/>
              </a:p>
            </p:txBody>
          </p:sp>
          <p:sp>
            <p:nvSpPr>
              <p:cNvPr id="29785" name="Oval 155"/>
              <p:cNvSpPr>
                <a:spLocks noChangeArrowheads="1"/>
              </p:cNvSpPr>
              <p:nvPr/>
            </p:nvSpPr>
            <p:spPr bwMode="auto">
              <a:xfrm>
                <a:off x="2445" y="988"/>
                <a:ext cx="751" cy="486"/>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000">
                    <a:solidFill>
                      <a:schemeClr val="tx1"/>
                    </a:solidFill>
                    <a:latin typeface="Tahoma" pitchFamily="34" charset="0"/>
                    <a:ea typeface="宋体" charset="-122"/>
                  </a:defRPr>
                </a:lvl1pPr>
                <a:lvl2pPr marL="742950" indent="-285750" eaLnBrk="0" hangingPunct="0">
                  <a:defRPr sz="2000">
                    <a:solidFill>
                      <a:schemeClr val="tx1"/>
                    </a:solidFill>
                    <a:latin typeface="Tahoma" pitchFamily="34" charset="0"/>
                    <a:ea typeface="宋体" charset="-122"/>
                  </a:defRPr>
                </a:lvl2pPr>
                <a:lvl3pPr marL="1143000" indent="-228600" eaLnBrk="0" hangingPunct="0">
                  <a:defRPr sz="2000">
                    <a:solidFill>
                      <a:schemeClr val="tx1"/>
                    </a:solidFill>
                    <a:latin typeface="Tahoma" pitchFamily="34" charset="0"/>
                    <a:ea typeface="宋体" charset="-122"/>
                  </a:defRPr>
                </a:lvl3pPr>
                <a:lvl4pPr marL="1600200" indent="-228600" eaLnBrk="0" hangingPunct="0">
                  <a:defRPr sz="2000">
                    <a:solidFill>
                      <a:schemeClr val="tx1"/>
                    </a:solidFill>
                    <a:latin typeface="Tahoma" pitchFamily="34" charset="0"/>
                    <a:ea typeface="宋体" charset="-122"/>
                  </a:defRPr>
                </a:lvl4pPr>
                <a:lvl5pPr marL="2057400" indent="-228600" eaLnBrk="0" hangingPunct="0">
                  <a:defRPr sz="2000">
                    <a:solidFill>
                      <a:schemeClr val="tx1"/>
                    </a:solidFill>
                    <a:latin typeface="Tahoma" pitchFamily="34" charset="0"/>
                    <a:ea typeface="宋体" charset="-122"/>
                  </a:defRPr>
                </a:lvl5pPr>
                <a:lvl6pPr marL="2514600" indent="-228600" eaLnBrk="0" fontAlgn="base" hangingPunct="0">
                  <a:spcBef>
                    <a:spcPct val="0"/>
                  </a:spcBef>
                  <a:spcAft>
                    <a:spcPct val="0"/>
                  </a:spcAft>
                  <a:defRPr sz="2000">
                    <a:solidFill>
                      <a:schemeClr val="tx1"/>
                    </a:solidFill>
                    <a:latin typeface="Tahoma" pitchFamily="34" charset="0"/>
                    <a:ea typeface="宋体" charset="-122"/>
                  </a:defRPr>
                </a:lvl6pPr>
                <a:lvl7pPr marL="2971800" indent="-228600" eaLnBrk="0" fontAlgn="base" hangingPunct="0">
                  <a:spcBef>
                    <a:spcPct val="0"/>
                  </a:spcBef>
                  <a:spcAft>
                    <a:spcPct val="0"/>
                  </a:spcAft>
                  <a:defRPr sz="2000">
                    <a:solidFill>
                      <a:schemeClr val="tx1"/>
                    </a:solidFill>
                    <a:latin typeface="Tahoma" pitchFamily="34" charset="0"/>
                    <a:ea typeface="宋体" charset="-122"/>
                  </a:defRPr>
                </a:lvl7pPr>
                <a:lvl8pPr marL="3429000" indent="-228600" eaLnBrk="0" fontAlgn="base" hangingPunct="0">
                  <a:spcBef>
                    <a:spcPct val="0"/>
                  </a:spcBef>
                  <a:spcAft>
                    <a:spcPct val="0"/>
                  </a:spcAft>
                  <a:defRPr sz="2000">
                    <a:solidFill>
                      <a:schemeClr val="tx1"/>
                    </a:solidFill>
                    <a:latin typeface="Tahoma" pitchFamily="34" charset="0"/>
                    <a:ea typeface="宋体" charset="-122"/>
                  </a:defRPr>
                </a:lvl8pPr>
                <a:lvl9pPr marL="3886200" indent="-228600" eaLnBrk="0" fontAlgn="base" hangingPunct="0">
                  <a:spcBef>
                    <a:spcPct val="0"/>
                  </a:spcBef>
                  <a:spcAft>
                    <a:spcPct val="0"/>
                  </a:spcAft>
                  <a:defRPr sz="2000">
                    <a:solidFill>
                      <a:schemeClr val="tx1"/>
                    </a:solidFill>
                    <a:latin typeface="Tahoma" pitchFamily="34" charset="0"/>
                    <a:ea typeface="宋体" charset="-122"/>
                  </a:defRPr>
                </a:lvl9pPr>
              </a:lstStyle>
              <a:p>
                <a:pPr eaLnBrk="1" hangingPunct="1"/>
                <a:endParaRPr lang="zh-CN" altLang="en-US"/>
              </a:p>
            </p:txBody>
          </p:sp>
          <p:sp>
            <p:nvSpPr>
              <p:cNvPr id="29786" name="Oval 156"/>
              <p:cNvSpPr>
                <a:spLocks noChangeArrowheads="1"/>
              </p:cNvSpPr>
              <p:nvPr/>
            </p:nvSpPr>
            <p:spPr bwMode="auto">
              <a:xfrm>
                <a:off x="2560" y="1317"/>
                <a:ext cx="752" cy="486"/>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000">
                    <a:solidFill>
                      <a:schemeClr val="tx1"/>
                    </a:solidFill>
                    <a:latin typeface="Tahoma" pitchFamily="34" charset="0"/>
                    <a:ea typeface="宋体" charset="-122"/>
                  </a:defRPr>
                </a:lvl1pPr>
                <a:lvl2pPr marL="742950" indent="-285750" eaLnBrk="0" hangingPunct="0">
                  <a:defRPr sz="2000">
                    <a:solidFill>
                      <a:schemeClr val="tx1"/>
                    </a:solidFill>
                    <a:latin typeface="Tahoma" pitchFamily="34" charset="0"/>
                    <a:ea typeface="宋体" charset="-122"/>
                  </a:defRPr>
                </a:lvl2pPr>
                <a:lvl3pPr marL="1143000" indent="-228600" eaLnBrk="0" hangingPunct="0">
                  <a:defRPr sz="2000">
                    <a:solidFill>
                      <a:schemeClr val="tx1"/>
                    </a:solidFill>
                    <a:latin typeface="Tahoma" pitchFamily="34" charset="0"/>
                    <a:ea typeface="宋体" charset="-122"/>
                  </a:defRPr>
                </a:lvl3pPr>
                <a:lvl4pPr marL="1600200" indent="-228600" eaLnBrk="0" hangingPunct="0">
                  <a:defRPr sz="2000">
                    <a:solidFill>
                      <a:schemeClr val="tx1"/>
                    </a:solidFill>
                    <a:latin typeface="Tahoma" pitchFamily="34" charset="0"/>
                    <a:ea typeface="宋体" charset="-122"/>
                  </a:defRPr>
                </a:lvl4pPr>
                <a:lvl5pPr marL="2057400" indent="-228600" eaLnBrk="0" hangingPunct="0">
                  <a:defRPr sz="2000">
                    <a:solidFill>
                      <a:schemeClr val="tx1"/>
                    </a:solidFill>
                    <a:latin typeface="Tahoma" pitchFamily="34" charset="0"/>
                    <a:ea typeface="宋体" charset="-122"/>
                  </a:defRPr>
                </a:lvl5pPr>
                <a:lvl6pPr marL="2514600" indent="-228600" eaLnBrk="0" fontAlgn="base" hangingPunct="0">
                  <a:spcBef>
                    <a:spcPct val="0"/>
                  </a:spcBef>
                  <a:spcAft>
                    <a:spcPct val="0"/>
                  </a:spcAft>
                  <a:defRPr sz="2000">
                    <a:solidFill>
                      <a:schemeClr val="tx1"/>
                    </a:solidFill>
                    <a:latin typeface="Tahoma" pitchFamily="34" charset="0"/>
                    <a:ea typeface="宋体" charset="-122"/>
                  </a:defRPr>
                </a:lvl6pPr>
                <a:lvl7pPr marL="2971800" indent="-228600" eaLnBrk="0" fontAlgn="base" hangingPunct="0">
                  <a:spcBef>
                    <a:spcPct val="0"/>
                  </a:spcBef>
                  <a:spcAft>
                    <a:spcPct val="0"/>
                  </a:spcAft>
                  <a:defRPr sz="2000">
                    <a:solidFill>
                      <a:schemeClr val="tx1"/>
                    </a:solidFill>
                    <a:latin typeface="Tahoma" pitchFamily="34" charset="0"/>
                    <a:ea typeface="宋体" charset="-122"/>
                  </a:defRPr>
                </a:lvl7pPr>
                <a:lvl8pPr marL="3429000" indent="-228600" eaLnBrk="0" fontAlgn="base" hangingPunct="0">
                  <a:spcBef>
                    <a:spcPct val="0"/>
                  </a:spcBef>
                  <a:spcAft>
                    <a:spcPct val="0"/>
                  </a:spcAft>
                  <a:defRPr sz="2000">
                    <a:solidFill>
                      <a:schemeClr val="tx1"/>
                    </a:solidFill>
                    <a:latin typeface="Tahoma" pitchFamily="34" charset="0"/>
                    <a:ea typeface="宋体" charset="-122"/>
                  </a:defRPr>
                </a:lvl8pPr>
                <a:lvl9pPr marL="3886200" indent="-228600" eaLnBrk="0" fontAlgn="base" hangingPunct="0">
                  <a:spcBef>
                    <a:spcPct val="0"/>
                  </a:spcBef>
                  <a:spcAft>
                    <a:spcPct val="0"/>
                  </a:spcAft>
                  <a:defRPr sz="2000">
                    <a:solidFill>
                      <a:schemeClr val="tx1"/>
                    </a:solidFill>
                    <a:latin typeface="Tahoma" pitchFamily="34" charset="0"/>
                    <a:ea typeface="宋体" charset="-122"/>
                  </a:defRPr>
                </a:lvl9pPr>
              </a:lstStyle>
              <a:p>
                <a:pPr eaLnBrk="1" hangingPunct="1"/>
                <a:endParaRPr lang="zh-CN" altLang="en-US"/>
              </a:p>
            </p:txBody>
          </p:sp>
          <p:sp>
            <p:nvSpPr>
              <p:cNvPr id="29787" name="Oval 157"/>
              <p:cNvSpPr>
                <a:spLocks noChangeArrowheads="1"/>
              </p:cNvSpPr>
              <p:nvPr/>
            </p:nvSpPr>
            <p:spPr bwMode="auto">
              <a:xfrm>
                <a:off x="2488" y="1427"/>
                <a:ext cx="752" cy="81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000">
                    <a:solidFill>
                      <a:schemeClr val="tx1"/>
                    </a:solidFill>
                    <a:latin typeface="Tahoma" pitchFamily="34" charset="0"/>
                    <a:ea typeface="宋体" charset="-122"/>
                  </a:defRPr>
                </a:lvl1pPr>
                <a:lvl2pPr marL="742950" indent="-285750" eaLnBrk="0" hangingPunct="0">
                  <a:defRPr sz="2000">
                    <a:solidFill>
                      <a:schemeClr val="tx1"/>
                    </a:solidFill>
                    <a:latin typeface="Tahoma" pitchFamily="34" charset="0"/>
                    <a:ea typeface="宋体" charset="-122"/>
                  </a:defRPr>
                </a:lvl2pPr>
                <a:lvl3pPr marL="1143000" indent="-228600" eaLnBrk="0" hangingPunct="0">
                  <a:defRPr sz="2000">
                    <a:solidFill>
                      <a:schemeClr val="tx1"/>
                    </a:solidFill>
                    <a:latin typeface="Tahoma" pitchFamily="34" charset="0"/>
                    <a:ea typeface="宋体" charset="-122"/>
                  </a:defRPr>
                </a:lvl3pPr>
                <a:lvl4pPr marL="1600200" indent="-228600" eaLnBrk="0" hangingPunct="0">
                  <a:defRPr sz="2000">
                    <a:solidFill>
                      <a:schemeClr val="tx1"/>
                    </a:solidFill>
                    <a:latin typeface="Tahoma" pitchFamily="34" charset="0"/>
                    <a:ea typeface="宋体" charset="-122"/>
                  </a:defRPr>
                </a:lvl4pPr>
                <a:lvl5pPr marL="2057400" indent="-228600" eaLnBrk="0" hangingPunct="0">
                  <a:defRPr sz="2000">
                    <a:solidFill>
                      <a:schemeClr val="tx1"/>
                    </a:solidFill>
                    <a:latin typeface="Tahoma" pitchFamily="34" charset="0"/>
                    <a:ea typeface="宋体" charset="-122"/>
                  </a:defRPr>
                </a:lvl5pPr>
                <a:lvl6pPr marL="2514600" indent="-228600" eaLnBrk="0" fontAlgn="base" hangingPunct="0">
                  <a:spcBef>
                    <a:spcPct val="0"/>
                  </a:spcBef>
                  <a:spcAft>
                    <a:spcPct val="0"/>
                  </a:spcAft>
                  <a:defRPr sz="2000">
                    <a:solidFill>
                      <a:schemeClr val="tx1"/>
                    </a:solidFill>
                    <a:latin typeface="Tahoma" pitchFamily="34" charset="0"/>
                    <a:ea typeface="宋体" charset="-122"/>
                  </a:defRPr>
                </a:lvl6pPr>
                <a:lvl7pPr marL="2971800" indent="-228600" eaLnBrk="0" fontAlgn="base" hangingPunct="0">
                  <a:spcBef>
                    <a:spcPct val="0"/>
                  </a:spcBef>
                  <a:spcAft>
                    <a:spcPct val="0"/>
                  </a:spcAft>
                  <a:defRPr sz="2000">
                    <a:solidFill>
                      <a:schemeClr val="tx1"/>
                    </a:solidFill>
                    <a:latin typeface="Tahoma" pitchFamily="34" charset="0"/>
                    <a:ea typeface="宋体" charset="-122"/>
                  </a:defRPr>
                </a:lvl7pPr>
                <a:lvl8pPr marL="3429000" indent="-228600" eaLnBrk="0" fontAlgn="base" hangingPunct="0">
                  <a:spcBef>
                    <a:spcPct val="0"/>
                  </a:spcBef>
                  <a:spcAft>
                    <a:spcPct val="0"/>
                  </a:spcAft>
                  <a:defRPr sz="2000">
                    <a:solidFill>
                      <a:schemeClr val="tx1"/>
                    </a:solidFill>
                    <a:latin typeface="Tahoma" pitchFamily="34" charset="0"/>
                    <a:ea typeface="宋体" charset="-122"/>
                  </a:defRPr>
                </a:lvl8pPr>
                <a:lvl9pPr marL="3886200" indent="-228600" eaLnBrk="0" fontAlgn="base" hangingPunct="0">
                  <a:spcBef>
                    <a:spcPct val="0"/>
                  </a:spcBef>
                  <a:spcAft>
                    <a:spcPct val="0"/>
                  </a:spcAft>
                  <a:defRPr sz="2000">
                    <a:solidFill>
                      <a:schemeClr val="tx1"/>
                    </a:solidFill>
                    <a:latin typeface="Tahoma" pitchFamily="34" charset="0"/>
                    <a:ea typeface="宋体" charset="-122"/>
                  </a:defRPr>
                </a:lvl9pPr>
              </a:lstStyle>
              <a:p>
                <a:pPr eaLnBrk="1" hangingPunct="1"/>
                <a:endParaRPr lang="zh-CN" altLang="en-US"/>
              </a:p>
            </p:txBody>
          </p:sp>
          <p:sp>
            <p:nvSpPr>
              <p:cNvPr id="29788" name="Oval 158"/>
              <p:cNvSpPr>
                <a:spLocks noChangeArrowheads="1"/>
              </p:cNvSpPr>
              <p:nvPr/>
            </p:nvSpPr>
            <p:spPr bwMode="auto">
              <a:xfrm>
                <a:off x="1360" y="1176"/>
                <a:ext cx="1547" cy="81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000">
                    <a:solidFill>
                      <a:schemeClr val="tx1"/>
                    </a:solidFill>
                    <a:latin typeface="Tahoma" pitchFamily="34" charset="0"/>
                    <a:ea typeface="宋体" charset="-122"/>
                  </a:defRPr>
                </a:lvl1pPr>
                <a:lvl2pPr marL="742950" indent="-285750" eaLnBrk="0" hangingPunct="0">
                  <a:defRPr sz="2000">
                    <a:solidFill>
                      <a:schemeClr val="tx1"/>
                    </a:solidFill>
                    <a:latin typeface="Tahoma" pitchFamily="34" charset="0"/>
                    <a:ea typeface="宋体" charset="-122"/>
                  </a:defRPr>
                </a:lvl2pPr>
                <a:lvl3pPr marL="1143000" indent="-228600" eaLnBrk="0" hangingPunct="0">
                  <a:defRPr sz="2000">
                    <a:solidFill>
                      <a:schemeClr val="tx1"/>
                    </a:solidFill>
                    <a:latin typeface="Tahoma" pitchFamily="34" charset="0"/>
                    <a:ea typeface="宋体" charset="-122"/>
                  </a:defRPr>
                </a:lvl3pPr>
                <a:lvl4pPr marL="1600200" indent="-228600" eaLnBrk="0" hangingPunct="0">
                  <a:defRPr sz="2000">
                    <a:solidFill>
                      <a:schemeClr val="tx1"/>
                    </a:solidFill>
                    <a:latin typeface="Tahoma" pitchFamily="34" charset="0"/>
                    <a:ea typeface="宋体" charset="-122"/>
                  </a:defRPr>
                </a:lvl4pPr>
                <a:lvl5pPr marL="2057400" indent="-228600" eaLnBrk="0" hangingPunct="0">
                  <a:defRPr sz="2000">
                    <a:solidFill>
                      <a:schemeClr val="tx1"/>
                    </a:solidFill>
                    <a:latin typeface="Tahoma" pitchFamily="34" charset="0"/>
                    <a:ea typeface="宋体" charset="-122"/>
                  </a:defRPr>
                </a:lvl5pPr>
                <a:lvl6pPr marL="2514600" indent="-228600" eaLnBrk="0" fontAlgn="base" hangingPunct="0">
                  <a:spcBef>
                    <a:spcPct val="0"/>
                  </a:spcBef>
                  <a:spcAft>
                    <a:spcPct val="0"/>
                  </a:spcAft>
                  <a:defRPr sz="2000">
                    <a:solidFill>
                      <a:schemeClr val="tx1"/>
                    </a:solidFill>
                    <a:latin typeface="Tahoma" pitchFamily="34" charset="0"/>
                    <a:ea typeface="宋体" charset="-122"/>
                  </a:defRPr>
                </a:lvl6pPr>
                <a:lvl7pPr marL="2971800" indent="-228600" eaLnBrk="0" fontAlgn="base" hangingPunct="0">
                  <a:spcBef>
                    <a:spcPct val="0"/>
                  </a:spcBef>
                  <a:spcAft>
                    <a:spcPct val="0"/>
                  </a:spcAft>
                  <a:defRPr sz="2000">
                    <a:solidFill>
                      <a:schemeClr val="tx1"/>
                    </a:solidFill>
                    <a:latin typeface="Tahoma" pitchFamily="34" charset="0"/>
                    <a:ea typeface="宋体" charset="-122"/>
                  </a:defRPr>
                </a:lvl7pPr>
                <a:lvl8pPr marL="3429000" indent="-228600" eaLnBrk="0" fontAlgn="base" hangingPunct="0">
                  <a:spcBef>
                    <a:spcPct val="0"/>
                  </a:spcBef>
                  <a:spcAft>
                    <a:spcPct val="0"/>
                  </a:spcAft>
                  <a:defRPr sz="2000">
                    <a:solidFill>
                      <a:schemeClr val="tx1"/>
                    </a:solidFill>
                    <a:latin typeface="Tahoma" pitchFamily="34" charset="0"/>
                    <a:ea typeface="宋体" charset="-122"/>
                  </a:defRPr>
                </a:lvl8pPr>
                <a:lvl9pPr marL="3886200" indent="-228600" eaLnBrk="0" fontAlgn="base" hangingPunct="0">
                  <a:spcBef>
                    <a:spcPct val="0"/>
                  </a:spcBef>
                  <a:spcAft>
                    <a:spcPct val="0"/>
                  </a:spcAft>
                  <a:defRPr sz="2000">
                    <a:solidFill>
                      <a:schemeClr val="tx1"/>
                    </a:solidFill>
                    <a:latin typeface="Tahoma" pitchFamily="34" charset="0"/>
                    <a:ea typeface="宋体" charset="-122"/>
                  </a:defRPr>
                </a:lvl9pPr>
              </a:lstStyle>
              <a:p>
                <a:pPr eaLnBrk="1" hangingPunct="1"/>
                <a:endParaRPr lang="zh-CN" altLang="en-US"/>
              </a:p>
            </p:txBody>
          </p:sp>
          <p:grpSp>
            <p:nvGrpSpPr>
              <p:cNvPr id="29789" name="Group 159"/>
              <p:cNvGrpSpPr>
                <a:grpSpLocks/>
              </p:cNvGrpSpPr>
              <p:nvPr/>
            </p:nvGrpSpPr>
            <p:grpSpPr bwMode="auto">
              <a:xfrm>
                <a:off x="912" y="768"/>
                <a:ext cx="2386" cy="1553"/>
                <a:chOff x="912" y="768"/>
                <a:chExt cx="2386" cy="1553"/>
              </a:xfrm>
            </p:grpSpPr>
            <p:sp>
              <p:nvSpPr>
                <p:cNvPr id="29790" name="Oval 160"/>
                <p:cNvSpPr>
                  <a:spLocks noChangeArrowheads="1"/>
                </p:cNvSpPr>
                <p:nvPr/>
              </p:nvSpPr>
              <p:spPr bwMode="auto">
                <a:xfrm>
                  <a:off x="1736" y="768"/>
                  <a:ext cx="1027" cy="627"/>
                </a:xfrm>
                <a:prstGeom prst="ellipse">
                  <a:avLst/>
                </a:pr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000">
                      <a:solidFill>
                        <a:schemeClr val="tx1"/>
                      </a:solidFill>
                      <a:latin typeface="Tahoma" pitchFamily="34" charset="0"/>
                      <a:ea typeface="宋体" charset="-122"/>
                    </a:defRPr>
                  </a:lvl1pPr>
                  <a:lvl2pPr marL="742950" indent="-285750" eaLnBrk="0" hangingPunct="0">
                    <a:defRPr sz="2000">
                      <a:solidFill>
                        <a:schemeClr val="tx1"/>
                      </a:solidFill>
                      <a:latin typeface="Tahoma" pitchFamily="34" charset="0"/>
                      <a:ea typeface="宋体" charset="-122"/>
                    </a:defRPr>
                  </a:lvl2pPr>
                  <a:lvl3pPr marL="1143000" indent="-228600" eaLnBrk="0" hangingPunct="0">
                    <a:defRPr sz="2000">
                      <a:solidFill>
                        <a:schemeClr val="tx1"/>
                      </a:solidFill>
                      <a:latin typeface="Tahoma" pitchFamily="34" charset="0"/>
                      <a:ea typeface="宋体" charset="-122"/>
                    </a:defRPr>
                  </a:lvl3pPr>
                  <a:lvl4pPr marL="1600200" indent="-228600" eaLnBrk="0" hangingPunct="0">
                    <a:defRPr sz="2000">
                      <a:solidFill>
                        <a:schemeClr val="tx1"/>
                      </a:solidFill>
                      <a:latin typeface="Tahoma" pitchFamily="34" charset="0"/>
                      <a:ea typeface="宋体" charset="-122"/>
                    </a:defRPr>
                  </a:lvl4pPr>
                  <a:lvl5pPr marL="2057400" indent="-228600" eaLnBrk="0" hangingPunct="0">
                    <a:defRPr sz="2000">
                      <a:solidFill>
                        <a:schemeClr val="tx1"/>
                      </a:solidFill>
                      <a:latin typeface="Tahoma" pitchFamily="34" charset="0"/>
                      <a:ea typeface="宋体" charset="-122"/>
                    </a:defRPr>
                  </a:lvl5pPr>
                  <a:lvl6pPr marL="2514600" indent="-228600" eaLnBrk="0" fontAlgn="base" hangingPunct="0">
                    <a:spcBef>
                      <a:spcPct val="0"/>
                    </a:spcBef>
                    <a:spcAft>
                      <a:spcPct val="0"/>
                    </a:spcAft>
                    <a:defRPr sz="2000">
                      <a:solidFill>
                        <a:schemeClr val="tx1"/>
                      </a:solidFill>
                      <a:latin typeface="Tahoma" pitchFamily="34" charset="0"/>
                      <a:ea typeface="宋体" charset="-122"/>
                    </a:defRPr>
                  </a:lvl6pPr>
                  <a:lvl7pPr marL="2971800" indent="-228600" eaLnBrk="0" fontAlgn="base" hangingPunct="0">
                    <a:spcBef>
                      <a:spcPct val="0"/>
                    </a:spcBef>
                    <a:spcAft>
                      <a:spcPct val="0"/>
                    </a:spcAft>
                    <a:defRPr sz="2000">
                      <a:solidFill>
                        <a:schemeClr val="tx1"/>
                      </a:solidFill>
                      <a:latin typeface="Tahoma" pitchFamily="34" charset="0"/>
                      <a:ea typeface="宋体" charset="-122"/>
                    </a:defRPr>
                  </a:lvl7pPr>
                  <a:lvl8pPr marL="3429000" indent="-228600" eaLnBrk="0" fontAlgn="base" hangingPunct="0">
                    <a:spcBef>
                      <a:spcPct val="0"/>
                    </a:spcBef>
                    <a:spcAft>
                      <a:spcPct val="0"/>
                    </a:spcAft>
                    <a:defRPr sz="2000">
                      <a:solidFill>
                        <a:schemeClr val="tx1"/>
                      </a:solidFill>
                      <a:latin typeface="Tahoma" pitchFamily="34" charset="0"/>
                      <a:ea typeface="宋体" charset="-122"/>
                    </a:defRPr>
                  </a:lvl8pPr>
                  <a:lvl9pPr marL="3886200" indent="-228600" eaLnBrk="0" fontAlgn="base" hangingPunct="0">
                    <a:spcBef>
                      <a:spcPct val="0"/>
                    </a:spcBef>
                    <a:spcAft>
                      <a:spcPct val="0"/>
                    </a:spcAft>
                    <a:defRPr sz="2000">
                      <a:solidFill>
                        <a:schemeClr val="tx1"/>
                      </a:solidFill>
                      <a:latin typeface="Tahoma" pitchFamily="34" charset="0"/>
                      <a:ea typeface="宋体" charset="-122"/>
                    </a:defRPr>
                  </a:lvl9pPr>
                </a:lstStyle>
                <a:p>
                  <a:pPr eaLnBrk="1" hangingPunct="1"/>
                  <a:endParaRPr lang="zh-CN" altLang="en-US"/>
                </a:p>
              </p:txBody>
            </p:sp>
            <p:sp>
              <p:nvSpPr>
                <p:cNvPr id="29791" name="Oval 161"/>
                <p:cNvSpPr>
                  <a:spLocks noChangeArrowheads="1"/>
                </p:cNvSpPr>
                <p:nvPr/>
              </p:nvSpPr>
              <p:spPr bwMode="auto">
                <a:xfrm>
                  <a:off x="1158" y="941"/>
                  <a:ext cx="781" cy="627"/>
                </a:xfrm>
                <a:prstGeom prst="ellipse">
                  <a:avLst/>
                </a:pr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000">
                      <a:solidFill>
                        <a:schemeClr val="tx1"/>
                      </a:solidFill>
                      <a:latin typeface="Tahoma" pitchFamily="34" charset="0"/>
                      <a:ea typeface="宋体" charset="-122"/>
                    </a:defRPr>
                  </a:lvl1pPr>
                  <a:lvl2pPr marL="742950" indent="-285750" eaLnBrk="0" hangingPunct="0">
                    <a:defRPr sz="2000">
                      <a:solidFill>
                        <a:schemeClr val="tx1"/>
                      </a:solidFill>
                      <a:latin typeface="Tahoma" pitchFamily="34" charset="0"/>
                      <a:ea typeface="宋体" charset="-122"/>
                    </a:defRPr>
                  </a:lvl2pPr>
                  <a:lvl3pPr marL="1143000" indent="-228600" eaLnBrk="0" hangingPunct="0">
                    <a:defRPr sz="2000">
                      <a:solidFill>
                        <a:schemeClr val="tx1"/>
                      </a:solidFill>
                      <a:latin typeface="Tahoma" pitchFamily="34" charset="0"/>
                      <a:ea typeface="宋体" charset="-122"/>
                    </a:defRPr>
                  </a:lvl3pPr>
                  <a:lvl4pPr marL="1600200" indent="-228600" eaLnBrk="0" hangingPunct="0">
                    <a:defRPr sz="2000">
                      <a:solidFill>
                        <a:schemeClr val="tx1"/>
                      </a:solidFill>
                      <a:latin typeface="Tahoma" pitchFamily="34" charset="0"/>
                      <a:ea typeface="宋体" charset="-122"/>
                    </a:defRPr>
                  </a:lvl4pPr>
                  <a:lvl5pPr marL="2057400" indent="-228600" eaLnBrk="0" hangingPunct="0">
                    <a:defRPr sz="2000">
                      <a:solidFill>
                        <a:schemeClr val="tx1"/>
                      </a:solidFill>
                      <a:latin typeface="Tahoma" pitchFamily="34" charset="0"/>
                      <a:ea typeface="宋体" charset="-122"/>
                    </a:defRPr>
                  </a:lvl5pPr>
                  <a:lvl6pPr marL="2514600" indent="-228600" eaLnBrk="0" fontAlgn="base" hangingPunct="0">
                    <a:spcBef>
                      <a:spcPct val="0"/>
                    </a:spcBef>
                    <a:spcAft>
                      <a:spcPct val="0"/>
                    </a:spcAft>
                    <a:defRPr sz="2000">
                      <a:solidFill>
                        <a:schemeClr val="tx1"/>
                      </a:solidFill>
                      <a:latin typeface="Tahoma" pitchFamily="34" charset="0"/>
                      <a:ea typeface="宋体" charset="-122"/>
                    </a:defRPr>
                  </a:lvl6pPr>
                  <a:lvl7pPr marL="2971800" indent="-228600" eaLnBrk="0" fontAlgn="base" hangingPunct="0">
                    <a:spcBef>
                      <a:spcPct val="0"/>
                    </a:spcBef>
                    <a:spcAft>
                      <a:spcPct val="0"/>
                    </a:spcAft>
                    <a:defRPr sz="2000">
                      <a:solidFill>
                        <a:schemeClr val="tx1"/>
                      </a:solidFill>
                      <a:latin typeface="Tahoma" pitchFamily="34" charset="0"/>
                      <a:ea typeface="宋体" charset="-122"/>
                    </a:defRPr>
                  </a:lvl7pPr>
                  <a:lvl8pPr marL="3429000" indent="-228600" eaLnBrk="0" fontAlgn="base" hangingPunct="0">
                    <a:spcBef>
                      <a:spcPct val="0"/>
                    </a:spcBef>
                    <a:spcAft>
                      <a:spcPct val="0"/>
                    </a:spcAft>
                    <a:defRPr sz="2000">
                      <a:solidFill>
                        <a:schemeClr val="tx1"/>
                      </a:solidFill>
                      <a:latin typeface="Tahoma" pitchFamily="34" charset="0"/>
                      <a:ea typeface="宋体" charset="-122"/>
                    </a:defRPr>
                  </a:lvl8pPr>
                  <a:lvl9pPr marL="3886200" indent="-228600" eaLnBrk="0" fontAlgn="base" hangingPunct="0">
                    <a:spcBef>
                      <a:spcPct val="0"/>
                    </a:spcBef>
                    <a:spcAft>
                      <a:spcPct val="0"/>
                    </a:spcAft>
                    <a:defRPr sz="2000">
                      <a:solidFill>
                        <a:schemeClr val="tx1"/>
                      </a:solidFill>
                      <a:latin typeface="Tahoma" pitchFamily="34" charset="0"/>
                      <a:ea typeface="宋体" charset="-122"/>
                    </a:defRPr>
                  </a:lvl9pPr>
                </a:lstStyle>
                <a:p>
                  <a:pPr eaLnBrk="1" hangingPunct="1"/>
                  <a:endParaRPr lang="zh-CN" altLang="en-US"/>
                </a:p>
              </p:txBody>
            </p:sp>
            <p:sp>
              <p:nvSpPr>
                <p:cNvPr id="29792" name="Oval 162"/>
                <p:cNvSpPr>
                  <a:spLocks noChangeArrowheads="1"/>
                </p:cNvSpPr>
                <p:nvPr/>
              </p:nvSpPr>
              <p:spPr bwMode="auto">
                <a:xfrm>
                  <a:off x="912" y="1333"/>
                  <a:ext cx="520" cy="501"/>
                </a:xfrm>
                <a:prstGeom prst="ellipse">
                  <a:avLst/>
                </a:pr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000">
                      <a:solidFill>
                        <a:schemeClr val="tx1"/>
                      </a:solidFill>
                      <a:latin typeface="Tahoma" pitchFamily="34" charset="0"/>
                      <a:ea typeface="宋体" charset="-122"/>
                    </a:defRPr>
                  </a:lvl1pPr>
                  <a:lvl2pPr marL="742950" indent="-285750" eaLnBrk="0" hangingPunct="0">
                    <a:defRPr sz="2000">
                      <a:solidFill>
                        <a:schemeClr val="tx1"/>
                      </a:solidFill>
                      <a:latin typeface="Tahoma" pitchFamily="34" charset="0"/>
                      <a:ea typeface="宋体" charset="-122"/>
                    </a:defRPr>
                  </a:lvl2pPr>
                  <a:lvl3pPr marL="1143000" indent="-228600" eaLnBrk="0" hangingPunct="0">
                    <a:defRPr sz="2000">
                      <a:solidFill>
                        <a:schemeClr val="tx1"/>
                      </a:solidFill>
                      <a:latin typeface="Tahoma" pitchFamily="34" charset="0"/>
                      <a:ea typeface="宋体" charset="-122"/>
                    </a:defRPr>
                  </a:lvl3pPr>
                  <a:lvl4pPr marL="1600200" indent="-228600" eaLnBrk="0" hangingPunct="0">
                    <a:defRPr sz="2000">
                      <a:solidFill>
                        <a:schemeClr val="tx1"/>
                      </a:solidFill>
                      <a:latin typeface="Tahoma" pitchFamily="34" charset="0"/>
                      <a:ea typeface="宋体" charset="-122"/>
                    </a:defRPr>
                  </a:lvl4pPr>
                  <a:lvl5pPr marL="2057400" indent="-228600" eaLnBrk="0" hangingPunct="0">
                    <a:defRPr sz="2000">
                      <a:solidFill>
                        <a:schemeClr val="tx1"/>
                      </a:solidFill>
                      <a:latin typeface="Tahoma" pitchFamily="34" charset="0"/>
                      <a:ea typeface="宋体" charset="-122"/>
                    </a:defRPr>
                  </a:lvl5pPr>
                  <a:lvl6pPr marL="2514600" indent="-228600" eaLnBrk="0" fontAlgn="base" hangingPunct="0">
                    <a:spcBef>
                      <a:spcPct val="0"/>
                    </a:spcBef>
                    <a:spcAft>
                      <a:spcPct val="0"/>
                    </a:spcAft>
                    <a:defRPr sz="2000">
                      <a:solidFill>
                        <a:schemeClr val="tx1"/>
                      </a:solidFill>
                      <a:latin typeface="Tahoma" pitchFamily="34" charset="0"/>
                      <a:ea typeface="宋体" charset="-122"/>
                    </a:defRPr>
                  </a:lvl6pPr>
                  <a:lvl7pPr marL="2971800" indent="-228600" eaLnBrk="0" fontAlgn="base" hangingPunct="0">
                    <a:spcBef>
                      <a:spcPct val="0"/>
                    </a:spcBef>
                    <a:spcAft>
                      <a:spcPct val="0"/>
                    </a:spcAft>
                    <a:defRPr sz="2000">
                      <a:solidFill>
                        <a:schemeClr val="tx1"/>
                      </a:solidFill>
                      <a:latin typeface="Tahoma" pitchFamily="34" charset="0"/>
                      <a:ea typeface="宋体" charset="-122"/>
                    </a:defRPr>
                  </a:lvl7pPr>
                  <a:lvl8pPr marL="3429000" indent="-228600" eaLnBrk="0" fontAlgn="base" hangingPunct="0">
                    <a:spcBef>
                      <a:spcPct val="0"/>
                    </a:spcBef>
                    <a:spcAft>
                      <a:spcPct val="0"/>
                    </a:spcAft>
                    <a:defRPr sz="2000">
                      <a:solidFill>
                        <a:schemeClr val="tx1"/>
                      </a:solidFill>
                      <a:latin typeface="Tahoma" pitchFamily="34" charset="0"/>
                      <a:ea typeface="宋体" charset="-122"/>
                    </a:defRPr>
                  </a:lvl8pPr>
                  <a:lvl9pPr marL="3886200" indent="-228600" eaLnBrk="0" fontAlgn="base" hangingPunct="0">
                    <a:spcBef>
                      <a:spcPct val="0"/>
                    </a:spcBef>
                    <a:spcAft>
                      <a:spcPct val="0"/>
                    </a:spcAft>
                    <a:defRPr sz="2000">
                      <a:solidFill>
                        <a:schemeClr val="tx1"/>
                      </a:solidFill>
                      <a:latin typeface="Tahoma" pitchFamily="34" charset="0"/>
                      <a:ea typeface="宋体" charset="-122"/>
                    </a:defRPr>
                  </a:lvl9pPr>
                </a:lstStyle>
                <a:p>
                  <a:pPr eaLnBrk="1" hangingPunct="1"/>
                  <a:endParaRPr lang="zh-CN" altLang="en-US"/>
                </a:p>
              </p:txBody>
            </p:sp>
            <p:sp>
              <p:nvSpPr>
                <p:cNvPr id="29793" name="Oval 163"/>
                <p:cNvSpPr>
                  <a:spLocks noChangeArrowheads="1"/>
                </p:cNvSpPr>
                <p:nvPr/>
              </p:nvSpPr>
              <p:spPr bwMode="auto">
                <a:xfrm>
                  <a:off x="1071" y="1568"/>
                  <a:ext cx="795" cy="549"/>
                </a:xfrm>
                <a:prstGeom prst="ellipse">
                  <a:avLst/>
                </a:pr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000">
                      <a:solidFill>
                        <a:schemeClr val="tx1"/>
                      </a:solidFill>
                      <a:latin typeface="Tahoma" pitchFamily="34" charset="0"/>
                      <a:ea typeface="宋体" charset="-122"/>
                    </a:defRPr>
                  </a:lvl1pPr>
                  <a:lvl2pPr marL="742950" indent="-285750" eaLnBrk="0" hangingPunct="0">
                    <a:defRPr sz="2000">
                      <a:solidFill>
                        <a:schemeClr val="tx1"/>
                      </a:solidFill>
                      <a:latin typeface="Tahoma" pitchFamily="34" charset="0"/>
                      <a:ea typeface="宋体" charset="-122"/>
                    </a:defRPr>
                  </a:lvl2pPr>
                  <a:lvl3pPr marL="1143000" indent="-228600" eaLnBrk="0" hangingPunct="0">
                    <a:defRPr sz="2000">
                      <a:solidFill>
                        <a:schemeClr val="tx1"/>
                      </a:solidFill>
                      <a:latin typeface="Tahoma" pitchFamily="34" charset="0"/>
                      <a:ea typeface="宋体" charset="-122"/>
                    </a:defRPr>
                  </a:lvl3pPr>
                  <a:lvl4pPr marL="1600200" indent="-228600" eaLnBrk="0" hangingPunct="0">
                    <a:defRPr sz="2000">
                      <a:solidFill>
                        <a:schemeClr val="tx1"/>
                      </a:solidFill>
                      <a:latin typeface="Tahoma" pitchFamily="34" charset="0"/>
                      <a:ea typeface="宋体" charset="-122"/>
                    </a:defRPr>
                  </a:lvl4pPr>
                  <a:lvl5pPr marL="2057400" indent="-228600" eaLnBrk="0" hangingPunct="0">
                    <a:defRPr sz="2000">
                      <a:solidFill>
                        <a:schemeClr val="tx1"/>
                      </a:solidFill>
                      <a:latin typeface="Tahoma" pitchFamily="34" charset="0"/>
                      <a:ea typeface="宋体" charset="-122"/>
                    </a:defRPr>
                  </a:lvl5pPr>
                  <a:lvl6pPr marL="2514600" indent="-228600" eaLnBrk="0" fontAlgn="base" hangingPunct="0">
                    <a:spcBef>
                      <a:spcPct val="0"/>
                    </a:spcBef>
                    <a:spcAft>
                      <a:spcPct val="0"/>
                    </a:spcAft>
                    <a:defRPr sz="2000">
                      <a:solidFill>
                        <a:schemeClr val="tx1"/>
                      </a:solidFill>
                      <a:latin typeface="Tahoma" pitchFamily="34" charset="0"/>
                      <a:ea typeface="宋体" charset="-122"/>
                    </a:defRPr>
                  </a:lvl6pPr>
                  <a:lvl7pPr marL="2971800" indent="-228600" eaLnBrk="0" fontAlgn="base" hangingPunct="0">
                    <a:spcBef>
                      <a:spcPct val="0"/>
                    </a:spcBef>
                    <a:spcAft>
                      <a:spcPct val="0"/>
                    </a:spcAft>
                    <a:defRPr sz="2000">
                      <a:solidFill>
                        <a:schemeClr val="tx1"/>
                      </a:solidFill>
                      <a:latin typeface="Tahoma" pitchFamily="34" charset="0"/>
                      <a:ea typeface="宋体" charset="-122"/>
                    </a:defRPr>
                  </a:lvl7pPr>
                  <a:lvl8pPr marL="3429000" indent="-228600" eaLnBrk="0" fontAlgn="base" hangingPunct="0">
                    <a:spcBef>
                      <a:spcPct val="0"/>
                    </a:spcBef>
                    <a:spcAft>
                      <a:spcPct val="0"/>
                    </a:spcAft>
                    <a:defRPr sz="2000">
                      <a:solidFill>
                        <a:schemeClr val="tx1"/>
                      </a:solidFill>
                      <a:latin typeface="Tahoma" pitchFamily="34" charset="0"/>
                      <a:ea typeface="宋体" charset="-122"/>
                    </a:defRPr>
                  </a:lvl8pPr>
                  <a:lvl9pPr marL="3886200" indent="-228600" eaLnBrk="0" fontAlgn="base" hangingPunct="0">
                    <a:spcBef>
                      <a:spcPct val="0"/>
                    </a:spcBef>
                    <a:spcAft>
                      <a:spcPct val="0"/>
                    </a:spcAft>
                    <a:defRPr sz="2000">
                      <a:solidFill>
                        <a:schemeClr val="tx1"/>
                      </a:solidFill>
                      <a:latin typeface="Tahoma" pitchFamily="34" charset="0"/>
                      <a:ea typeface="宋体" charset="-122"/>
                    </a:defRPr>
                  </a:lvl9pPr>
                </a:lstStyle>
                <a:p>
                  <a:pPr eaLnBrk="1" hangingPunct="1"/>
                  <a:endParaRPr lang="zh-CN" altLang="en-US"/>
                </a:p>
              </p:txBody>
            </p:sp>
            <p:sp>
              <p:nvSpPr>
                <p:cNvPr id="29794" name="Oval 164"/>
                <p:cNvSpPr>
                  <a:spLocks noChangeArrowheads="1"/>
                </p:cNvSpPr>
                <p:nvPr/>
              </p:nvSpPr>
              <p:spPr bwMode="auto">
                <a:xfrm>
                  <a:off x="1649" y="1662"/>
                  <a:ext cx="1200" cy="659"/>
                </a:xfrm>
                <a:prstGeom prst="ellipse">
                  <a:avLst/>
                </a:pr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000">
                      <a:solidFill>
                        <a:schemeClr val="tx1"/>
                      </a:solidFill>
                      <a:latin typeface="Tahoma" pitchFamily="34" charset="0"/>
                      <a:ea typeface="宋体" charset="-122"/>
                    </a:defRPr>
                  </a:lvl1pPr>
                  <a:lvl2pPr marL="742950" indent="-285750" eaLnBrk="0" hangingPunct="0">
                    <a:defRPr sz="2000">
                      <a:solidFill>
                        <a:schemeClr val="tx1"/>
                      </a:solidFill>
                      <a:latin typeface="Tahoma" pitchFamily="34" charset="0"/>
                      <a:ea typeface="宋体" charset="-122"/>
                    </a:defRPr>
                  </a:lvl2pPr>
                  <a:lvl3pPr marL="1143000" indent="-228600" eaLnBrk="0" hangingPunct="0">
                    <a:defRPr sz="2000">
                      <a:solidFill>
                        <a:schemeClr val="tx1"/>
                      </a:solidFill>
                      <a:latin typeface="Tahoma" pitchFamily="34" charset="0"/>
                      <a:ea typeface="宋体" charset="-122"/>
                    </a:defRPr>
                  </a:lvl3pPr>
                  <a:lvl4pPr marL="1600200" indent="-228600" eaLnBrk="0" hangingPunct="0">
                    <a:defRPr sz="2000">
                      <a:solidFill>
                        <a:schemeClr val="tx1"/>
                      </a:solidFill>
                      <a:latin typeface="Tahoma" pitchFamily="34" charset="0"/>
                      <a:ea typeface="宋体" charset="-122"/>
                    </a:defRPr>
                  </a:lvl4pPr>
                  <a:lvl5pPr marL="2057400" indent="-228600" eaLnBrk="0" hangingPunct="0">
                    <a:defRPr sz="2000">
                      <a:solidFill>
                        <a:schemeClr val="tx1"/>
                      </a:solidFill>
                      <a:latin typeface="Tahoma" pitchFamily="34" charset="0"/>
                      <a:ea typeface="宋体" charset="-122"/>
                    </a:defRPr>
                  </a:lvl5pPr>
                  <a:lvl6pPr marL="2514600" indent="-228600" eaLnBrk="0" fontAlgn="base" hangingPunct="0">
                    <a:spcBef>
                      <a:spcPct val="0"/>
                    </a:spcBef>
                    <a:spcAft>
                      <a:spcPct val="0"/>
                    </a:spcAft>
                    <a:defRPr sz="2000">
                      <a:solidFill>
                        <a:schemeClr val="tx1"/>
                      </a:solidFill>
                      <a:latin typeface="Tahoma" pitchFamily="34" charset="0"/>
                      <a:ea typeface="宋体" charset="-122"/>
                    </a:defRPr>
                  </a:lvl6pPr>
                  <a:lvl7pPr marL="2971800" indent="-228600" eaLnBrk="0" fontAlgn="base" hangingPunct="0">
                    <a:spcBef>
                      <a:spcPct val="0"/>
                    </a:spcBef>
                    <a:spcAft>
                      <a:spcPct val="0"/>
                    </a:spcAft>
                    <a:defRPr sz="2000">
                      <a:solidFill>
                        <a:schemeClr val="tx1"/>
                      </a:solidFill>
                      <a:latin typeface="Tahoma" pitchFamily="34" charset="0"/>
                      <a:ea typeface="宋体" charset="-122"/>
                    </a:defRPr>
                  </a:lvl7pPr>
                  <a:lvl8pPr marL="3429000" indent="-228600" eaLnBrk="0" fontAlgn="base" hangingPunct="0">
                    <a:spcBef>
                      <a:spcPct val="0"/>
                    </a:spcBef>
                    <a:spcAft>
                      <a:spcPct val="0"/>
                    </a:spcAft>
                    <a:defRPr sz="2000">
                      <a:solidFill>
                        <a:schemeClr val="tx1"/>
                      </a:solidFill>
                      <a:latin typeface="Tahoma" pitchFamily="34" charset="0"/>
                      <a:ea typeface="宋体" charset="-122"/>
                    </a:defRPr>
                  </a:lvl8pPr>
                  <a:lvl9pPr marL="3886200" indent="-228600" eaLnBrk="0" fontAlgn="base" hangingPunct="0">
                    <a:spcBef>
                      <a:spcPct val="0"/>
                    </a:spcBef>
                    <a:spcAft>
                      <a:spcPct val="0"/>
                    </a:spcAft>
                    <a:defRPr sz="2000">
                      <a:solidFill>
                        <a:schemeClr val="tx1"/>
                      </a:solidFill>
                      <a:latin typeface="Tahoma" pitchFamily="34" charset="0"/>
                      <a:ea typeface="宋体" charset="-122"/>
                    </a:defRPr>
                  </a:lvl9pPr>
                </a:lstStyle>
                <a:p>
                  <a:pPr eaLnBrk="1" hangingPunct="1"/>
                  <a:endParaRPr lang="zh-CN" altLang="en-US"/>
                </a:p>
              </p:txBody>
            </p:sp>
            <p:sp>
              <p:nvSpPr>
                <p:cNvPr id="29795" name="Oval 165"/>
                <p:cNvSpPr>
                  <a:spLocks noChangeArrowheads="1"/>
                </p:cNvSpPr>
                <p:nvPr/>
              </p:nvSpPr>
              <p:spPr bwMode="auto">
                <a:xfrm>
                  <a:off x="2430" y="956"/>
                  <a:ext cx="752" cy="486"/>
                </a:xfrm>
                <a:prstGeom prst="ellipse">
                  <a:avLst/>
                </a:pr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000">
                      <a:solidFill>
                        <a:schemeClr val="tx1"/>
                      </a:solidFill>
                      <a:latin typeface="Tahoma" pitchFamily="34" charset="0"/>
                      <a:ea typeface="宋体" charset="-122"/>
                    </a:defRPr>
                  </a:lvl1pPr>
                  <a:lvl2pPr marL="742950" indent="-285750" eaLnBrk="0" hangingPunct="0">
                    <a:defRPr sz="2000">
                      <a:solidFill>
                        <a:schemeClr val="tx1"/>
                      </a:solidFill>
                      <a:latin typeface="Tahoma" pitchFamily="34" charset="0"/>
                      <a:ea typeface="宋体" charset="-122"/>
                    </a:defRPr>
                  </a:lvl2pPr>
                  <a:lvl3pPr marL="1143000" indent="-228600" eaLnBrk="0" hangingPunct="0">
                    <a:defRPr sz="2000">
                      <a:solidFill>
                        <a:schemeClr val="tx1"/>
                      </a:solidFill>
                      <a:latin typeface="Tahoma" pitchFamily="34" charset="0"/>
                      <a:ea typeface="宋体" charset="-122"/>
                    </a:defRPr>
                  </a:lvl3pPr>
                  <a:lvl4pPr marL="1600200" indent="-228600" eaLnBrk="0" hangingPunct="0">
                    <a:defRPr sz="2000">
                      <a:solidFill>
                        <a:schemeClr val="tx1"/>
                      </a:solidFill>
                      <a:latin typeface="Tahoma" pitchFamily="34" charset="0"/>
                      <a:ea typeface="宋体" charset="-122"/>
                    </a:defRPr>
                  </a:lvl4pPr>
                  <a:lvl5pPr marL="2057400" indent="-228600" eaLnBrk="0" hangingPunct="0">
                    <a:defRPr sz="2000">
                      <a:solidFill>
                        <a:schemeClr val="tx1"/>
                      </a:solidFill>
                      <a:latin typeface="Tahoma" pitchFamily="34" charset="0"/>
                      <a:ea typeface="宋体" charset="-122"/>
                    </a:defRPr>
                  </a:lvl5pPr>
                  <a:lvl6pPr marL="2514600" indent="-228600" eaLnBrk="0" fontAlgn="base" hangingPunct="0">
                    <a:spcBef>
                      <a:spcPct val="0"/>
                    </a:spcBef>
                    <a:spcAft>
                      <a:spcPct val="0"/>
                    </a:spcAft>
                    <a:defRPr sz="2000">
                      <a:solidFill>
                        <a:schemeClr val="tx1"/>
                      </a:solidFill>
                      <a:latin typeface="Tahoma" pitchFamily="34" charset="0"/>
                      <a:ea typeface="宋体" charset="-122"/>
                    </a:defRPr>
                  </a:lvl6pPr>
                  <a:lvl7pPr marL="2971800" indent="-228600" eaLnBrk="0" fontAlgn="base" hangingPunct="0">
                    <a:spcBef>
                      <a:spcPct val="0"/>
                    </a:spcBef>
                    <a:spcAft>
                      <a:spcPct val="0"/>
                    </a:spcAft>
                    <a:defRPr sz="2000">
                      <a:solidFill>
                        <a:schemeClr val="tx1"/>
                      </a:solidFill>
                      <a:latin typeface="Tahoma" pitchFamily="34" charset="0"/>
                      <a:ea typeface="宋体" charset="-122"/>
                    </a:defRPr>
                  </a:lvl7pPr>
                  <a:lvl8pPr marL="3429000" indent="-228600" eaLnBrk="0" fontAlgn="base" hangingPunct="0">
                    <a:spcBef>
                      <a:spcPct val="0"/>
                    </a:spcBef>
                    <a:spcAft>
                      <a:spcPct val="0"/>
                    </a:spcAft>
                    <a:defRPr sz="2000">
                      <a:solidFill>
                        <a:schemeClr val="tx1"/>
                      </a:solidFill>
                      <a:latin typeface="Tahoma" pitchFamily="34" charset="0"/>
                      <a:ea typeface="宋体" charset="-122"/>
                    </a:defRPr>
                  </a:lvl8pPr>
                  <a:lvl9pPr marL="3886200" indent="-228600" eaLnBrk="0" fontAlgn="base" hangingPunct="0">
                    <a:spcBef>
                      <a:spcPct val="0"/>
                    </a:spcBef>
                    <a:spcAft>
                      <a:spcPct val="0"/>
                    </a:spcAft>
                    <a:defRPr sz="2000">
                      <a:solidFill>
                        <a:schemeClr val="tx1"/>
                      </a:solidFill>
                      <a:latin typeface="Tahoma" pitchFamily="34" charset="0"/>
                      <a:ea typeface="宋体" charset="-122"/>
                    </a:defRPr>
                  </a:lvl9pPr>
                </a:lstStyle>
                <a:p>
                  <a:pPr eaLnBrk="1" hangingPunct="1"/>
                  <a:endParaRPr lang="zh-CN" altLang="en-US"/>
                </a:p>
              </p:txBody>
            </p:sp>
            <p:sp>
              <p:nvSpPr>
                <p:cNvPr id="29796" name="Oval 166"/>
                <p:cNvSpPr>
                  <a:spLocks noChangeArrowheads="1"/>
                </p:cNvSpPr>
                <p:nvPr/>
              </p:nvSpPr>
              <p:spPr bwMode="auto">
                <a:xfrm>
                  <a:off x="2546" y="1286"/>
                  <a:ext cx="752" cy="486"/>
                </a:xfrm>
                <a:prstGeom prst="ellipse">
                  <a:avLst/>
                </a:pr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000">
                      <a:solidFill>
                        <a:schemeClr val="tx1"/>
                      </a:solidFill>
                      <a:latin typeface="Tahoma" pitchFamily="34" charset="0"/>
                      <a:ea typeface="宋体" charset="-122"/>
                    </a:defRPr>
                  </a:lvl1pPr>
                  <a:lvl2pPr marL="742950" indent="-285750" eaLnBrk="0" hangingPunct="0">
                    <a:defRPr sz="2000">
                      <a:solidFill>
                        <a:schemeClr val="tx1"/>
                      </a:solidFill>
                      <a:latin typeface="Tahoma" pitchFamily="34" charset="0"/>
                      <a:ea typeface="宋体" charset="-122"/>
                    </a:defRPr>
                  </a:lvl2pPr>
                  <a:lvl3pPr marL="1143000" indent="-228600" eaLnBrk="0" hangingPunct="0">
                    <a:defRPr sz="2000">
                      <a:solidFill>
                        <a:schemeClr val="tx1"/>
                      </a:solidFill>
                      <a:latin typeface="Tahoma" pitchFamily="34" charset="0"/>
                      <a:ea typeface="宋体" charset="-122"/>
                    </a:defRPr>
                  </a:lvl3pPr>
                  <a:lvl4pPr marL="1600200" indent="-228600" eaLnBrk="0" hangingPunct="0">
                    <a:defRPr sz="2000">
                      <a:solidFill>
                        <a:schemeClr val="tx1"/>
                      </a:solidFill>
                      <a:latin typeface="Tahoma" pitchFamily="34" charset="0"/>
                      <a:ea typeface="宋体" charset="-122"/>
                    </a:defRPr>
                  </a:lvl4pPr>
                  <a:lvl5pPr marL="2057400" indent="-228600" eaLnBrk="0" hangingPunct="0">
                    <a:defRPr sz="2000">
                      <a:solidFill>
                        <a:schemeClr val="tx1"/>
                      </a:solidFill>
                      <a:latin typeface="Tahoma" pitchFamily="34" charset="0"/>
                      <a:ea typeface="宋体" charset="-122"/>
                    </a:defRPr>
                  </a:lvl5pPr>
                  <a:lvl6pPr marL="2514600" indent="-228600" eaLnBrk="0" fontAlgn="base" hangingPunct="0">
                    <a:spcBef>
                      <a:spcPct val="0"/>
                    </a:spcBef>
                    <a:spcAft>
                      <a:spcPct val="0"/>
                    </a:spcAft>
                    <a:defRPr sz="2000">
                      <a:solidFill>
                        <a:schemeClr val="tx1"/>
                      </a:solidFill>
                      <a:latin typeface="Tahoma" pitchFamily="34" charset="0"/>
                      <a:ea typeface="宋体" charset="-122"/>
                    </a:defRPr>
                  </a:lvl6pPr>
                  <a:lvl7pPr marL="2971800" indent="-228600" eaLnBrk="0" fontAlgn="base" hangingPunct="0">
                    <a:spcBef>
                      <a:spcPct val="0"/>
                    </a:spcBef>
                    <a:spcAft>
                      <a:spcPct val="0"/>
                    </a:spcAft>
                    <a:defRPr sz="2000">
                      <a:solidFill>
                        <a:schemeClr val="tx1"/>
                      </a:solidFill>
                      <a:latin typeface="Tahoma" pitchFamily="34" charset="0"/>
                      <a:ea typeface="宋体" charset="-122"/>
                    </a:defRPr>
                  </a:lvl7pPr>
                  <a:lvl8pPr marL="3429000" indent="-228600" eaLnBrk="0" fontAlgn="base" hangingPunct="0">
                    <a:spcBef>
                      <a:spcPct val="0"/>
                    </a:spcBef>
                    <a:spcAft>
                      <a:spcPct val="0"/>
                    </a:spcAft>
                    <a:defRPr sz="2000">
                      <a:solidFill>
                        <a:schemeClr val="tx1"/>
                      </a:solidFill>
                      <a:latin typeface="Tahoma" pitchFamily="34" charset="0"/>
                      <a:ea typeface="宋体" charset="-122"/>
                    </a:defRPr>
                  </a:lvl8pPr>
                  <a:lvl9pPr marL="3886200" indent="-228600" eaLnBrk="0" fontAlgn="base" hangingPunct="0">
                    <a:spcBef>
                      <a:spcPct val="0"/>
                    </a:spcBef>
                    <a:spcAft>
                      <a:spcPct val="0"/>
                    </a:spcAft>
                    <a:defRPr sz="2000">
                      <a:solidFill>
                        <a:schemeClr val="tx1"/>
                      </a:solidFill>
                      <a:latin typeface="Tahoma" pitchFamily="34" charset="0"/>
                      <a:ea typeface="宋体" charset="-122"/>
                    </a:defRPr>
                  </a:lvl9pPr>
                </a:lstStyle>
                <a:p>
                  <a:pPr eaLnBrk="1" hangingPunct="1"/>
                  <a:endParaRPr lang="zh-CN" altLang="en-US"/>
                </a:p>
              </p:txBody>
            </p:sp>
            <p:sp>
              <p:nvSpPr>
                <p:cNvPr id="29797" name="Oval 167"/>
                <p:cNvSpPr>
                  <a:spLocks noChangeArrowheads="1"/>
                </p:cNvSpPr>
                <p:nvPr/>
              </p:nvSpPr>
              <p:spPr bwMode="auto">
                <a:xfrm>
                  <a:off x="2473" y="1395"/>
                  <a:ext cx="752" cy="816"/>
                </a:xfrm>
                <a:prstGeom prst="ellipse">
                  <a:avLst/>
                </a:pr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000">
                      <a:solidFill>
                        <a:schemeClr val="tx1"/>
                      </a:solidFill>
                      <a:latin typeface="Tahoma" pitchFamily="34" charset="0"/>
                      <a:ea typeface="宋体" charset="-122"/>
                    </a:defRPr>
                  </a:lvl1pPr>
                  <a:lvl2pPr marL="742950" indent="-285750" eaLnBrk="0" hangingPunct="0">
                    <a:defRPr sz="2000">
                      <a:solidFill>
                        <a:schemeClr val="tx1"/>
                      </a:solidFill>
                      <a:latin typeface="Tahoma" pitchFamily="34" charset="0"/>
                      <a:ea typeface="宋体" charset="-122"/>
                    </a:defRPr>
                  </a:lvl2pPr>
                  <a:lvl3pPr marL="1143000" indent="-228600" eaLnBrk="0" hangingPunct="0">
                    <a:defRPr sz="2000">
                      <a:solidFill>
                        <a:schemeClr val="tx1"/>
                      </a:solidFill>
                      <a:latin typeface="Tahoma" pitchFamily="34" charset="0"/>
                      <a:ea typeface="宋体" charset="-122"/>
                    </a:defRPr>
                  </a:lvl3pPr>
                  <a:lvl4pPr marL="1600200" indent="-228600" eaLnBrk="0" hangingPunct="0">
                    <a:defRPr sz="2000">
                      <a:solidFill>
                        <a:schemeClr val="tx1"/>
                      </a:solidFill>
                      <a:latin typeface="Tahoma" pitchFamily="34" charset="0"/>
                      <a:ea typeface="宋体" charset="-122"/>
                    </a:defRPr>
                  </a:lvl4pPr>
                  <a:lvl5pPr marL="2057400" indent="-228600" eaLnBrk="0" hangingPunct="0">
                    <a:defRPr sz="2000">
                      <a:solidFill>
                        <a:schemeClr val="tx1"/>
                      </a:solidFill>
                      <a:latin typeface="Tahoma" pitchFamily="34" charset="0"/>
                      <a:ea typeface="宋体" charset="-122"/>
                    </a:defRPr>
                  </a:lvl5pPr>
                  <a:lvl6pPr marL="2514600" indent="-228600" eaLnBrk="0" fontAlgn="base" hangingPunct="0">
                    <a:spcBef>
                      <a:spcPct val="0"/>
                    </a:spcBef>
                    <a:spcAft>
                      <a:spcPct val="0"/>
                    </a:spcAft>
                    <a:defRPr sz="2000">
                      <a:solidFill>
                        <a:schemeClr val="tx1"/>
                      </a:solidFill>
                      <a:latin typeface="Tahoma" pitchFamily="34" charset="0"/>
                      <a:ea typeface="宋体" charset="-122"/>
                    </a:defRPr>
                  </a:lvl6pPr>
                  <a:lvl7pPr marL="2971800" indent="-228600" eaLnBrk="0" fontAlgn="base" hangingPunct="0">
                    <a:spcBef>
                      <a:spcPct val="0"/>
                    </a:spcBef>
                    <a:spcAft>
                      <a:spcPct val="0"/>
                    </a:spcAft>
                    <a:defRPr sz="2000">
                      <a:solidFill>
                        <a:schemeClr val="tx1"/>
                      </a:solidFill>
                      <a:latin typeface="Tahoma" pitchFamily="34" charset="0"/>
                      <a:ea typeface="宋体" charset="-122"/>
                    </a:defRPr>
                  </a:lvl7pPr>
                  <a:lvl8pPr marL="3429000" indent="-228600" eaLnBrk="0" fontAlgn="base" hangingPunct="0">
                    <a:spcBef>
                      <a:spcPct val="0"/>
                    </a:spcBef>
                    <a:spcAft>
                      <a:spcPct val="0"/>
                    </a:spcAft>
                    <a:defRPr sz="2000">
                      <a:solidFill>
                        <a:schemeClr val="tx1"/>
                      </a:solidFill>
                      <a:latin typeface="Tahoma" pitchFamily="34" charset="0"/>
                      <a:ea typeface="宋体" charset="-122"/>
                    </a:defRPr>
                  </a:lvl8pPr>
                  <a:lvl9pPr marL="3886200" indent="-228600" eaLnBrk="0" fontAlgn="base" hangingPunct="0">
                    <a:spcBef>
                      <a:spcPct val="0"/>
                    </a:spcBef>
                    <a:spcAft>
                      <a:spcPct val="0"/>
                    </a:spcAft>
                    <a:defRPr sz="2000">
                      <a:solidFill>
                        <a:schemeClr val="tx1"/>
                      </a:solidFill>
                      <a:latin typeface="Tahoma" pitchFamily="34" charset="0"/>
                      <a:ea typeface="宋体" charset="-122"/>
                    </a:defRPr>
                  </a:lvl9pPr>
                </a:lstStyle>
                <a:p>
                  <a:pPr eaLnBrk="1" hangingPunct="1"/>
                  <a:endParaRPr lang="zh-CN" altLang="en-US"/>
                </a:p>
              </p:txBody>
            </p:sp>
            <p:sp>
              <p:nvSpPr>
                <p:cNvPr id="29798" name="Oval 168"/>
                <p:cNvSpPr>
                  <a:spLocks noChangeArrowheads="1"/>
                </p:cNvSpPr>
                <p:nvPr/>
              </p:nvSpPr>
              <p:spPr bwMode="auto">
                <a:xfrm>
                  <a:off x="1346" y="1144"/>
                  <a:ext cx="1547" cy="816"/>
                </a:xfrm>
                <a:prstGeom prst="ellipse">
                  <a:avLst/>
                </a:pr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000">
                      <a:solidFill>
                        <a:schemeClr val="tx1"/>
                      </a:solidFill>
                      <a:latin typeface="Tahoma" pitchFamily="34" charset="0"/>
                      <a:ea typeface="宋体" charset="-122"/>
                    </a:defRPr>
                  </a:lvl1pPr>
                  <a:lvl2pPr marL="742950" indent="-285750" eaLnBrk="0" hangingPunct="0">
                    <a:defRPr sz="2000">
                      <a:solidFill>
                        <a:schemeClr val="tx1"/>
                      </a:solidFill>
                      <a:latin typeface="Tahoma" pitchFamily="34" charset="0"/>
                      <a:ea typeface="宋体" charset="-122"/>
                    </a:defRPr>
                  </a:lvl2pPr>
                  <a:lvl3pPr marL="1143000" indent="-228600" eaLnBrk="0" hangingPunct="0">
                    <a:defRPr sz="2000">
                      <a:solidFill>
                        <a:schemeClr val="tx1"/>
                      </a:solidFill>
                      <a:latin typeface="Tahoma" pitchFamily="34" charset="0"/>
                      <a:ea typeface="宋体" charset="-122"/>
                    </a:defRPr>
                  </a:lvl3pPr>
                  <a:lvl4pPr marL="1600200" indent="-228600" eaLnBrk="0" hangingPunct="0">
                    <a:defRPr sz="2000">
                      <a:solidFill>
                        <a:schemeClr val="tx1"/>
                      </a:solidFill>
                      <a:latin typeface="Tahoma" pitchFamily="34" charset="0"/>
                      <a:ea typeface="宋体" charset="-122"/>
                    </a:defRPr>
                  </a:lvl4pPr>
                  <a:lvl5pPr marL="2057400" indent="-228600" eaLnBrk="0" hangingPunct="0">
                    <a:defRPr sz="2000">
                      <a:solidFill>
                        <a:schemeClr val="tx1"/>
                      </a:solidFill>
                      <a:latin typeface="Tahoma" pitchFamily="34" charset="0"/>
                      <a:ea typeface="宋体" charset="-122"/>
                    </a:defRPr>
                  </a:lvl5pPr>
                  <a:lvl6pPr marL="2514600" indent="-228600" eaLnBrk="0" fontAlgn="base" hangingPunct="0">
                    <a:spcBef>
                      <a:spcPct val="0"/>
                    </a:spcBef>
                    <a:spcAft>
                      <a:spcPct val="0"/>
                    </a:spcAft>
                    <a:defRPr sz="2000">
                      <a:solidFill>
                        <a:schemeClr val="tx1"/>
                      </a:solidFill>
                      <a:latin typeface="Tahoma" pitchFamily="34" charset="0"/>
                      <a:ea typeface="宋体" charset="-122"/>
                    </a:defRPr>
                  </a:lvl6pPr>
                  <a:lvl7pPr marL="2971800" indent="-228600" eaLnBrk="0" fontAlgn="base" hangingPunct="0">
                    <a:spcBef>
                      <a:spcPct val="0"/>
                    </a:spcBef>
                    <a:spcAft>
                      <a:spcPct val="0"/>
                    </a:spcAft>
                    <a:defRPr sz="2000">
                      <a:solidFill>
                        <a:schemeClr val="tx1"/>
                      </a:solidFill>
                      <a:latin typeface="Tahoma" pitchFamily="34" charset="0"/>
                      <a:ea typeface="宋体" charset="-122"/>
                    </a:defRPr>
                  </a:lvl7pPr>
                  <a:lvl8pPr marL="3429000" indent="-228600" eaLnBrk="0" fontAlgn="base" hangingPunct="0">
                    <a:spcBef>
                      <a:spcPct val="0"/>
                    </a:spcBef>
                    <a:spcAft>
                      <a:spcPct val="0"/>
                    </a:spcAft>
                    <a:defRPr sz="2000">
                      <a:solidFill>
                        <a:schemeClr val="tx1"/>
                      </a:solidFill>
                      <a:latin typeface="Tahoma" pitchFamily="34" charset="0"/>
                      <a:ea typeface="宋体" charset="-122"/>
                    </a:defRPr>
                  </a:lvl8pPr>
                  <a:lvl9pPr marL="3886200" indent="-228600" eaLnBrk="0" fontAlgn="base" hangingPunct="0">
                    <a:spcBef>
                      <a:spcPct val="0"/>
                    </a:spcBef>
                    <a:spcAft>
                      <a:spcPct val="0"/>
                    </a:spcAft>
                    <a:defRPr sz="2000">
                      <a:solidFill>
                        <a:schemeClr val="tx1"/>
                      </a:solidFill>
                      <a:latin typeface="Tahoma" pitchFamily="34" charset="0"/>
                      <a:ea typeface="宋体" charset="-122"/>
                    </a:defRPr>
                  </a:lvl9pPr>
                </a:lstStyle>
                <a:p>
                  <a:pPr eaLnBrk="1" hangingPunct="1"/>
                  <a:endParaRPr lang="zh-CN" altLang="en-US"/>
                </a:p>
              </p:txBody>
            </p:sp>
          </p:grpSp>
        </p:grpSp>
        <p:sp>
          <p:nvSpPr>
            <p:cNvPr id="29727" name="Text Box 169"/>
            <p:cNvSpPr txBox="1">
              <a:spLocks noChangeArrowheads="1"/>
            </p:cNvSpPr>
            <p:nvPr/>
          </p:nvSpPr>
          <p:spPr bwMode="auto">
            <a:xfrm>
              <a:off x="3833" y="2100"/>
              <a:ext cx="504"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itchFamily="34" charset="0"/>
                  <a:ea typeface="宋体" charset="-122"/>
                </a:defRPr>
              </a:lvl1pPr>
              <a:lvl2pPr marL="742950" indent="-285750" eaLnBrk="0" hangingPunct="0">
                <a:defRPr sz="2000">
                  <a:solidFill>
                    <a:schemeClr val="tx1"/>
                  </a:solidFill>
                  <a:latin typeface="Tahoma" pitchFamily="34" charset="0"/>
                  <a:ea typeface="宋体" charset="-122"/>
                </a:defRPr>
              </a:lvl2pPr>
              <a:lvl3pPr marL="1143000" indent="-228600" eaLnBrk="0" hangingPunct="0">
                <a:defRPr sz="2000">
                  <a:solidFill>
                    <a:schemeClr val="tx1"/>
                  </a:solidFill>
                  <a:latin typeface="Tahoma" pitchFamily="34" charset="0"/>
                  <a:ea typeface="宋体" charset="-122"/>
                </a:defRPr>
              </a:lvl3pPr>
              <a:lvl4pPr marL="1600200" indent="-228600" eaLnBrk="0" hangingPunct="0">
                <a:defRPr sz="2000">
                  <a:solidFill>
                    <a:schemeClr val="tx1"/>
                  </a:solidFill>
                  <a:latin typeface="Tahoma" pitchFamily="34" charset="0"/>
                  <a:ea typeface="宋体" charset="-122"/>
                </a:defRPr>
              </a:lvl4pPr>
              <a:lvl5pPr marL="2057400" indent="-228600" eaLnBrk="0" hangingPunct="0">
                <a:defRPr sz="2000">
                  <a:solidFill>
                    <a:schemeClr val="tx1"/>
                  </a:solidFill>
                  <a:latin typeface="Tahoma" pitchFamily="34" charset="0"/>
                  <a:ea typeface="宋体" charset="-122"/>
                </a:defRPr>
              </a:lvl5pPr>
              <a:lvl6pPr marL="2514600" indent="-228600" eaLnBrk="0" fontAlgn="base" hangingPunct="0">
                <a:spcBef>
                  <a:spcPct val="0"/>
                </a:spcBef>
                <a:spcAft>
                  <a:spcPct val="0"/>
                </a:spcAft>
                <a:defRPr sz="2000">
                  <a:solidFill>
                    <a:schemeClr val="tx1"/>
                  </a:solidFill>
                  <a:latin typeface="Tahoma" pitchFamily="34" charset="0"/>
                  <a:ea typeface="宋体" charset="-122"/>
                </a:defRPr>
              </a:lvl6pPr>
              <a:lvl7pPr marL="2971800" indent="-228600" eaLnBrk="0" fontAlgn="base" hangingPunct="0">
                <a:spcBef>
                  <a:spcPct val="0"/>
                </a:spcBef>
                <a:spcAft>
                  <a:spcPct val="0"/>
                </a:spcAft>
                <a:defRPr sz="2000">
                  <a:solidFill>
                    <a:schemeClr val="tx1"/>
                  </a:solidFill>
                  <a:latin typeface="Tahoma" pitchFamily="34" charset="0"/>
                  <a:ea typeface="宋体" charset="-122"/>
                </a:defRPr>
              </a:lvl7pPr>
              <a:lvl8pPr marL="3429000" indent="-228600" eaLnBrk="0" fontAlgn="base" hangingPunct="0">
                <a:spcBef>
                  <a:spcPct val="0"/>
                </a:spcBef>
                <a:spcAft>
                  <a:spcPct val="0"/>
                </a:spcAft>
                <a:defRPr sz="2000">
                  <a:solidFill>
                    <a:schemeClr val="tx1"/>
                  </a:solidFill>
                  <a:latin typeface="Tahoma" pitchFamily="34" charset="0"/>
                  <a:ea typeface="宋体" charset="-122"/>
                </a:defRPr>
              </a:lvl8pPr>
              <a:lvl9pPr marL="3886200" indent="-228600" eaLnBrk="0" fontAlgn="base" hangingPunct="0">
                <a:spcBef>
                  <a:spcPct val="0"/>
                </a:spcBef>
                <a:spcAft>
                  <a:spcPct val="0"/>
                </a:spcAft>
                <a:defRPr sz="2000">
                  <a:solidFill>
                    <a:schemeClr val="tx1"/>
                  </a:solidFill>
                  <a:latin typeface="Tahoma" pitchFamily="34" charset="0"/>
                  <a:ea typeface="宋体" charset="-122"/>
                </a:defRPr>
              </a:lvl9pPr>
            </a:lstStyle>
            <a:p>
              <a:pPr eaLnBrk="1" hangingPunct="1"/>
              <a:r>
                <a:rPr lang="zh-CN" altLang="en-US" sz="1800">
                  <a:solidFill>
                    <a:schemeClr val="folHlink"/>
                  </a:solidFill>
                  <a:latin typeface="Arial" charset="0"/>
                  <a:ea typeface="黑体" pitchFamily="2" charset="-122"/>
                </a:rPr>
                <a:t>电信网</a:t>
              </a:r>
            </a:p>
          </p:txBody>
        </p:sp>
        <p:grpSp>
          <p:nvGrpSpPr>
            <p:cNvPr id="29728" name="Group 170"/>
            <p:cNvGrpSpPr>
              <a:grpSpLocks/>
            </p:cNvGrpSpPr>
            <p:nvPr/>
          </p:nvGrpSpPr>
          <p:grpSpPr bwMode="auto">
            <a:xfrm flipH="1">
              <a:off x="4683" y="618"/>
              <a:ext cx="102" cy="176"/>
              <a:chOff x="997" y="1971"/>
              <a:chExt cx="683" cy="972"/>
            </a:xfrm>
          </p:grpSpPr>
          <p:sp>
            <p:nvSpPr>
              <p:cNvPr id="29732" name="AutoShape 171"/>
              <p:cNvSpPr>
                <a:spLocks noChangeAspect="1" noChangeArrowheads="1" noTextEdit="1"/>
              </p:cNvSpPr>
              <p:nvPr/>
            </p:nvSpPr>
            <p:spPr bwMode="auto">
              <a:xfrm>
                <a:off x="997" y="1971"/>
                <a:ext cx="683" cy="9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nvGrpSpPr>
              <p:cNvPr id="29733" name="Group 172"/>
              <p:cNvGrpSpPr>
                <a:grpSpLocks/>
              </p:cNvGrpSpPr>
              <p:nvPr/>
            </p:nvGrpSpPr>
            <p:grpSpPr bwMode="auto">
              <a:xfrm>
                <a:off x="1245" y="2559"/>
                <a:ext cx="21" cy="118"/>
                <a:chOff x="1245" y="2559"/>
                <a:chExt cx="21" cy="118"/>
              </a:xfrm>
            </p:grpSpPr>
            <p:sp>
              <p:nvSpPr>
                <p:cNvPr id="29778" name="Rectangle 173"/>
                <p:cNvSpPr>
                  <a:spLocks noChangeArrowheads="1"/>
                </p:cNvSpPr>
                <p:nvPr/>
              </p:nvSpPr>
              <p:spPr bwMode="auto">
                <a:xfrm>
                  <a:off x="1245" y="2561"/>
                  <a:ext cx="21" cy="116"/>
                </a:xfrm>
                <a:prstGeom prst="rect">
                  <a:avLst/>
                </a:prstGeom>
                <a:solidFill>
                  <a:srgbClr val="C0C0C0"/>
                </a:solidFill>
                <a:ln w="6350">
                  <a:solidFill>
                    <a:srgbClr val="000000"/>
                  </a:solidFill>
                  <a:miter lim="800000"/>
                  <a:headEnd/>
                  <a:tailEnd/>
                </a:ln>
              </p:spPr>
              <p:txBody>
                <a:bodyPr/>
                <a:lstStyle>
                  <a:lvl1pPr eaLnBrk="0" hangingPunct="0">
                    <a:defRPr sz="2000">
                      <a:solidFill>
                        <a:schemeClr val="tx1"/>
                      </a:solidFill>
                      <a:latin typeface="Tahoma" pitchFamily="34" charset="0"/>
                      <a:ea typeface="宋体" charset="-122"/>
                    </a:defRPr>
                  </a:lvl1pPr>
                  <a:lvl2pPr marL="742950" indent="-285750" eaLnBrk="0" hangingPunct="0">
                    <a:defRPr sz="2000">
                      <a:solidFill>
                        <a:schemeClr val="tx1"/>
                      </a:solidFill>
                      <a:latin typeface="Tahoma" pitchFamily="34" charset="0"/>
                      <a:ea typeface="宋体" charset="-122"/>
                    </a:defRPr>
                  </a:lvl2pPr>
                  <a:lvl3pPr marL="1143000" indent="-228600" eaLnBrk="0" hangingPunct="0">
                    <a:defRPr sz="2000">
                      <a:solidFill>
                        <a:schemeClr val="tx1"/>
                      </a:solidFill>
                      <a:latin typeface="Tahoma" pitchFamily="34" charset="0"/>
                      <a:ea typeface="宋体" charset="-122"/>
                    </a:defRPr>
                  </a:lvl3pPr>
                  <a:lvl4pPr marL="1600200" indent="-228600" eaLnBrk="0" hangingPunct="0">
                    <a:defRPr sz="2000">
                      <a:solidFill>
                        <a:schemeClr val="tx1"/>
                      </a:solidFill>
                      <a:latin typeface="Tahoma" pitchFamily="34" charset="0"/>
                      <a:ea typeface="宋体" charset="-122"/>
                    </a:defRPr>
                  </a:lvl4pPr>
                  <a:lvl5pPr marL="2057400" indent="-228600" eaLnBrk="0" hangingPunct="0">
                    <a:defRPr sz="2000">
                      <a:solidFill>
                        <a:schemeClr val="tx1"/>
                      </a:solidFill>
                      <a:latin typeface="Tahoma" pitchFamily="34" charset="0"/>
                      <a:ea typeface="宋体" charset="-122"/>
                    </a:defRPr>
                  </a:lvl5pPr>
                  <a:lvl6pPr marL="2514600" indent="-228600" eaLnBrk="0" fontAlgn="base" hangingPunct="0">
                    <a:spcBef>
                      <a:spcPct val="0"/>
                    </a:spcBef>
                    <a:spcAft>
                      <a:spcPct val="0"/>
                    </a:spcAft>
                    <a:defRPr sz="2000">
                      <a:solidFill>
                        <a:schemeClr val="tx1"/>
                      </a:solidFill>
                      <a:latin typeface="Tahoma" pitchFamily="34" charset="0"/>
                      <a:ea typeface="宋体" charset="-122"/>
                    </a:defRPr>
                  </a:lvl6pPr>
                  <a:lvl7pPr marL="2971800" indent="-228600" eaLnBrk="0" fontAlgn="base" hangingPunct="0">
                    <a:spcBef>
                      <a:spcPct val="0"/>
                    </a:spcBef>
                    <a:spcAft>
                      <a:spcPct val="0"/>
                    </a:spcAft>
                    <a:defRPr sz="2000">
                      <a:solidFill>
                        <a:schemeClr val="tx1"/>
                      </a:solidFill>
                      <a:latin typeface="Tahoma" pitchFamily="34" charset="0"/>
                      <a:ea typeface="宋体" charset="-122"/>
                    </a:defRPr>
                  </a:lvl7pPr>
                  <a:lvl8pPr marL="3429000" indent="-228600" eaLnBrk="0" fontAlgn="base" hangingPunct="0">
                    <a:spcBef>
                      <a:spcPct val="0"/>
                    </a:spcBef>
                    <a:spcAft>
                      <a:spcPct val="0"/>
                    </a:spcAft>
                    <a:defRPr sz="2000">
                      <a:solidFill>
                        <a:schemeClr val="tx1"/>
                      </a:solidFill>
                      <a:latin typeface="Tahoma" pitchFamily="34" charset="0"/>
                      <a:ea typeface="宋体" charset="-122"/>
                    </a:defRPr>
                  </a:lvl8pPr>
                  <a:lvl9pPr marL="3886200" indent="-228600" eaLnBrk="0" fontAlgn="base" hangingPunct="0">
                    <a:spcBef>
                      <a:spcPct val="0"/>
                    </a:spcBef>
                    <a:spcAft>
                      <a:spcPct val="0"/>
                    </a:spcAft>
                    <a:defRPr sz="2000">
                      <a:solidFill>
                        <a:schemeClr val="tx1"/>
                      </a:solidFill>
                      <a:latin typeface="Tahoma" pitchFamily="34" charset="0"/>
                      <a:ea typeface="宋体" charset="-122"/>
                    </a:defRPr>
                  </a:lvl9pPr>
                </a:lstStyle>
                <a:p>
                  <a:pPr eaLnBrk="1" hangingPunct="1"/>
                  <a:endParaRPr lang="zh-CN" altLang="en-US"/>
                </a:p>
              </p:txBody>
            </p:sp>
            <p:sp>
              <p:nvSpPr>
                <p:cNvPr id="29779" name="Line 174"/>
                <p:cNvSpPr>
                  <a:spLocks noChangeShapeType="1"/>
                </p:cNvSpPr>
                <p:nvPr/>
              </p:nvSpPr>
              <p:spPr bwMode="auto">
                <a:xfrm>
                  <a:off x="1254" y="2559"/>
                  <a:ext cx="1" cy="108"/>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9734" name="Rectangle 175"/>
              <p:cNvSpPr>
                <a:spLocks noChangeArrowheads="1"/>
              </p:cNvSpPr>
              <p:nvPr/>
            </p:nvSpPr>
            <p:spPr bwMode="auto">
              <a:xfrm>
                <a:off x="1144" y="2485"/>
                <a:ext cx="72" cy="188"/>
              </a:xfrm>
              <a:prstGeom prst="rect">
                <a:avLst/>
              </a:prstGeom>
              <a:solidFill>
                <a:srgbClr val="C0C0C0"/>
              </a:solidFill>
              <a:ln w="6350">
                <a:solidFill>
                  <a:srgbClr val="000000"/>
                </a:solidFill>
                <a:miter lim="800000"/>
                <a:headEnd/>
                <a:tailEnd/>
              </a:ln>
            </p:spPr>
            <p:txBody>
              <a:bodyPr/>
              <a:lstStyle>
                <a:lvl1pPr eaLnBrk="0" hangingPunct="0">
                  <a:defRPr sz="2000">
                    <a:solidFill>
                      <a:schemeClr val="tx1"/>
                    </a:solidFill>
                    <a:latin typeface="Tahoma" pitchFamily="34" charset="0"/>
                    <a:ea typeface="宋体" charset="-122"/>
                  </a:defRPr>
                </a:lvl1pPr>
                <a:lvl2pPr marL="742950" indent="-285750" eaLnBrk="0" hangingPunct="0">
                  <a:defRPr sz="2000">
                    <a:solidFill>
                      <a:schemeClr val="tx1"/>
                    </a:solidFill>
                    <a:latin typeface="Tahoma" pitchFamily="34" charset="0"/>
                    <a:ea typeface="宋体" charset="-122"/>
                  </a:defRPr>
                </a:lvl2pPr>
                <a:lvl3pPr marL="1143000" indent="-228600" eaLnBrk="0" hangingPunct="0">
                  <a:defRPr sz="2000">
                    <a:solidFill>
                      <a:schemeClr val="tx1"/>
                    </a:solidFill>
                    <a:latin typeface="Tahoma" pitchFamily="34" charset="0"/>
                    <a:ea typeface="宋体" charset="-122"/>
                  </a:defRPr>
                </a:lvl3pPr>
                <a:lvl4pPr marL="1600200" indent="-228600" eaLnBrk="0" hangingPunct="0">
                  <a:defRPr sz="2000">
                    <a:solidFill>
                      <a:schemeClr val="tx1"/>
                    </a:solidFill>
                    <a:latin typeface="Tahoma" pitchFamily="34" charset="0"/>
                    <a:ea typeface="宋体" charset="-122"/>
                  </a:defRPr>
                </a:lvl4pPr>
                <a:lvl5pPr marL="2057400" indent="-228600" eaLnBrk="0" hangingPunct="0">
                  <a:defRPr sz="2000">
                    <a:solidFill>
                      <a:schemeClr val="tx1"/>
                    </a:solidFill>
                    <a:latin typeface="Tahoma" pitchFamily="34" charset="0"/>
                    <a:ea typeface="宋体" charset="-122"/>
                  </a:defRPr>
                </a:lvl5pPr>
                <a:lvl6pPr marL="2514600" indent="-228600" eaLnBrk="0" fontAlgn="base" hangingPunct="0">
                  <a:spcBef>
                    <a:spcPct val="0"/>
                  </a:spcBef>
                  <a:spcAft>
                    <a:spcPct val="0"/>
                  </a:spcAft>
                  <a:defRPr sz="2000">
                    <a:solidFill>
                      <a:schemeClr val="tx1"/>
                    </a:solidFill>
                    <a:latin typeface="Tahoma" pitchFamily="34" charset="0"/>
                    <a:ea typeface="宋体" charset="-122"/>
                  </a:defRPr>
                </a:lvl6pPr>
                <a:lvl7pPr marL="2971800" indent="-228600" eaLnBrk="0" fontAlgn="base" hangingPunct="0">
                  <a:spcBef>
                    <a:spcPct val="0"/>
                  </a:spcBef>
                  <a:spcAft>
                    <a:spcPct val="0"/>
                  </a:spcAft>
                  <a:defRPr sz="2000">
                    <a:solidFill>
                      <a:schemeClr val="tx1"/>
                    </a:solidFill>
                    <a:latin typeface="Tahoma" pitchFamily="34" charset="0"/>
                    <a:ea typeface="宋体" charset="-122"/>
                  </a:defRPr>
                </a:lvl7pPr>
                <a:lvl8pPr marL="3429000" indent="-228600" eaLnBrk="0" fontAlgn="base" hangingPunct="0">
                  <a:spcBef>
                    <a:spcPct val="0"/>
                  </a:spcBef>
                  <a:spcAft>
                    <a:spcPct val="0"/>
                  </a:spcAft>
                  <a:defRPr sz="2000">
                    <a:solidFill>
                      <a:schemeClr val="tx1"/>
                    </a:solidFill>
                    <a:latin typeface="Tahoma" pitchFamily="34" charset="0"/>
                    <a:ea typeface="宋体" charset="-122"/>
                  </a:defRPr>
                </a:lvl8pPr>
                <a:lvl9pPr marL="3886200" indent="-228600" eaLnBrk="0" fontAlgn="base" hangingPunct="0">
                  <a:spcBef>
                    <a:spcPct val="0"/>
                  </a:spcBef>
                  <a:spcAft>
                    <a:spcPct val="0"/>
                  </a:spcAft>
                  <a:defRPr sz="2000">
                    <a:solidFill>
                      <a:schemeClr val="tx1"/>
                    </a:solidFill>
                    <a:latin typeface="Tahoma" pitchFamily="34" charset="0"/>
                    <a:ea typeface="宋体" charset="-122"/>
                  </a:defRPr>
                </a:lvl9pPr>
              </a:lstStyle>
              <a:p>
                <a:pPr eaLnBrk="1" hangingPunct="1"/>
                <a:endParaRPr lang="zh-CN" altLang="en-US"/>
              </a:p>
            </p:txBody>
          </p:sp>
          <p:sp>
            <p:nvSpPr>
              <p:cNvPr id="29735" name="Freeform 176"/>
              <p:cNvSpPr>
                <a:spLocks/>
              </p:cNvSpPr>
              <p:nvPr/>
            </p:nvSpPr>
            <p:spPr bwMode="auto">
              <a:xfrm>
                <a:off x="1414" y="2523"/>
                <a:ext cx="48" cy="40"/>
              </a:xfrm>
              <a:custGeom>
                <a:avLst/>
                <a:gdLst>
                  <a:gd name="T0" fmla="*/ 0 w 144"/>
                  <a:gd name="T1" fmla="*/ 0 h 120"/>
                  <a:gd name="T2" fmla="*/ 0 w 144"/>
                  <a:gd name="T3" fmla="*/ 0 h 120"/>
                  <a:gd name="T4" fmla="*/ 0 w 144"/>
                  <a:gd name="T5" fmla="*/ 0 h 120"/>
                  <a:gd name="T6" fmla="*/ 0 w 144"/>
                  <a:gd name="T7" fmla="*/ 0 h 120"/>
                  <a:gd name="T8" fmla="*/ 0 w 144"/>
                  <a:gd name="T9" fmla="*/ 0 h 120"/>
                  <a:gd name="T10" fmla="*/ 0 60000 65536"/>
                  <a:gd name="T11" fmla="*/ 0 60000 65536"/>
                  <a:gd name="T12" fmla="*/ 0 60000 65536"/>
                  <a:gd name="T13" fmla="*/ 0 60000 65536"/>
                  <a:gd name="T14" fmla="*/ 0 60000 65536"/>
                  <a:gd name="T15" fmla="*/ 0 w 144"/>
                  <a:gd name="T16" fmla="*/ 0 h 120"/>
                  <a:gd name="T17" fmla="*/ 144 w 144"/>
                  <a:gd name="T18" fmla="*/ 120 h 120"/>
                </a:gdLst>
                <a:ahLst/>
                <a:cxnLst>
                  <a:cxn ang="T10">
                    <a:pos x="T0" y="T1"/>
                  </a:cxn>
                  <a:cxn ang="T11">
                    <a:pos x="T2" y="T3"/>
                  </a:cxn>
                  <a:cxn ang="T12">
                    <a:pos x="T4" y="T5"/>
                  </a:cxn>
                  <a:cxn ang="T13">
                    <a:pos x="T6" y="T7"/>
                  </a:cxn>
                  <a:cxn ang="T14">
                    <a:pos x="T8" y="T9"/>
                  </a:cxn>
                </a:cxnLst>
                <a:rect l="T15" t="T16" r="T17" b="T18"/>
                <a:pathLst>
                  <a:path w="144" h="120">
                    <a:moveTo>
                      <a:pt x="0" y="0"/>
                    </a:moveTo>
                    <a:lnTo>
                      <a:pt x="0" y="120"/>
                    </a:lnTo>
                    <a:lnTo>
                      <a:pt x="144" y="120"/>
                    </a:lnTo>
                    <a:lnTo>
                      <a:pt x="144" y="24"/>
                    </a:lnTo>
                    <a:lnTo>
                      <a:pt x="0" y="0"/>
                    </a:lnTo>
                  </a:path>
                </a:pathLst>
              </a:cu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9736" name="Freeform 177"/>
              <p:cNvSpPr>
                <a:spLocks/>
              </p:cNvSpPr>
              <p:nvPr/>
            </p:nvSpPr>
            <p:spPr bwMode="auto">
              <a:xfrm>
                <a:off x="1315" y="2450"/>
                <a:ext cx="32" cy="36"/>
              </a:xfrm>
              <a:custGeom>
                <a:avLst/>
                <a:gdLst>
                  <a:gd name="T0" fmla="*/ 0 w 98"/>
                  <a:gd name="T1" fmla="*/ 0 h 108"/>
                  <a:gd name="T2" fmla="*/ 0 w 98"/>
                  <a:gd name="T3" fmla="*/ 0 h 108"/>
                  <a:gd name="T4" fmla="*/ 0 w 98"/>
                  <a:gd name="T5" fmla="*/ 0 h 108"/>
                  <a:gd name="T6" fmla="*/ 0 w 98"/>
                  <a:gd name="T7" fmla="*/ 0 h 108"/>
                  <a:gd name="T8" fmla="*/ 0 w 98"/>
                  <a:gd name="T9" fmla="*/ 0 h 108"/>
                  <a:gd name="T10" fmla="*/ 0 60000 65536"/>
                  <a:gd name="T11" fmla="*/ 0 60000 65536"/>
                  <a:gd name="T12" fmla="*/ 0 60000 65536"/>
                  <a:gd name="T13" fmla="*/ 0 60000 65536"/>
                  <a:gd name="T14" fmla="*/ 0 60000 65536"/>
                  <a:gd name="T15" fmla="*/ 0 w 98"/>
                  <a:gd name="T16" fmla="*/ 0 h 108"/>
                  <a:gd name="T17" fmla="*/ 98 w 98"/>
                  <a:gd name="T18" fmla="*/ 108 h 108"/>
                </a:gdLst>
                <a:ahLst/>
                <a:cxnLst>
                  <a:cxn ang="T10">
                    <a:pos x="T0" y="T1"/>
                  </a:cxn>
                  <a:cxn ang="T11">
                    <a:pos x="T2" y="T3"/>
                  </a:cxn>
                  <a:cxn ang="T12">
                    <a:pos x="T4" y="T5"/>
                  </a:cxn>
                  <a:cxn ang="T13">
                    <a:pos x="T6" y="T7"/>
                  </a:cxn>
                  <a:cxn ang="T14">
                    <a:pos x="T8" y="T9"/>
                  </a:cxn>
                </a:cxnLst>
                <a:rect l="T15" t="T16" r="T17" b="T18"/>
                <a:pathLst>
                  <a:path w="98" h="108">
                    <a:moveTo>
                      <a:pt x="54" y="0"/>
                    </a:moveTo>
                    <a:lnTo>
                      <a:pt x="0" y="108"/>
                    </a:lnTo>
                    <a:lnTo>
                      <a:pt x="72" y="99"/>
                    </a:lnTo>
                    <a:lnTo>
                      <a:pt x="98" y="27"/>
                    </a:lnTo>
                    <a:lnTo>
                      <a:pt x="54" y="0"/>
                    </a:lnTo>
                    <a:close/>
                  </a:path>
                </a:pathLst>
              </a:custGeom>
              <a:solidFill>
                <a:srgbClr val="C0C0C0"/>
              </a:solidFill>
              <a:ln w="6350">
                <a:solidFill>
                  <a:srgbClr val="000000"/>
                </a:solidFill>
                <a:round/>
                <a:headEnd/>
                <a:tailEnd/>
              </a:ln>
            </p:spPr>
            <p:txBody>
              <a:bodyPr/>
              <a:lstStyle/>
              <a:p>
                <a:endParaRPr lang="zh-CN" altLang="en-US"/>
              </a:p>
            </p:txBody>
          </p:sp>
          <p:sp>
            <p:nvSpPr>
              <p:cNvPr id="29737" name="Freeform 178"/>
              <p:cNvSpPr>
                <a:spLocks/>
              </p:cNvSpPr>
              <p:nvPr/>
            </p:nvSpPr>
            <p:spPr bwMode="auto">
              <a:xfrm>
                <a:off x="1258" y="2690"/>
                <a:ext cx="152" cy="12"/>
              </a:xfrm>
              <a:custGeom>
                <a:avLst/>
                <a:gdLst>
                  <a:gd name="T0" fmla="*/ 0 w 457"/>
                  <a:gd name="T1" fmla="*/ 0 h 37"/>
                  <a:gd name="T2" fmla="*/ 0 w 457"/>
                  <a:gd name="T3" fmla="*/ 0 h 37"/>
                  <a:gd name="T4" fmla="*/ 0 w 457"/>
                  <a:gd name="T5" fmla="*/ 0 h 37"/>
                  <a:gd name="T6" fmla="*/ 0 w 457"/>
                  <a:gd name="T7" fmla="*/ 0 h 37"/>
                  <a:gd name="T8" fmla="*/ 0 w 457"/>
                  <a:gd name="T9" fmla="*/ 0 h 37"/>
                  <a:gd name="T10" fmla="*/ 0 60000 65536"/>
                  <a:gd name="T11" fmla="*/ 0 60000 65536"/>
                  <a:gd name="T12" fmla="*/ 0 60000 65536"/>
                  <a:gd name="T13" fmla="*/ 0 60000 65536"/>
                  <a:gd name="T14" fmla="*/ 0 60000 65536"/>
                  <a:gd name="T15" fmla="*/ 0 w 457"/>
                  <a:gd name="T16" fmla="*/ 0 h 37"/>
                  <a:gd name="T17" fmla="*/ 457 w 457"/>
                  <a:gd name="T18" fmla="*/ 37 h 37"/>
                </a:gdLst>
                <a:ahLst/>
                <a:cxnLst>
                  <a:cxn ang="T10">
                    <a:pos x="T0" y="T1"/>
                  </a:cxn>
                  <a:cxn ang="T11">
                    <a:pos x="T2" y="T3"/>
                  </a:cxn>
                  <a:cxn ang="T12">
                    <a:pos x="T4" y="T5"/>
                  </a:cxn>
                  <a:cxn ang="T13">
                    <a:pos x="T6" y="T7"/>
                  </a:cxn>
                  <a:cxn ang="T14">
                    <a:pos x="T8" y="T9"/>
                  </a:cxn>
                </a:cxnLst>
                <a:rect l="T15" t="T16" r="T17" b="T18"/>
                <a:pathLst>
                  <a:path w="457" h="37">
                    <a:moveTo>
                      <a:pt x="0" y="0"/>
                    </a:moveTo>
                    <a:lnTo>
                      <a:pt x="457" y="0"/>
                    </a:lnTo>
                    <a:lnTo>
                      <a:pt x="457" y="37"/>
                    </a:lnTo>
                    <a:lnTo>
                      <a:pt x="6" y="37"/>
                    </a:lnTo>
                    <a:lnTo>
                      <a:pt x="0" y="0"/>
                    </a:lnTo>
                    <a:close/>
                  </a:path>
                </a:pathLst>
              </a:custGeom>
              <a:solidFill>
                <a:srgbClr val="808080"/>
              </a:solidFill>
              <a:ln w="6350">
                <a:solidFill>
                  <a:srgbClr val="000000"/>
                </a:solidFill>
                <a:round/>
                <a:headEnd/>
                <a:tailEnd/>
              </a:ln>
            </p:spPr>
            <p:txBody>
              <a:bodyPr/>
              <a:lstStyle/>
              <a:p>
                <a:endParaRPr lang="zh-CN" altLang="en-US"/>
              </a:p>
            </p:txBody>
          </p:sp>
          <p:sp>
            <p:nvSpPr>
              <p:cNvPr id="29738" name="Freeform 179"/>
              <p:cNvSpPr>
                <a:spLocks/>
              </p:cNvSpPr>
              <p:nvPr/>
            </p:nvSpPr>
            <p:spPr bwMode="auto">
              <a:xfrm>
                <a:off x="1142" y="2216"/>
                <a:ext cx="63" cy="77"/>
              </a:xfrm>
              <a:custGeom>
                <a:avLst/>
                <a:gdLst>
                  <a:gd name="T0" fmla="*/ 0 w 191"/>
                  <a:gd name="T1" fmla="*/ 0 h 232"/>
                  <a:gd name="T2" fmla="*/ 0 w 191"/>
                  <a:gd name="T3" fmla="*/ 0 h 232"/>
                  <a:gd name="T4" fmla="*/ 0 w 191"/>
                  <a:gd name="T5" fmla="*/ 0 h 232"/>
                  <a:gd name="T6" fmla="*/ 0 w 191"/>
                  <a:gd name="T7" fmla="*/ 0 h 232"/>
                  <a:gd name="T8" fmla="*/ 0 w 191"/>
                  <a:gd name="T9" fmla="*/ 0 h 232"/>
                  <a:gd name="T10" fmla="*/ 0 60000 65536"/>
                  <a:gd name="T11" fmla="*/ 0 60000 65536"/>
                  <a:gd name="T12" fmla="*/ 0 60000 65536"/>
                  <a:gd name="T13" fmla="*/ 0 60000 65536"/>
                  <a:gd name="T14" fmla="*/ 0 60000 65536"/>
                  <a:gd name="T15" fmla="*/ 0 w 191"/>
                  <a:gd name="T16" fmla="*/ 0 h 232"/>
                  <a:gd name="T17" fmla="*/ 191 w 191"/>
                  <a:gd name="T18" fmla="*/ 232 h 232"/>
                </a:gdLst>
                <a:ahLst/>
                <a:cxnLst>
                  <a:cxn ang="T10">
                    <a:pos x="T0" y="T1"/>
                  </a:cxn>
                  <a:cxn ang="T11">
                    <a:pos x="T2" y="T3"/>
                  </a:cxn>
                  <a:cxn ang="T12">
                    <a:pos x="T4" y="T5"/>
                  </a:cxn>
                  <a:cxn ang="T13">
                    <a:pos x="T6" y="T7"/>
                  </a:cxn>
                  <a:cxn ang="T14">
                    <a:pos x="T8" y="T9"/>
                  </a:cxn>
                </a:cxnLst>
                <a:rect l="T15" t="T16" r="T17" b="T18"/>
                <a:pathLst>
                  <a:path w="191" h="232">
                    <a:moveTo>
                      <a:pt x="180" y="0"/>
                    </a:moveTo>
                    <a:lnTo>
                      <a:pt x="2" y="166"/>
                    </a:lnTo>
                    <a:lnTo>
                      <a:pt x="0" y="232"/>
                    </a:lnTo>
                    <a:lnTo>
                      <a:pt x="191" y="76"/>
                    </a:lnTo>
                    <a:lnTo>
                      <a:pt x="180" y="0"/>
                    </a:lnTo>
                    <a:close/>
                  </a:path>
                </a:pathLst>
              </a:custGeom>
              <a:solidFill>
                <a:srgbClr val="C0C0C0"/>
              </a:solidFill>
              <a:ln w="6350">
                <a:solidFill>
                  <a:srgbClr val="000000"/>
                </a:solidFill>
                <a:round/>
                <a:headEnd/>
                <a:tailEnd/>
              </a:ln>
            </p:spPr>
            <p:txBody>
              <a:bodyPr/>
              <a:lstStyle/>
              <a:p>
                <a:endParaRPr lang="zh-CN" altLang="en-US"/>
              </a:p>
            </p:txBody>
          </p:sp>
          <p:sp>
            <p:nvSpPr>
              <p:cNvPr id="29739" name="Freeform 180"/>
              <p:cNvSpPr>
                <a:spLocks/>
              </p:cNvSpPr>
              <p:nvPr/>
            </p:nvSpPr>
            <p:spPr bwMode="auto">
              <a:xfrm>
                <a:off x="1125" y="2011"/>
                <a:ext cx="97" cy="664"/>
              </a:xfrm>
              <a:custGeom>
                <a:avLst/>
                <a:gdLst>
                  <a:gd name="T0" fmla="*/ 0 w 289"/>
                  <a:gd name="T1" fmla="*/ 0 h 1991"/>
                  <a:gd name="T2" fmla="*/ 0 w 289"/>
                  <a:gd name="T3" fmla="*/ 0 h 1991"/>
                  <a:gd name="T4" fmla="*/ 0 w 289"/>
                  <a:gd name="T5" fmla="*/ 0 h 1991"/>
                  <a:gd name="T6" fmla="*/ 0 w 289"/>
                  <a:gd name="T7" fmla="*/ 0 h 1991"/>
                  <a:gd name="T8" fmla="*/ 0 w 289"/>
                  <a:gd name="T9" fmla="*/ 0 h 1991"/>
                  <a:gd name="T10" fmla="*/ 0 w 289"/>
                  <a:gd name="T11" fmla="*/ 0 h 1991"/>
                  <a:gd name="T12" fmla="*/ 0 w 289"/>
                  <a:gd name="T13" fmla="*/ 0 h 1991"/>
                  <a:gd name="T14" fmla="*/ 0 60000 65536"/>
                  <a:gd name="T15" fmla="*/ 0 60000 65536"/>
                  <a:gd name="T16" fmla="*/ 0 60000 65536"/>
                  <a:gd name="T17" fmla="*/ 0 60000 65536"/>
                  <a:gd name="T18" fmla="*/ 0 60000 65536"/>
                  <a:gd name="T19" fmla="*/ 0 60000 65536"/>
                  <a:gd name="T20" fmla="*/ 0 60000 65536"/>
                  <a:gd name="T21" fmla="*/ 0 w 289"/>
                  <a:gd name="T22" fmla="*/ 0 h 1991"/>
                  <a:gd name="T23" fmla="*/ 289 w 289"/>
                  <a:gd name="T24" fmla="*/ 1991 h 199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9" h="1991">
                    <a:moveTo>
                      <a:pt x="289" y="0"/>
                    </a:moveTo>
                    <a:lnTo>
                      <a:pt x="0" y="117"/>
                    </a:lnTo>
                    <a:lnTo>
                      <a:pt x="0" y="1991"/>
                    </a:lnTo>
                    <a:lnTo>
                      <a:pt x="54" y="1991"/>
                    </a:lnTo>
                    <a:lnTo>
                      <a:pt x="54" y="288"/>
                    </a:lnTo>
                    <a:lnTo>
                      <a:pt x="289" y="189"/>
                    </a:lnTo>
                    <a:lnTo>
                      <a:pt x="289" y="0"/>
                    </a:lnTo>
                    <a:close/>
                  </a:path>
                </a:pathLst>
              </a:custGeom>
              <a:solidFill>
                <a:srgbClr val="9F9F9F"/>
              </a:solidFill>
              <a:ln w="6350">
                <a:solidFill>
                  <a:srgbClr val="000000"/>
                </a:solidFill>
                <a:round/>
                <a:headEnd/>
                <a:tailEnd/>
              </a:ln>
            </p:spPr>
            <p:txBody>
              <a:bodyPr/>
              <a:lstStyle/>
              <a:p>
                <a:endParaRPr lang="zh-CN" altLang="en-US"/>
              </a:p>
            </p:txBody>
          </p:sp>
          <p:sp>
            <p:nvSpPr>
              <p:cNvPr id="29740" name="Freeform 181"/>
              <p:cNvSpPr>
                <a:spLocks/>
              </p:cNvSpPr>
              <p:nvPr/>
            </p:nvSpPr>
            <p:spPr bwMode="auto">
              <a:xfrm>
                <a:off x="1122" y="2675"/>
                <a:ext cx="553" cy="144"/>
              </a:xfrm>
              <a:custGeom>
                <a:avLst/>
                <a:gdLst>
                  <a:gd name="T0" fmla="*/ 0 w 1657"/>
                  <a:gd name="T1" fmla="*/ 0 h 433"/>
                  <a:gd name="T2" fmla="*/ 0 w 1657"/>
                  <a:gd name="T3" fmla="*/ 0 h 433"/>
                  <a:gd name="T4" fmla="*/ 0 w 1657"/>
                  <a:gd name="T5" fmla="*/ 0 h 433"/>
                  <a:gd name="T6" fmla="*/ 0 w 1657"/>
                  <a:gd name="T7" fmla="*/ 0 h 433"/>
                  <a:gd name="T8" fmla="*/ 0 w 1657"/>
                  <a:gd name="T9" fmla="*/ 0 h 433"/>
                  <a:gd name="T10" fmla="*/ 0 w 1657"/>
                  <a:gd name="T11" fmla="*/ 0 h 433"/>
                  <a:gd name="T12" fmla="*/ 0 w 1657"/>
                  <a:gd name="T13" fmla="*/ 0 h 433"/>
                  <a:gd name="T14" fmla="*/ 0 w 1657"/>
                  <a:gd name="T15" fmla="*/ 0 h 433"/>
                  <a:gd name="T16" fmla="*/ 0 w 1657"/>
                  <a:gd name="T17" fmla="*/ 0 h 433"/>
                  <a:gd name="T18" fmla="*/ 0 w 1657"/>
                  <a:gd name="T19" fmla="*/ 0 h 433"/>
                  <a:gd name="T20" fmla="*/ 0 w 1657"/>
                  <a:gd name="T21" fmla="*/ 0 h 43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657"/>
                  <a:gd name="T34" fmla="*/ 0 h 433"/>
                  <a:gd name="T35" fmla="*/ 1657 w 1657"/>
                  <a:gd name="T36" fmla="*/ 433 h 43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657" h="433">
                    <a:moveTo>
                      <a:pt x="0" y="433"/>
                    </a:moveTo>
                    <a:lnTo>
                      <a:pt x="0" y="0"/>
                    </a:lnTo>
                    <a:lnTo>
                      <a:pt x="361" y="0"/>
                    </a:lnTo>
                    <a:lnTo>
                      <a:pt x="433" y="72"/>
                    </a:lnTo>
                    <a:lnTo>
                      <a:pt x="649" y="72"/>
                    </a:lnTo>
                    <a:lnTo>
                      <a:pt x="720" y="145"/>
                    </a:lnTo>
                    <a:lnTo>
                      <a:pt x="1441" y="145"/>
                    </a:lnTo>
                    <a:lnTo>
                      <a:pt x="1441" y="289"/>
                    </a:lnTo>
                    <a:lnTo>
                      <a:pt x="1657" y="289"/>
                    </a:lnTo>
                    <a:lnTo>
                      <a:pt x="1657" y="433"/>
                    </a:lnTo>
                    <a:lnTo>
                      <a:pt x="0" y="433"/>
                    </a:lnTo>
                    <a:close/>
                  </a:path>
                </a:pathLst>
              </a:custGeom>
              <a:solidFill>
                <a:srgbClr val="C0C0C0"/>
              </a:solidFill>
              <a:ln w="6350">
                <a:solidFill>
                  <a:srgbClr val="000000"/>
                </a:solidFill>
                <a:round/>
                <a:headEnd/>
                <a:tailEnd/>
              </a:ln>
            </p:spPr>
            <p:txBody>
              <a:bodyPr/>
              <a:lstStyle/>
              <a:p>
                <a:endParaRPr lang="zh-CN" altLang="en-US"/>
              </a:p>
            </p:txBody>
          </p:sp>
          <p:sp>
            <p:nvSpPr>
              <p:cNvPr id="29741" name="Rectangle 182"/>
              <p:cNvSpPr>
                <a:spLocks noChangeArrowheads="1"/>
              </p:cNvSpPr>
              <p:nvPr/>
            </p:nvSpPr>
            <p:spPr bwMode="auto">
              <a:xfrm>
                <a:off x="1124" y="2773"/>
                <a:ext cx="405" cy="44"/>
              </a:xfrm>
              <a:prstGeom prst="rect">
                <a:avLst/>
              </a:prstGeom>
              <a:solidFill>
                <a:srgbClr val="C0C0C0"/>
              </a:solidFill>
              <a:ln w="6350">
                <a:solidFill>
                  <a:srgbClr val="000000"/>
                </a:solidFill>
                <a:miter lim="800000"/>
                <a:headEnd/>
                <a:tailEnd/>
              </a:ln>
            </p:spPr>
            <p:txBody>
              <a:bodyPr/>
              <a:lstStyle>
                <a:lvl1pPr eaLnBrk="0" hangingPunct="0">
                  <a:defRPr sz="2000">
                    <a:solidFill>
                      <a:schemeClr val="tx1"/>
                    </a:solidFill>
                    <a:latin typeface="Tahoma" pitchFamily="34" charset="0"/>
                    <a:ea typeface="宋体" charset="-122"/>
                  </a:defRPr>
                </a:lvl1pPr>
                <a:lvl2pPr marL="742950" indent="-285750" eaLnBrk="0" hangingPunct="0">
                  <a:defRPr sz="2000">
                    <a:solidFill>
                      <a:schemeClr val="tx1"/>
                    </a:solidFill>
                    <a:latin typeface="Tahoma" pitchFamily="34" charset="0"/>
                    <a:ea typeface="宋体" charset="-122"/>
                  </a:defRPr>
                </a:lvl2pPr>
                <a:lvl3pPr marL="1143000" indent="-228600" eaLnBrk="0" hangingPunct="0">
                  <a:defRPr sz="2000">
                    <a:solidFill>
                      <a:schemeClr val="tx1"/>
                    </a:solidFill>
                    <a:latin typeface="Tahoma" pitchFamily="34" charset="0"/>
                    <a:ea typeface="宋体" charset="-122"/>
                  </a:defRPr>
                </a:lvl3pPr>
                <a:lvl4pPr marL="1600200" indent="-228600" eaLnBrk="0" hangingPunct="0">
                  <a:defRPr sz="2000">
                    <a:solidFill>
                      <a:schemeClr val="tx1"/>
                    </a:solidFill>
                    <a:latin typeface="Tahoma" pitchFamily="34" charset="0"/>
                    <a:ea typeface="宋体" charset="-122"/>
                  </a:defRPr>
                </a:lvl4pPr>
                <a:lvl5pPr marL="2057400" indent="-228600" eaLnBrk="0" hangingPunct="0">
                  <a:defRPr sz="2000">
                    <a:solidFill>
                      <a:schemeClr val="tx1"/>
                    </a:solidFill>
                    <a:latin typeface="Tahoma" pitchFamily="34" charset="0"/>
                    <a:ea typeface="宋体" charset="-122"/>
                  </a:defRPr>
                </a:lvl5pPr>
                <a:lvl6pPr marL="2514600" indent="-228600" eaLnBrk="0" fontAlgn="base" hangingPunct="0">
                  <a:spcBef>
                    <a:spcPct val="0"/>
                  </a:spcBef>
                  <a:spcAft>
                    <a:spcPct val="0"/>
                  </a:spcAft>
                  <a:defRPr sz="2000">
                    <a:solidFill>
                      <a:schemeClr val="tx1"/>
                    </a:solidFill>
                    <a:latin typeface="Tahoma" pitchFamily="34" charset="0"/>
                    <a:ea typeface="宋体" charset="-122"/>
                  </a:defRPr>
                </a:lvl6pPr>
                <a:lvl7pPr marL="2971800" indent="-228600" eaLnBrk="0" fontAlgn="base" hangingPunct="0">
                  <a:spcBef>
                    <a:spcPct val="0"/>
                  </a:spcBef>
                  <a:spcAft>
                    <a:spcPct val="0"/>
                  </a:spcAft>
                  <a:defRPr sz="2000">
                    <a:solidFill>
                      <a:schemeClr val="tx1"/>
                    </a:solidFill>
                    <a:latin typeface="Tahoma" pitchFamily="34" charset="0"/>
                    <a:ea typeface="宋体" charset="-122"/>
                  </a:defRPr>
                </a:lvl7pPr>
                <a:lvl8pPr marL="3429000" indent="-228600" eaLnBrk="0" fontAlgn="base" hangingPunct="0">
                  <a:spcBef>
                    <a:spcPct val="0"/>
                  </a:spcBef>
                  <a:spcAft>
                    <a:spcPct val="0"/>
                  </a:spcAft>
                  <a:defRPr sz="2000">
                    <a:solidFill>
                      <a:schemeClr val="tx1"/>
                    </a:solidFill>
                    <a:latin typeface="Tahoma" pitchFamily="34" charset="0"/>
                    <a:ea typeface="宋体" charset="-122"/>
                  </a:defRPr>
                </a:lvl8pPr>
                <a:lvl9pPr marL="3886200" indent="-228600" eaLnBrk="0" fontAlgn="base" hangingPunct="0">
                  <a:spcBef>
                    <a:spcPct val="0"/>
                  </a:spcBef>
                  <a:spcAft>
                    <a:spcPct val="0"/>
                  </a:spcAft>
                  <a:defRPr sz="2000">
                    <a:solidFill>
                      <a:schemeClr val="tx1"/>
                    </a:solidFill>
                    <a:latin typeface="Tahoma" pitchFamily="34" charset="0"/>
                    <a:ea typeface="宋体" charset="-122"/>
                  </a:defRPr>
                </a:lvl9pPr>
              </a:lstStyle>
              <a:p>
                <a:pPr eaLnBrk="1" hangingPunct="1"/>
                <a:endParaRPr lang="zh-CN" altLang="en-US"/>
              </a:p>
            </p:txBody>
          </p:sp>
          <p:sp>
            <p:nvSpPr>
              <p:cNvPr id="29742" name="Line 183"/>
              <p:cNvSpPr>
                <a:spLocks noChangeShapeType="1"/>
              </p:cNvSpPr>
              <p:nvPr/>
            </p:nvSpPr>
            <p:spPr bwMode="auto">
              <a:xfrm>
                <a:off x="1104" y="2474"/>
                <a:ext cx="1" cy="84"/>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43" name="Freeform 184"/>
              <p:cNvSpPr>
                <a:spLocks/>
              </p:cNvSpPr>
              <p:nvPr/>
            </p:nvSpPr>
            <p:spPr bwMode="auto">
              <a:xfrm>
                <a:off x="1089" y="2558"/>
                <a:ext cx="36" cy="42"/>
              </a:xfrm>
              <a:custGeom>
                <a:avLst/>
                <a:gdLst>
                  <a:gd name="T0" fmla="*/ 0 w 108"/>
                  <a:gd name="T1" fmla="*/ 0 h 126"/>
                  <a:gd name="T2" fmla="*/ 0 w 108"/>
                  <a:gd name="T3" fmla="*/ 0 h 126"/>
                  <a:gd name="T4" fmla="*/ 0 w 108"/>
                  <a:gd name="T5" fmla="*/ 0 h 126"/>
                  <a:gd name="T6" fmla="*/ 0 w 108"/>
                  <a:gd name="T7" fmla="*/ 0 h 126"/>
                  <a:gd name="T8" fmla="*/ 0 w 108"/>
                  <a:gd name="T9" fmla="*/ 0 h 126"/>
                  <a:gd name="T10" fmla="*/ 0 w 108"/>
                  <a:gd name="T11" fmla="*/ 0 h 126"/>
                  <a:gd name="T12" fmla="*/ 0 w 108"/>
                  <a:gd name="T13" fmla="*/ 0 h 126"/>
                  <a:gd name="T14" fmla="*/ 0 60000 65536"/>
                  <a:gd name="T15" fmla="*/ 0 60000 65536"/>
                  <a:gd name="T16" fmla="*/ 0 60000 65536"/>
                  <a:gd name="T17" fmla="*/ 0 60000 65536"/>
                  <a:gd name="T18" fmla="*/ 0 60000 65536"/>
                  <a:gd name="T19" fmla="*/ 0 60000 65536"/>
                  <a:gd name="T20" fmla="*/ 0 60000 65536"/>
                  <a:gd name="T21" fmla="*/ 0 w 108"/>
                  <a:gd name="T22" fmla="*/ 0 h 126"/>
                  <a:gd name="T23" fmla="*/ 108 w 108"/>
                  <a:gd name="T24" fmla="*/ 126 h 1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8" h="126">
                    <a:moveTo>
                      <a:pt x="0" y="126"/>
                    </a:moveTo>
                    <a:lnTo>
                      <a:pt x="0" y="0"/>
                    </a:lnTo>
                    <a:lnTo>
                      <a:pt x="108" y="0"/>
                    </a:lnTo>
                    <a:lnTo>
                      <a:pt x="108" y="45"/>
                    </a:lnTo>
                    <a:lnTo>
                      <a:pt x="36" y="45"/>
                    </a:lnTo>
                    <a:lnTo>
                      <a:pt x="36" y="126"/>
                    </a:lnTo>
                    <a:lnTo>
                      <a:pt x="0" y="126"/>
                    </a:lnTo>
                    <a:close/>
                  </a:path>
                </a:pathLst>
              </a:custGeom>
              <a:solidFill>
                <a:srgbClr val="C0C0C0"/>
              </a:solidFill>
              <a:ln w="6350">
                <a:solidFill>
                  <a:srgbClr val="000000"/>
                </a:solidFill>
                <a:round/>
                <a:headEnd/>
                <a:tailEnd/>
              </a:ln>
            </p:spPr>
            <p:txBody>
              <a:bodyPr/>
              <a:lstStyle/>
              <a:p>
                <a:endParaRPr lang="zh-CN" altLang="en-US"/>
              </a:p>
            </p:txBody>
          </p:sp>
          <p:sp>
            <p:nvSpPr>
              <p:cNvPr id="29744" name="Freeform 185"/>
              <p:cNvSpPr>
                <a:spLocks/>
              </p:cNvSpPr>
              <p:nvPr/>
            </p:nvSpPr>
            <p:spPr bwMode="auto">
              <a:xfrm>
                <a:off x="1291" y="2528"/>
                <a:ext cx="122" cy="174"/>
              </a:xfrm>
              <a:custGeom>
                <a:avLst/>
                <a:gdLst>
                  <a:gd name="T0" fmla="*/ 0 w 368"/>
                  <a:gd name="T1" fmla="*/ 0 h 523"/>
                  <a:gd name="T2" fmla="*/ 0 w 368"/>
                  <a:gd name="T3" fmla="*/ 0 h 523"/>
                  <a:gd name="T4" fmla="*/ 0 w 368"/>
                  <a:gd name="T5" fmla="*/ 0 h 523"/>
                  <a:gd name="T6" fmla="*/ 0 w 368"/>
                  <a:gd name="T7" fmla="*/ 0 h 523"/>
                  <a:gd name="T8" fmla="*/ 0 w 368"/>
                  <a:gd name="T9" fmla="*/ 0 h 523"/>
                  <a:gd name="T10" fmla="*/ 0 60000 65536"/>
                  <a:gd name="T11" fmla="*/ 0 60000 65536"/>
                  <a:gd name="T12" fmla="*/ 0 60000 65536"/>
                  <a:gd name="T13" fmla="*/ 0 60000 65536"/>
                  <a:gd name="T14" fmla="*/ 0 60000 65536"/>
                  <a:gd name="T15" fmla="*/ 0 w 368"/>
                  <a:gd name="T16" fmla="*/ 0 h 523"/>
                  <a:gd name="T17" fmla="*/ 368 w 368"/>
                  <a:gd name="T18" fmla="*/ 523 h 523"/>
                </a:gdLst>
                <a:ahLst/>
                <a:cxnLst>
                  <a:cxn ang="T10">
                    <a:pos x="T0" y="T1"/>
                  </a:cxn>
                  <a:cxn ang="T11">
                    <a:pos x="T2" y="T3"/>
                  </a:cxn>
                  <a:cxn ang="T12">
                    <a:pos x="T4" y="T5"/>
                  </a:cxn>
                  <a:cxn ang="T13">
                    <a:pos x="T6" y="T7"/>
                  </a:cxn>
                  <a:cxn ang="T14">
                    <a:pos x="T8" y="T9"/>
                  </a:cxn>
                </a:cxnLst>
                <a:rect l="T15" t="T16" r="T17" b="T18"/>
                <a:pathLst>
                  <a:path w="368" h="523">
                    <a:moveTo>
                      <a:pt x="0" y="0"/>
                    </a:moveTo>
                    <a:lnTo>
                      <a:pt x="368" y="523"/>
                    </a:lnTo>
                    <a:lnTo>
                      <a:pt x="314" y="513"/>
                    </a:lnTo>
                    <a:lnTo>
                      <a:pt x="0" y="72"/>
                    </a:lnTo>
                    <a:lnTo>
                      <a:pt x="0" y="0"/>
                    </a:lnTo>
                    <a:close/>
                  </a:path>
                </a:pathLst>
              </a:custGeom>
              <a:solidFill>
                <a:srgbClr val="9F9F9F"/>
              </a:solidFill>
              <a:ln w="6350">
                <a:solidFill>
                  <a:srgbClr val="000000"/>
                </a:solidFill>
                <a:round/>
                <a:headEnd/>
                <a:tailEnd/>
              </a:ln>
            </p:spPr>
            <p:txBody>
              <a:bodyPr/>
              <a:lstStyle/>
              <a:p>
                <a:endParaRPr lang="zh-CN" altLang="en-US"/>
              </a:p>
            </p:txBody>
          </p:sp>
          <p:sp>
            <p:nvSpPr>
              <p:cNvPr id="29745" name="Freeform 186"/>
              <p:cNvSpPr>
                <a:spLocks/>
              </p:cNvSpPr>
              <p:nvPr/>
            </p:nvSpPr>
            <p:spPr bwMode="auto">
              <a:xfrm>
                <a:off x="1026" y="2627"/>
                <a:ext cx="96" cy="192"/>
              </a:xfrm>
              <a:custGeom>
                <a:avLst/>
                <a:gdLst>
                  <a:gd name="T0" fmla="*/ 0 w 288"/>
                  <a:gd name="T1" fmla="*/ 0 h 577"/>
                  <a:gd name="T2" fmla="*/ 0 w 288"/>
                  <a:gd name="T3" fmla="*/ 0 h 577"/>
                  <a:gd name="T4" fmla="*/ 0 w 288"/>
                  <a:gd name="T5" fmla="*/ 0 h 577"/>
                  <a:gd name="T6" fmla="*/ 0 w 288"/>
                  <a:gd name="T7" fmla="*/ 0 h 577"/>
                  <a:gd name="T8" fmla="*/ 0 w 288"/>
                  <a:gd name="T9" fmla="*/ 0 h 577"/>
                  <a:gd name="T10" fmla="*/ 0 w 288"/>
                  <a:gd name="T11" fmla="*/ 0 h 577"/>
                  <a:gd name="T12" fmla="*/ 0 60000 65536"/>
                  <a:gd name="T13" fmla="*/ 0 60000 65536"/>
                  <a:gd name="T14" fmla="*/ 0 60000 65536"/>
                  <a:gd name="T15" fmla="*/ 0 60000 65536"/>
                  <a:gd name="T16" fmla="*/ 0 60000 65536"/>
                  <a:gd name="T17" fmla="*/ 0 60000 65536"/>
                  <a:gd name="T18" fmla="*/ 0 w 288"/>
                  <a:gd name="T19" fmla="*/ 0 h 577"/>
                  <a:gd name="T20" fmla="*/ 288 w 288"/>
                  <a:gd name="T21" fmla="*/ 577 h 577"/>
                </a:gdLst>
                <a:ahLst/>
                <a:cxnLst>
                  <a:cxn ang="T12">
                    <a:pos x="T0" y="T1"/>
                  </a:cxn>
                  <a:cxn ang="T13">
                    <a:pos x="T2" y="T3"/>
                  </a:cxn>
                  <a:cxn ang="T14">
                    <a:pos x="T4" y="T5"/>
                  </a:cxn>
                  <a:cxn ang="T15">
                    <a:pos x="T6" y="T7"/>
                  </a:cxn>
                  <a:cxn ang="T16">
                    <a:pos x="T8" y="T9"/>
                  </a:cxn>
                  <a:cxn ang="T17">
                    <a:pos x="T10" y="T11"/>
                  </a:cxn>
                </a:cxnLst>
                <a:rect l="T18" t="T19" r="T20" b="T21"/>
                <a:pathLst>
                  <a:path w="288" h="577">
                    <a:moveTo>
                      <a:pt x="216" y="0"/>
                    </a:moveTo>
                    <a:lnTo>
                      <a:pt x="0" y="216"/>
                    </a:lnTo>
                    <a:lnTo>
                      <a:pt x="0" y="577"/>
                    </a:lnTo>
                    <a:lnTo>
                      <a:pt x="288" y="577"/>
                    </a:lnTo>
                    <a:lnTo>
                      <a:pt x="288" y="144"/>
                    </a:lnTo>
                    <a:lnTo>
                      <a:pt x="216" y="0"/>
                    </a:lnTo>
                    <a:close/>
                  </a:path>
                </a:pathLst>
              </a:custGeom>
              <a:solidFill>
                <a:srgbClr val="C0C0C0"/>
              </a:solidFill>
              <a:ln w="6350">
                <a:solidFill>
                  <a:srgbClr val="000000"/>
                </a:solidFill>
                <a:round/>
                <a:headEnd/>
                <a:tailEnd/>
              </a:ln>
            </p:spPr>
            <p:txBody>
              <a:bodyPr/>
              <a:lstStyle/>
              <a:p>
                <a:endParaRPr lang="zh-CN" altLang="en-US"/>
              </a:p>
            </p:txBody>
          </p:sp>
          <p:sp>
            <p:nvSpPr>
              <p:cNvPr id="29746" name="Rectangle 187"/>
              <p:cNvSpPr>
                <a:spLocks noChangeArrowheads="1"/>
              </p:cNvSpPr>
              <p:nvPr/>
            </p:nvSpPr>
            <p:spPr bwMode="auto">
              <a:xfrm>
                <a:off x="1004" y="2913"/>
                <a:ext cx="668" cy="24"/>
              </a:xfrm>
              <a:prstGeom prst="rect">
                <a:avLst/>
              </a:prstGeom>
              <a:solidFill>
                <a:srgbClr val="9F9F9F"/>
              </a:solidFill>
              <a:ln w="6350">
                <a:solidFill>
                  <a:srgbClr val="000000"/>
                </a:solidFill>
                <a:miter lim="800000"/>
                <a:headEnd/>
                <a:tailEnd/>
              </a:ln>
            </p:spPr>
            <p:txBody>
              <a:bodyPr/>
              <a:lstStyle>
                <a:lvl1pPr eaLnBrk="0" hangingPunct="0">
                  <a:defRPr sz="2000">
                    <a:solidFill>
                      <a:schemeClr val="tx1"/>
                    </a:solidFill>
                    <a:latin typeface="Tahoma" pitchFamily="34" charset="0"/>
                    <a:ea typeface="宋体" charset="-122"/>
                  </a:defRPr>
                </a:lvl1pPr>
                <a:lvl2pPr marL="742950" indent="-285750" eaLnBrk="0" hangingPunct="0">
                  <a:defRPr sz="2000">
                    <a:solidFill>
                      <a:schemeClr val="tx1"/>
                    </a:solidFill>
                    <a:latin typeface="Tahoma" pitchFamily="34" charset="0"/>
                    <a:ea typeface="宋体" charset="-122"/>
                  </a:defRPr>
                </a:lvl2pPr>
                <a:lvl3pPr marL="1143000" indent="-228600" eaLnBrk="0" hangingPunct="0">
                  <a:defRPr sz="2000">
                    <a:solidFill>
                      <a:schemeClr val="tx1"/>
                    </a:solidFill>
                    <a:latin typeface="Tahoma" pitchFamily="34" charset="0"/>
                    <a:ea typeface="宋体" charset="-122"/>
                  </a:defRPr>
                </a:lvl3pPr>
                <a:lvl4pPr marL="1600200" indent="-228600" eaLnBrk="0" hangingPunct="0">
                  <a:defRPr sz="2000">
                    <a:solidFill>
                      <a:schemeClr val="tx1"/>
                    </a:solidFill>
                    <a:latin typeface="Tahoma" pitchFamily="34" charset="0"/>
                    <a:ea typeface="宋体" charset="-122"/>
                  </a:defRPr>
                </a:lvl4pPr>
                <a:lvl5pPr marL="2057400" indent="-228600" eaLnBrk="0" hangingPunct="0">
                  <a:defRPr sz="2000">
                    <a:solidFill>
                      <a:schemeClr val="tx1"/>
                    </a:solidFill>
                    <a:latin typeface="Tahoma" pitchFamily="34" charset="0"/>
                    <a:ea typeface="宋体" charset="-122"/>
                  </a:defRPr>
                </a:lvl5pPr>
                <a:lvl6pPr marL="2514600" indent="-228600" eaLnBrk="0" fontAlgn="base" hangingPunct="0">
                  <a:spcBef>
                    <a:spcPct val="0"/>
                  </a:spcBef>
                  <a:spcAft>
                    <a:spcPct val="0"/>
                  </a:spcAft>
                  <a:defRPr sz="2000">
                    <a:solidFill>
                      <a:schemeClr val="tx1"/>
                    </a:solidFill>
                    <a:latin typeface="Tahoma" pitchFamily="34" charset="0"/>
                    <a:ea typeface="宋体" charset="-122"/>
                  </a:defRPr>
                </a:lvl6pPr>
                <a:lvl7pPr marL="2971800" indent="-228600" eaLnBrk="0" fontAlgn="base" hangingPunct="0">
                  <a:spcBef>
                    <a:spcPct val="0"/>
                  </a:spcBef>
                  <a:spcAft>
                    <a:spcPct val="0"/>
                  </a:spcAft>
                  <a:defRPr sz="2000">
                    <a:solidFill>
                      <a:schemeClr val="tx1"/>
                    </a:solidFill>
                    <a:latin typeface="Tahoma" pitchFamily="34" charset="0"/>
                    <a:ea typeface="宋体" charset="-122"/>
                  </a:defRPr>
                </a:lvl7pPr>
                <a:lvl8pPr marL="3429000" indent="-228600" eaLnBrk="0" fontAlgn="base" hangingPunct="0">
                  <a:spcBef>
                    <a:spcPct val="0"/>
                  </a:spcBef>
                  <a:spcAft>
                    <a:spcPct val="0"/>
                  </a:spcAft>
                  <a:defRPr sz="2000">
                    <a:solidFill>
                      <a:schemeClr val="tx1"/>
                    </a:solidFill>
                    <a:latin typeface="Tahoma" pitchFamily="34" charset="0"/>
                    <a:ea typeface="宋体" charset="-122"/>
                  </a:defRPr>
                </a:lvl8pPr>
                <a:lvl9pPr marL="3886200" indent="-228600" eaLnBrk="0" fontAlgn="base" hangingPunct="0">
                  <a:spcBef>
                    <a:spcPct val="0"/>
                  </a:spcBef>
                  <a:spcAft>
                    <a:spcPct val="0"/>
                  </a:spcAft>
                  <a:defRPr sz="2000">
                    <a:solidFill>
                      <a:schemeClr val="tx1"/>
                    </a:solidFill>
                    <a:latin typeface="Tahoma" pitchFamily="34" charset="0"/>
                    <a:ea typeface="宋体" charset="-122"/>
                  </a:defRPr>
                </a:lvl9pPr>
              </a:lstStyle>
              <a:p>
                <a:pPr eaLnBrk="1" hangingPunct="1"/>
                <a:endParaRPr lang="zh-CN" altLang="en-US"/>
              </a:p>
            </p:txBody>
          </p:sp>
          <p:sp>
            <p:nvSpPr>
              <p:cNvPr id="29747" name="Rectangle 188"/>
              <p:cNvSpPr>
                <a:spLocks noChangeArrowheads="1"/>
              </p:cNvSpPr>
              <p:nvPr/>
            </p:nvSpPr>
            <p:spPr bwMode="auto">
              <a:xfrm>
                <a:off x="1004" y="2869"/>
                <a:ext cx="668" cy="40"/>
              </a:xfrm>
              <a:prstGeom prst="rect">
                <a:avLst/>
              </a:prstGeom>
              <a:solidFill>
                <a:srgbClr val="9F9F9F"/>
              </a:solidFill>
              <a:ln w="6350">
                <a:solidFill>
                  <a:srgbClr val="000000"/>
                </a:solidFill>
                <a:miter lim="800000"/>
                <a:headEnd/>
                <a:tailEnd/>
              </a:ln>
            </p:spPr>
            <p:txBody>
              <a:bodyPr/>
              <a:lstStyle>
                <a:lvl1pPr eaLnBrk="0" hangingPunct="0">
                  <a:defRPr sz="2000">
                    <a:solidFill>
                      <a:schemeClr val="tx1"/>
                    </a:solidFill>
                    <a:latin typeface="Tahoma" pitchFamily="34" charset="0"/>
                    <a:ea typeface="宋体" charset="-122"/>
                  </a:defRPr>
                </a:lvl1pPr>
                <a:lvl2pPr marL="742950" indent="-285750" eaLnBrk="0" hangingPunct="0">
                  <a:defRPr sz="2000">
                    <a:solidFill>
                      <a:schemeClr val="tx1"/>
                    </a:solidFill>
                    <a:latin typeface="Tahoma" pitchFamily="34" charset="0"/>
                    <a:ea typeface="宋体" charset="-122"/>
                  </a:defRPr>
                </a:lvl2pPr>
                <a:lvl3pPr marL="1143000" indent="-228600" eaLnBrk="0" hangingPunct="0">
                  <a:defRPr sz="2000">
                    <a:solidFill>
                      <a:schemeClr val="tx1"/>
                    </a:solidFill>
                    <a:latin typeface="Tahoma" pitchFamily="34" charset="0"/>
                    <a:ea typeface="宋体" charset="-122"/>
                  </a:defRPr>
                </a:lvl3pPr>
                <a:lvl4pPr marL="1600200" indent="-228600" eaLnBrk="0" hangingPunct="0">
                  <a:defRPr sz="2000">
                    <a:solidFill>
                      <a:schemeClr val="tx1"/>
                    </a:solidFill>
                    <a:latin typeface="Tahoma" pitchFamily="34" charset="0"/>
                    <a:ea typeface="宋体" charset="-122"/>
                  </a:defRPr>
                </a:lvl4pPr>
                <a:lvl5pPr marL="2057400" indent="-228600" eaLnBrk="0" hangingPunct="0">
                  <a:defRPr sz="2000">
                    <a:solidFill>
                      <a:schemeClr val="tx1"/>
                    </a:solidFill>
                    <a:latin typeface="Tahoma" pitchFamily="34" charset="0"/>
                    <a:ea typeface="宋体" charset="-122"/>
                  </a:defRPr>
                </a:lvl5pPr>
                <a:lvl6pPr marL="2514600" indent="-228600" eaLnBrk="0" fontAlgn="base" hangingPunct="0">
                  <a:spcBef>
                    <a:spcPct val="0"/>
                  </a:spcBef>
                  <a:spcAft>
                    <a:spcPct val="0"/>
                  </a:spcAft>
                  <a:defRPr sz="2000">
                    <a:solidFill>
                      <a:schemeClr val="tx1"/>
                    </a:solidFill>
                    <a:latin typeface="Tahoma" pitchFamily="34" charset="0"/>
                    <a:ea typeface="宋体" charset="-122"/>
                  </a:defRPr>
                </a:lvl6pPr>
                <a:lvl7pPr marL="2971800" indent="-228600" eaLnBrk="0" fontAlgn="base" hangingPunct="0">
                  <a:spcBef>
                    <a:spcPct val="0"/>
                  </a:spcBef>
                  <a:spcAft>
                    <a:spcPct val="0"/>
                  </a:spcAft>
                  <a:defRPr sz="2000">
                    <a:solidFill>
                      <a:schemeClr val="tx1"/>
                    </a:solidFill>
                    <a:latin typeface="Tahoma" pitchFamily="34" charset="0"/>
                    <a:ea typeface="宋体" charset="-122"/>
                  </a:defRPr>
                </a:lvl7pPr>
                <a:lvl8pPr marL="3429000" indent="-228600" eaLnBrk="0" fontAlgn="base" hangingPunct="0">
                  <a:spcBef>
                    <a:spcPct val="0"/>
                  </a:spcBef>
                  <a:spcAft>
                    <a:spcPct val="0"/>
                  </a:spcAft>
                  <a:defRPr sz="2000">
                    <a:solidFill>
                      <a:schemeClr val="tx1"/>
                    </a:solidFill>
                    <a:latin typeface="Tahoma" pitchFamily="34" charset="0"/>
                    <a:ea typeface="宋体" charset="-122"/>
                  </a:defRPr>
                </a:lvl8pPr>
                <a:lvl9pPr marL="3886200" indent="-228600" eaLnBrk="0" fontAlgn="base" hangingPunct="0">
                  <a:spcBef>
                    <a:spcPct val="0"/>
                  </a:spcBef>
                  <a:spcAft>
                    <a:spcPct val="0"/>
                  </a:spcAft>
                  <a:defRPr sz="2000">
                    <a:solidFill>
                      <a:schemeClr val="tx1"/>
                    </a:solidFill>
                    <a:latin typeface="Tahoma" pitchFamily="34" charset="0"/>
                    <a:ea typeface="宋体" charset="-122"/>
                  </a:defRPr>
                </a:lvl9pPr>
              </a:lstStyle>
              <a:p>
                <a:pPr eaLnBrk="1" hangingPunct="1"/>
                <a:endParaRPr lang="zh-CN" altLang="en-US"/>
              </a:p>
            </p:txBody>
          </p:sp>
          <p:sp>
            <p:nvSpPr>
              <p:cNvPr id="29748" name="Rectangle 189"/>
              <p:cNvSpPr>
                <a:spLocks noChangeArrowheads="1"/>
              </p:cNvSpPr>
              <p:nvPr/>
            </p:nvSpPr>
            <p:spPr bwMode="auto">
              <a:xfrm>
                <a:off x="1004" y="2821"/>
                <a:ext cx="668" cy="44"/>
              </a:xfrm>
              <a:prstGeom prst="rect">
                <a:avLst/>
              </a:prstGeom>
              <a:solidFill>
                <a:srgbClr val="9F9F9F"/>
              </a:solidFill>
              <a:ln w="6350">
                <a:solidFill>
                  <a:srgbClr val="000000"/>
                </a:solidFill>
                <a:miter lim="800000"/>
                <a:headEnd/>
                <a:tailEnd/>
              </a:ln>
            </p:spPr>
            <p:txBody>
              <a:bodyPr/>
              <a:lstStyle>
                <a:lvl1pPr eaLnBrk="0" hangingPunct="0">
                  <a:defRPr sz="2000">
                    <a:solidFill>
                      <a:schemeClr val="tx1"/>
                    </a:solidFill>
                    <a:latin typeface="Tahoma" pitchFamily="34" charset="0"/>
                    <a:ea typeface="宋体" charset="-122"/>
                  </a:defRPr>
                </a:lvl1pPr>
                <a:lvl2pPr marL="742950" indent="-285750" eaLnBrk="0" hangingPunct="0">
                  <a:defRPr sz="2000">
                    <a:solidFill>
                      <a:schemeClr val="tx1"/>
                    </a:solidFill>
                    <a:latin typeface="Tahoma" pitchFamily="34" charset="0"/>
                    <a:ea typeface="宋体" charset="-122"/>
                  </a:defRPr>
                </a:lvl2pPr>
                <a:lvl3pPr marL="1143000" indent="-228600" eaLnBrk="0" hangingPunct="0">
                  <a:defRPr sz="2000">
                    <a:solidFill>
                      <a:schemeClr val="tx1"/>
                    </a:solidFill>
                    <a:latin typeface="Tahoma" pitchFamily="34" charset="0"/>
                    <a:ea typeface="宋体" charset="-122"/>
                  </a:defRPr>
                </a:lvl3pPr>
                <a:lvl4pPr marL="1600200" indent="-228600" eaLnBrk="0" hangingPunct="0">
                  <a:defRPr sz="2000">
                    <a:solidFill>
                      <a:schemeClr val="tx1"/>
                    </a:solidFill>
                    <a:latin typeface="Tahoma" pitchFamily="34" charset="0"/>
                    <a:ea typeface="宋体" charset="-122"/>
                  </a:defRPr>
                </a:lvl4pPr>
                <a:lvl5pPr marL="2057400" indent="-228600" eaLnBrk="0" hangingPunct="0">
                  <a:defRPr sz="2000">
                    <a:solidFill>
                      <a:schemeClr val="tx1"/>
                    </a:solidFill>
                    <a:latin typeface="Tahoma" pitchFamily="34" charset="0"/>
                    <a:ea typeface="宋体" charset="-122"/>
                  </a:defRPr>
                </a:lvl5pPr>
                <a:lvl6pPr marL="2514600" indent="-228600" eaLnBrk="0" fontAlgn="base" hangingPunct="0">
                  <a:spcBef>
                    <a:spcPct val="0"/>
                  </a:spcBef>
                  <a:spcAft>
                    <a:spcPct val="0"/>
                  </a:spcAft>
                  <a:defRPr sz="2000">
                    <a:solidFill>
                      <a:schemeClr val="tx1"/>
                    </a:solidFill>
                    <a:latin typeface="Tahoma" pitchFamily="34" charset="0"/>
                    <a:ea typeface="宋体" charset="-122"/>
                  </a:defRPr>
                </a:lvl6pPr>
                <a:lvl7pPr marL="2971800" indent="-228600" eaLnBrk="0" fontAlgn="base" hangingPunct="0">
                  <a:spcBef>
                    <a:spcPct val="0"/>
                  </a:spcBef>
                  <a:spcAft>
                    <a:spcPct val="0"/>
                  </a:spcAft>
                  <a:defRPr sz="2000">
                    <a:solidFill>
                      <a:schemeClr val="tx1"/>
                    </a:solidFill>
                    <a:latin typeface="Tahoma" pitchFamily="34" charset="0"/>
                    <a:ea typeface="宋体" charset="-122"/>
                  </a:defRPr>
                </a:lvl7pPr>
                <a:lvl8pPr marL="3429000" indent="-228600" eaLnBrk="0" fontAlgn="base" hangingPunct="0">
                  <a:spcBef>
                    <a:spcPct val="0"/>
                  </a:spcBef>
                  <a:spcAft>
                    <a:spcPct val="0"/>
                  </a:spcAft>
                  <a:defRPr sz="2000">
                    <a:solidFill>
                      <a:schemeClr val="tx1"/>
                    </a:solidFill>
                    <a:latin typeface="Tahoma" pitchFamily="34" charset="0"/>
                    <a:ea typeface="宋体" charset="-122"/>
                  </a:defRPr>
                </a:lvl8pPr>
                <a:lvl9pPr marL="3886200" indent="-228600" eaLnBrk="0" fontAlgn="base" hangingPunct="0">
                  <a:spcBef>
                    <a:spcPct val="0"/>
                  </a:spcBef>
                  <a:spcAft>
                    <a:spcPct val="0"/>
                  </a:spcAft>
                  <a:defRPr sz="2000">
                    <a:solidFill>
                      <a:schemeClr val="tx1"/>
                    </a:solidFill>
                    <a:latin typeface="Tahoma" pitchFamily="34" charset="0"/>
                    <a:ea typeface="宋体" charset="-122"/>
                  </a:defRPr>
                </a:lvl9pPr>
              </a:lstStyle>
              <a:p>
                <a:pPr eaLnBrk="1" hangingPunct="1"/>
                <a:endParaRPr lang="zh-CN" altLang="en-US"/>
              </a:p>
            </p:txBody>
          </p:sp>
          <p:sp>
            <p:nvSpPr>
              <p:cNvPr id="29749" name="Rectangle 190"/>
              <p:cNvSpPr>
                <a:spLocks noChangeArrowheads="1"/>
              </p:cNvSpPr>
              <p:nvPr/>
            </p:nvSpPr>
            <p:spPr bwMode="auto">
              <a:xfrm>
                <a:off x="1585" y="2785"/>
                <a:ext cx="68" cy="20"/>
              </a:xfrm>
              <a:prstGeom prst="rect">
                <a:avLst/>
              </a:prstGeom>
              <a:solidFill>
                <a:srgbClr val="9F9F9F"/>
              </a:solidFill>
              <a:ln w="6350">
                <a:solidFill>
                  <a:srgbClr val="000000"/>
                </a:solidFill>
                <a:miter lim="800000"/>
                <a:headEnd/>
                <a:tailEnd/>
              </a:ln>
            </p:spPr>
            <p:txBody>
              <a:bodyPr/>
              <a:lstStyle>
                <a:lvl1pPr eaLnBrk="0" hangingPunct="0">
                  <a:defRPr sz="2000">
                    <a:solidFill>
                      <a:schemeClr val="tx1"/>
                    </a:solidFill>
                    <a:latin typeface="Tahoma" pitchFamily="34" charset="0"/>
                    <a:ea typeface="宋体" charset="-122"/>
                  </a:defRPr>
                </a:lvl1pPr>
                <a:lvl2pPr marL="742950" indent="-285750" eaLnBrk="0" hangingPunct="0">
                  <a:defRPr sz="2000">
                    <a:solidFill>
                      <a:schemeClr val="tx1"/>
                    </a:solidFill>
                    <a:latin typeface="Tahoma" pitchFamily="34" charset="0"/>
                    <a:ea typeface="宋体" charset="-122"/>
                  </a:defRPr>
                </a:lvl2pPr>
                <a:lvl3pPr marL="1143000" indent="-228600" eaLnBrk="0" hangingPunct="0">
                  <a:defRPr sz="2000">
                    <a:solidFill>
                      <a:schemeClr val="tx1"/>
                    </a:solidFill>
                    <a:latin typeface="Tahoma" pitchFamily="34" charset="0"/>
                    <a:ea typeface="宋体" charset="-122"/>
                  </a:defRPr>
                </a:lvl3pPr>
                <a:lvl4pPr marL="1600200" indent="-228600" eaLnBrk="0" hangingPunct="0">
                  <a:defRPr sz="2000">
                    <a:solidFill>
                      <a:schemeClr val="tx1"/>
                    </a:solidFill>
                    <a:latin typeface="Tahoma" pitchFamily="34" charset="0"/>
                    <a:ea typeface="宋体" charset="-122"/>
                  </a:defRPr>
                </a:lvl4pPr>
                <a:lvl5pPr marL="2057400" indent="-228600" eaLnBrk="0" hangingPunct="0">
                  <a:defRPr sz="2000">
                    <a:solidFill>
                      <a:schemeClr val="tx1"/>
                    </a:solidFill>
                    <a:latin typeface="Tahoma" pitchFamily="34" charset="0"/>
                    <a:ea typeface="宋体" charset="-122"/>
                  </a:defRPr>
                </a:lvl5pPr>
                <a:lvl6pPr marL="2514600" indent="-228600" eaLnBrk="0" fontAlgn="base" hangingPunct="0">
                  <a:spcBef>
                    <a:spcPct val="0"/>
                  </a:spcBef>
                  <a:spcAft>
                    <a:spcPct val="0"/>
                  </a:spcAft>
                  <a:defRPr sz="2000">
                    <a:solidFill>
                      <a:schemeClr val="tx1"/>
                    </a:solidFill>
                    <a:latin typeface="Tahoma" pitchFamily="34" charset="0"/>
                    <a:ea typeface="宋体" charset="-122"/>
                  </a:defRPr>
                </a:lvl6pPr>
                <a:lvl7pPr marL="2971800" indent="-228600" eaLnBrk="0" fontAlgn="base" hangingPunct="0">
                  <a:spcBef>
                    <a:spcPct val="0"/>
                  </a:spcBef>
                  <a:spcAft>
                    <a:spcPct val="0"/>
                  </a:spcAft>
                  <a:defRPr sz="2000">
                    <a:solidFill>
                      <a:schemeClr val="tx1"/>
                    </a:solidFill>
                    <a:latin typeface="Tahoma" pitchFamily="34" charset="0"/>
                    <a:ea typeface="宋体" charset="-122"/>
                  </a:defRPr>
                </a:lvl7pPr>
                <a:lvl8pPr marL="3429000" indent="-228600" eaLnBrk="0" fontAlgn="base" hangingPunct="0">
                  <a:spcBef>
                    <a:spcPct val="0"/>
                  </a:spcBef>
                  <a:spcAft>
                    <a:spcPct val="0"/>
                  </a:spcAft>
                  <a:defRPr sz="2000">
                    <a:solidFill>
                      <a:schemeClr val="tx1"/>
                    </a:solidFill>
                    <a:latin typeface="Tahoma" pitchFamily="34" charset="0"/>
                    <a:ea typeface="宋体" charset="-122"/>
                  </a:defRPr>
                </a:lvl8pPr>
                <a:lvl9pPr marL="3886200" indent="-228600" eaLnBrk="0" fontAlgn="base" hangingPunct="0">
                  <a:spcBef>
                    <a:spcPct val="0"/>
                  </a:spcBef>
                  <a:spcAft>
                    <a:spcPct val="0"/>
                  </a:spcAft>
                  <a:defRPr sz="2000">
                    <a:solidFill>
                      <a:schemeClr val="tx1"/>
                    </a:solidFill>
                    <a:latin typeface="Tahoma" pitchFamily="34" charset="0"/>
                    <a:ea typeface="宋体" charset="-122"/>
                  </a:defRPr>
                </a:lvl9pPr>
              </a:lstStyle>
              <a:p>
                <a:pPr eaLnBrk="1" hangingPunct="1"/>
                <a:endParaRPr lang="zh-CN" altLang="en-US"/>
              </a:p>
            </p:txBody>
          </p:sp>
          <p:sp>
            <p:nvSpPr>
              <p:cNvPr id="29750" name="Oval 191"/>
              <p:cNvSpPr>
                <a:spLocks noChangeArrowheads="1"/>
              </p:cNvSpPr>
              <p:nvPr/>
            </p:nvSpPr>
            <p:spPr bwMode="auto">
              <a:xfrm>
                <a:off x="1074" y="2603"/>
                <a:ext cx="48" cy="48"/>
              </a:xfrm>
              <a:prstGeom prst="ellipse">
                <a:avLst/>
              </a:prstGeom>
              <a:solidFill>
                <a:srgbClr val="9F9F9F"/>
              </a:solidFill>
              <a:ln w="6350">
                <a:solidFill>
                  <a:srgbClr val="000000"/>
                </a:solidFill>
                <a:round/>
                <a:headEnd/>
                <a:tailEnd/>
              </a:ln>
            </p:spPr>
            <p:txBody>
              <a:bodyPr/>
              <a:lstStyle>
                <a:lvl1pPr eaLnBrk="0" hangingPunct="0">
                  <a:defRPr sz="2000">
                    <a:solidFill>
                      <a:schemeClr val="tx1"/>
                    </a:solidFill>
                    <a:latin typeface="Tahoma" pitchFamily="34" charset="0"/>
                    <a:ea typeface="宋体" charset="-122"/>
                  </a:defRPr>
                </a:lvl1pPr>
                <a:lvl2pPr marL="742950" indent="-285750" eaLnBrk="0" hangingPunct="0">
                  <a:defRPr sz="2000">
                    <a:solidFill>
                      <a:schemeClr val="tx1"/>
                    </a:solidFill>
                    <a:latin typeface="Tahoma" pitchFamily="34" charset="0"/>
                    <a:ea typeface="宋体" charset="-122"/>
                  </a:defRPr>
                </a:lvl2pPr>
                <a:lvl3pPr marL="1143000" indent="-228600" eaLnBrk="0" hangingPunct="0">
                  <a:defRPr sz="2000">
                    <a:solidFill>
                      <a:schemeClr val="tx1"/>
                    </a:solidFill>
                    <a:latin typeface="Tahoma" pitchFamily="34" charset="0"/>
                    <a:ea typeface="宋体" charset="-122"/>
                  </a:defRPr>
                </a:lvl3pPr>
                <a:lvl4pPr marL="1600200" indent="-228600" eaLnBrk="0" hangingPunct="0">
                  <a:defRPr sz="2000">
                    <a:solidFill>
                      <a:schemeClr val="tx1"/>
                    </a:solidFill>
                    <a:latin typeface="Tahoma" pitchFamily="34" charset="0"/>
                    <a:ea typeface="宋体" charset="-122"/>
                  </a:defRPr>
                </a:lvl4pPr>
                <a:lvl5pPr marL="2057400" indent="-228600" eaLnBrk="0" hangingPunct="0">
                  <a:defRPr sz="2000">
                    <a:solidFill>
                      <a:schemeClr val="tx1"/>
                    </a:solidFill>
                    <a:latin typeface="Tahoma" pitchFamily="34" charset="0"/>
                    <a:ea typeface="宋体" charset="-122"/>
                  </a:defRPr>
                </a:lvl5pPr>
                <a:lvl6pPr marL="2514600" indent="-228600" eaLnBrk="0" fontAlgn="base" hangingPunct="0">
                  <a:spcBef>
                    <a:spcPct val="0"/>
                  </a:spcBef>
                  <a:spcAft>
                    <a:spcPct val="0"/>
                  </a:spcAft>
                  <a:defRPr sz="2000">
                    <a:solidFill>
                      <a:schemeClr val="tx1"/>
                    </a:solidFill>
                    <a:latin typeface="Tahoma" pitchFamily="34" charset="0"/>
                    <a:ea typeface="宋体" charset="-122"/>
                  </a:defRPr>
                </a:lvl6pPr>
                <a:lvl7pPr marL="2971800" indent="-228600" eaLnBrk="0" fontAlgn="base" hangingPunct="0">
                  <a:spcBef>
                    <a:spcPct val="0"/>
                  </a:spcBef>
                  <a:spcAft>
                    <a:spcPct val="0"/>
                  </a:spcAft>
                  <a:defRPr sz="2000">
                    <a:solidFill>
                      <a:schemeClr val="tx1"/>
                    </a:solidFill>
                    <a:latin typeface="Tahoma" pitchFamily="34" charset="0"/>
                    <a:ea typeface="宋体" charset="-122"/>
                  </a:defRPr>
                </a:lvl7pPr>
                <a:lvl8pPr marL="3429000" indent="-228600" eaLnBrk="0" fontAlgn="base" hangingPunct="0">
                  <a:spcBef>
                    <a:spcPct val="0"/>
                  </a:spcBef>
                  <a:spcAft>
                    <a:spcPct val="0"/>
                  </a:spcAft>
                  <a:defRPr sz="2000">
                    <a:solidFill>
                      <a:schemeClr val="tx1"/>
                    </a:solidFill>
                    <a:latin typeface="Tahoma" pitchFamily="34" charset="0"/>
                    <a:ea typeface="宋体" charset="-122"/>
                  </a:defRPr>
                </a:lvl8pPr>
                <a:lvl9pPr marL="3886200" indent="-228600" eaLnBrk="0" fontAlgn="base" hangingPunct="0">
                  <a:spcBef>
                    <a:spcPct val="0"/>
                  </a:spcBef>
                  <a:spcAft>
                    <a:spcPct val="0"/>
                  </a:spcAft>
                  <a:defRPr sz="2000">
                    <a:solidFill>
                      <a:schemeClr val="tx1"/>
                    </a:solidFill>
                    <a:latin typeface="Tahoma" pitchFamily="34" charset="0"/>
                    <a:ea typeface="宋体" charset="-122"/>
                  </a:defRPr>
                </a:lvl9pPr>
              </a:lstStyle>
              <a:p>
                <a:pPr eaLnBrk="1" hangingPunct="1"/>
                <a:endParaRPr lang="zh-CN" altLang="en-US"/>
              </a:p>
            </p:txBody>
          </p:sp>
          <p:sp>
            <p:nvSpPr>
              <p:cNvPr id="29751" name="Rectangle 192"/>
              <p:cNvSpPr>
                <a:spLocks noChangeArrowheads="1"/>
              </p:cNvSpPr>
              <p:nvPr/>
            </p:nvSpPr>
            <p:spPr bwMode="auto">
              <a:xfrm>
                <a:off x="1245" y="2509"/>
                <a:ext cx="44" cy="44"/>
              </a:xfrm>
              <a:prstGeom prst="rect">
                <a:avLst/>
              </a:prstGeom>
              <a:solidFill>
                <a:srgbClr val="808080"/>
              </a:solidFill>
              <a:ln w="6350">
                <a:solidFill>
                  <a:srgbClr val="000000"/>
                </a:solidFill>
                <a:miter lim="800000"/>
                <a:headEnd/>
                <a:tailEnd/>
              </a:ln>
            </p:spPr>
            <p:txBody>
              <a:bodyPr/>
              <a:lstStyle>
                <a:lvl1pPr eaLnBrk="0" hangingPunct="0">
                  <a:defRPr sz="2000">
                    <a:solidFill>
                      <a:schemeClr val="tx1"/>
                    </a:solidFill>
                    <a:latin typeface="Tahoma" pitchFamily="34" charset="0"/>
                    <a:ea typeface="宋体" charset="-122"/>
                  </a:defRPr>
                </a:lvl1pPr>
                <a:lvl2pPr marL="742950" indent="-285750" eaLnBrk="0" hangingPunct="0">
                  <a:defRPr sz="2000">
                    <a:solidFill>
                      <a:schemeClr val="tx1"/>
                    </a:solidFill>
                    <a:latin typeface="Tahoma" pitchFamily="34" charset="0"/>
                    <a:ea typeface="宋体" charset="-122"/>
                  </a:defRPr>
                </a:lvl2pPr>
                <a:lvl3pPr marL="1143000" indent="-228600" eaLnBrk="0" hangingPunct="0">
                  <a:defRPr sz="2000">
                    <a:solidFill>
                      <a:schemeClr val="tx1"/>
                    </a:solidFill>
                    <a:latin typeface="Tahoma" pitchFamily="34" charset="0"/>
                    <a:ea typeface="宋体" charset="-122"/>
                  </a:defRPr>
                </a:lvl3pPr>
                <a:lvl4pPr marL="1600200" indent="-228600" eaLnBrk="0" hangingPunct="0">
                  <a:defRPr sz="2000">
                    <a:solidFill>
                      <a:schemeClr val="tx1"/>
                    </a:solidFill>
                    <a:latin typeface="Tahoma" pitchFamily="34" charset="0"/>
                    <a:ea typeface="宋体" charset="-122"/>
                  </a:defRPr>
                </a:lvl4pPr>
                <a:lvl5pPr marL="2057400" indent="-228600" eaLnBrk="0" hangingPunct="0">
                  <a:defRPr sz="2000">
                    <a:solidFill>
                      <a:schemeClr val="tx1"/>
                    </a:solidFill>
                    <a:latin typeface="Tahoma" pitchFamily="34" charset="0"/>
                    <a:ea typeface="宋体" charset="-122"/>
                  </a:defRPr>
                </a:lvl5pPr>
                <a:lvl6pPr marL="2514600" indent="-228600" eaLnBrk="0" fontAlgn="base" hangingPunct="0">
                  <a:spcBef>
                    <a:spcPct val="0"/>
                  </a:spcBef>
                  <a:spcAft>
                    <a:spcPct val="0"/>
                  </a:spcAft>
                  <a:defRPr sz="2000">
                    <a:solidFill>
                      <a:schemeClr val="tx1"/>
                    </a:solidFill>
                    <a:latin typeface="Tahoma" pitchFamily="34" charset="0"/>
                    <a:ea typeface="宋体" charset="-122"/>
                  </a:defRPr>
                </a:lvl6pPr>
                <a:lvl7pPr marL="2971800" indent="-228600" eaLnBrk="0" fontAlgn="base" hangingPunct="0">
                  <a:spcBef>
                    <a:spcPct val="0"/>
                  </a:spcBef>
                  <a:spcAft>
                    <a:spcPct val="0"/>
                  </a:spcAft>
                  <a:defRPr sz="2000">
                    <a:solidFill>
                      <a:schemeClr val="tx1"/>
                    </a:solidFill>
                    <a:latin typeface="Tahoma" pitchFamily="34" charset="0"/>
                    <a:ea typeface="宋体" charset="-122"/>
                  </a:defRPr>
                </a:lvl7pPr>
                <a:lvl8pPr marL="3429000" indent="-228600" eaLnBrk="0" fontAlgn="base" hangingPunct="0">
                  <a:spcBef>
                    <a:spcPct val="0"/>
                  </a:spcBef>
                  <a:spcAft>
                    <a:spcPct val="0"/>
                  </a:spcAft>
                  <a:defRPr sz="2000">
                    <a:solidFill>
                      <a:schemeClr val="tx1"/>
                    </a:solidFill>
                    <a:latin typeface="Tahoma" pitchFamily="34" charset="0"/>
                    <a:ea typeface="宋体" charset="-122"/>
                  </a:defRPr>
                </a:lvl8pPr>
                <a:lvl9pPr marL="3886200" indent="-228600" eaLnBrk="0" fontAlgn="base" hangingPunct="0">
                  <a:spcBef>
                    <a:spcPct val="0"/>
                  </a:spcBef>
                  <a:spcAft>
                    <a:spcPct val="0"/>
                  </a:spcAft>
                  <a:defRPr sz="2000">
                    <a:solidFill>
                      <a:schemeClr val="tx1"/>
                    </a:solidFill>
                    <a:latin typeface="Tahoma" pitchFamily="34" charset="0"/>
                    <a:ea typeface="宋体" charset="-122"/>
                  </a:defRPr>
                </a:lvl9pPr>
              </a:lstStyle>
              <a:p>
                <a:pPr eaLnBrk="1" hangingPunct="1"/>
                <a:endParaRPr lang="zh-CN" altLang="en-US"/>
              </a:p>
            </p:txBody>
          </p:sp>
          <p:sp>
            <p:nvSpPr>
              <p:cNvPr id="29752" name="Freeform 193"/>
              <p:cNvSpPr>
                <a:spLocks/>
              </p:cNvSpPr>
              <p:nvPr/>
            </p:nvSpPr>
            <p:spPr bwMode="auto">
              <a:xfrm>
                <a:off x="1219" y="2483"/>
                <a:ext cx="191" cy="192"/>
              </a:xfrm>
              <a:custGeom>
                <a:avLst/>
                <a:gdLst>
                  <a:gd name="T0" fmla="*/ 0 w 575"/>
                  <a:gd name="T1" fmla="*/ 0 h 576"/>
                  <a:gd name="T2" fmla="*/ 0 w 575"/>
                  <a:gd name="T3" fmla="*/ 0 h 576"/>
                  <a:gd name="T4" fmla="*/ 0 w 575"/>
                  <a:gd name="T5" fmla="*/ 0 h 576"/>
                  <a:gd name="T6" fmla="*/ 0 w 575"/>
                  <a:gd name="T7" fmla="*/ 0 h 576"/>
                  <a:gd name="T8" fmla="*/ 0 w 575"/>
                  <a:gd name="T9" fmla="*/ 0 h 576"/>
                  <a:gd name="T10" fmla="*/ 0 w 575"/>
                  <a:gd name="T11" fmla="*/ 0 h 576"/>
                  <a:gd name="T12" fmla="*/ 0 w 575"/>
                  <a:gd name="T13" fmla="*/ 0 h 576"/>
                  <a:gd name="T14" fmla="*/ 0 60000 65536"/>
                  <a:gd name="T15" fmla="*/ 0 60000 65536"/>
                  <a:gd name="T16" fmla="*/ 0 60000 65536"/>
                  <a:gd name="T17" fmla="*/ 0 60000 65536"/>
                  <a:gd name="T18" fmla="*/ 0 60000 65536"/>
                  <a:gd name="T19" fmla="*/ 0 60000 65536"/>
                  <a:gd name="T20" fmla="*/ 0 60000 65536"/>
                  <a:gd name="T21" fmla="*/ 0 w 575"/>
                  <a:gd name="T22" fmla="*/ 0 h 576"/>
                  <a:gd name="T23" fmla="*/ 575 w 575"/>
                  <a:gd name="T24" fmla="*/ 576 h 57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75" h="576">
                    <a:moveTo>
                      <a:pt x="72" y="576"/>
                    </a:moveTo>
                    <a:lnTo>
                      <a:pt x="72" y="72"/>
                    </a:lnTo>
                    <a:lnTo>
                      <a:pt x="575" y="72"/>
                    </a:lnTo>
                    <a:lnTo>
                      <a:pt x="575" y="0"/>
                    </a:lnTo>
                    <a:lnTo>
                      <a:pt x="0" y="0"/>
                    </a:lnTo>
                    <a:lnTo>
                      <a:pt x="0" y="576"/>
                    </a:lnTo>
                    <a:lnTo>
                      <a:pt x="72" y="576"/>
                    </a:lnTo>
                    <a:close/>
                  </a:path>
                </a:pathLst>
              </a:custGeom>
              <a:solidFill>
                <a:srgbClr val="C0C0C0"/>
              </a:solidFill>
              <a:ln w="6350">
                <a:solidFill>
                  <a:srgbClr val="000000"/>
                </a:solidFill>
                <a:round/>
                <a:headEnd/>
                <a:tailEnd/>
              </a:ln>
            </p:spPr>
            <p:txBody>
              <a:bodyPr/>
              <a:lstStyle/>
              <a:p>
                <a:endParaRPr lang="zh-CN" altLang="en-US"/>
              </a:p>
            </p:txBody>
          </p:sp>
          <p:grpSp>
            <p:nvGrpSpPr>
              <p:cNvPr id="29753" name="Group 194"/>
              <p:cNvGrpSpPr>
                <a:grpSpLocks/>
              </p:cNvGrpSpPr>
              <p:nvPr/>
            </p:nvGrpSpPr>
            <p:grpSpPr bwMode="auto">
              <a:xfrm>
                <a:off x="1062" y="2302"/>
                <a:ext cx="214" cy="194"/>
                <a:chOff x="1062" y="2302"/>
                <a:chExt cx="214" cy="194"/>
              </a:xfrm>
            </p:grpSpPr>
            <p:sp>
              <p:nvSpPr>
                <p:cNvPr id="29776" name="Oval 195"/>
                <p:cNvSpPr>
                  <a:spLocks noChangeArrowheads="1"/>
                </p:cNvSpPr>
                <p:nvPr/>
              </p:nvSpPr>
              <p:spPr bwMode="auto">
                <a:xfrm>
                  <a:off x="1081" y="2302"/>
                  <a:ext cx="195" cy="194"/>
                </a:xfrm>
                <a:prstGeom prst="ellipse">
                  <a:avLst/>
                </a:prstGeom>
                <a:solidFill>
                  <a:srgbClr val="808080"/>
                </a:solidFill>
                <a:ln w="6350">
                  <a:solidFill>
                    <a:srgbClr val="000000"/>
                  </a:solidFill>
                  <a:round/>
                  <a:headEnd/>
                  <a:tailEnd/>
                </a:ln>
              </p:spPr>
              <p:txBody>
                <a:bodyPr/>
                <a:lstStyle>
                  <a:lvl1pPr eaLnBrk="0" hangingPunct="0">
                    <a:defRPr sz="2000">
                      <a:solidFill>
                        <a:schemeClr val="tx1"/>
                      </a:solidFill>
                      <a:latin typeface="Tahoma" pitchFamily="34" charset="0"/>
                      <a:ea typeface="宋体" charset="-122"/>
                    </a:defRPr>
                  </a:lvl1pPr>
                  <a:lvl2pPr marL="742950" indent="-285750" eaLnBrk="0" hangingPunct="0">
                    <a:defRPr sz="2000">
                      <a:solidFill>
                        <a:schemeClr val="tx1"/>
                      </a:solidFill>
                      <a:latin typeface="Tahoma" pitchFamily="34" charset="0"/>
                      <a:ea typeface="宋体" charset="-122"/>
                    </a:defRPr>
                  </a:lvl2pPr>
                  <a:lvl3pPr marL="1143000" indent="-228600" eaLnBrk="0" hangingPunct="0">
                    <a:defRPr sz="2000">
                      <a:solidFill>
                        <a:schemeClr val="tx1"/>
                      </a:solidFill>
                      <a:latin typeface="Tahoma" pitchFamily="34" charset="0"/>
                      <a:ea typeface="宋体" charset="-122"/>
                    </a:defRPr>
                  </a:lvl3pPr>
                  <a:lvl4pPr marL="1600200" indent="-228600" eaLnBrk="0" hangingPunct="0">
                    <a:defRPr sz="2000">
                      <a:solidFill>
                        <a:schemeClr val="tx1"/>
                      </a:solidFill>
                      <a:latin typeface="Tahoma" pitchFamily="34" charset="0"/>
                      <a:ea typeface="宋体" charset="-122"/>
                    </a:defRPr>
                  </a:lvl4pPr>
                  <a:lvl5pPr marL="2057400" indent="-228600" eaLnBrk="0" hangingPunct="0">
                    <a:defRPr sz="2000">
                      <a:solidFill>
                        <a:schemeClr val="tx1"/>
                      </a:solidFill>
                      <a:latin typeface="Tahoma" pitchFamily="34" charset="0"/>
                      <a:ea typeface="宋体" charset="-122"/>
                    </a:defRPr>
                  </a:lvl5pPr>
                  <a:lvl6pPr marL="2514600" indent="-228600" eaLnBrk="0" fontAlgn="base" hangingPunct="0">
                    <a:spcBef>
                      <a:spcPct val="0"/>
                    </a:spcBef>
                    <a:spcAft>
                      <a:spcPct val="0"/>
                    </a:spcAft>
                    <a:defRPr sz="2000">
                      <a:solidFill>
                        <a:schemeClr val="tx1"/>
                      </a:solidFill>
                      <a:latin typeface="Tahoma" pitchFamily="34" charset="0"/>
                      <a:ea typeface="宋体" charset="-122"/>
                    </a:defRPr>
                  </a:lvl6pPr>
                  <a:lvl7pPr marL="2971800" indent="-228600" eaLnBrk="0" fontAlgn="base" hangingPunct="0">
                    <a:spcBef>
                      <a:spcPct val="0"/>
                    </a:spcBef>
                    <a:spcAft>
                      <a:spcPct val="0"/>
                    </a:spcAft>
                    <a:defRPr sz="2000">
                      <a:solidFill>
                        <a:schemeClr val="tx1"/>
                      </a:solidFill>
                      <a:latin typeface="Tahoma" pitchFamily="34" charset="0"/>
                      <a:ea typeface="宋体" charset="-122"/>
                    </a:defRPr>
                  </a:lvl7pPr>
                  <a:lvl8pPr marL="3429000" indent="-228600" eaLnBrk="0" fontAlgn="base" hangingPunct="0">
                    <a:spcBef>
                      <a:spcPct val="0"/>
                    </a:spcBef>
                    <a:spcAft>
                      <a:spcPct val="0"/>
                    </a:spcAft>
                    <a:defRPr sz="2000">
                      <a:solidFill>
                        <a:schemeClr val="tx1"/>
                      </a:solidFill>
                      <a:latin typeface="Tahoma" pitchFamily="34" charset="0"/>
                      <a:ea typeface="宋体" charset="-122"/>
                    </a:defRPr>
                  </a:lvl8pPr>
                  <a:lvl9pPr marL="3886200" indent="-228600" eaLnBrk="0" fontAlgn="base" hangingPunct="0">
                    <a:spcBef>
                      <a:spcPct val="0"/>
                    </a:spcBef>
                    <a:spcAft>
                      <a:spcPct val="0"/>
                    </a:spcAft>
                    <a:defRPr sz="2000">
                      <a:solidFill>
                        <a:schemeClr val="tx1"/>
                      </a:solidFill>
                      <a:latin typeface="Tahoma" pitchFamily="34" charset="0"/>
                      <a:ea typeface="宋体" charset="-122"/>
                    </a:defRPr>
                  </a:lvl9pPr>
                </a:lstStyle>
                <a:p>
                  <a:pPr eaLnBrk="1" hangingPunct="1"/>
                  <a:endParaRPr lang="zh-CN" altLang="en-US"/>
                </a:p>
              </p:txBody>
            </p:sp>
            <p:sp>
              <p:nvSpPr>
                <p:cNvPr id="29777" name="Oval 196"/>
                <p:cNvSpPr>
                  <a:spLocks noChangeArrowheads="1"/>
                </p:cNvSpPr>
                <p:nvPr/>
              </p:nvSpPr>
              <p:spPr bwMode="auto">
                <a:xfrm>
                  <a:off x="1062" y="2302"/>
                  <a:ext cx="195" cy="194"/>
                </a:xfrm>
                <a:prstGeom prst="ellipse">
                  <a:avLst/>
                </a:prstGeom>
                <a:solidFill>
                  <a:srgbClr val="C0C0C0"/>
                </a:solidFill>
                <a:ln w="6350">
                  <a:solidFill>
                    <a:srgbClr val="000000"/>
                  </a:solidFill>
                  <a:round/>
                  <a:headEnd/>
                  <a:tailEnd/>
                </a:ln>
              </p:spPr>
              <p:txBody>
                <a:bodyPr/>
                <a:lstStyle>
                  <a:lvl1pPr eaLnBrk="0" hangingPunct="0">
                    <a:defRPr sz="2000">
                      <a:solidFill>
                        <a:schemeClr val="tx1"/>
                      </a:solidFill>
                      <a:latin typeface="Tahoma" pitchFamily="34" charset="0"/>
                      <a:ea typeface="宋体" charset="-122"/>
                    </a:defRPr>
                  </a:lvl1pPr>
                  <a:lvl2pPr marL="742950" indent="-285750" eaLnBrk="0" hangingPunct="0">
                    <a:defRPr sz="2000">
                      <a:solidFill>
                        <a:schemeClr val="tx1"/>
                      </a:solidFill>
                      <a:latin typeface="Tahoma" pitchFamily="34" charset="0"/>
                      <a:ea typeface="宋体" charset="-122"/>
                    </a:defRPr>
                  </a:lvl2pPr>
                  <a:lvl3pPr marL="1143000" indent="-228600" eaLnBrk="0" hangingPunct="0">
                    <a:defRPr sz="2000">
                      <a:solidFill>
                        <a:schemeClr val="tx1"/>
                      </a:solidFill>
                      <a:latin typeface="Tahoma" pitchFamily="34" charset="0"/>
                      <a:ea typeface="宋体" charset="-122"/>
                    </a:defRPr>
                  </a:lvl3pPr>
                  <a:lvl4pPr marL="1600200" indent="-228600" eaLnBrk="0" hangingPunct="0">
                    <a:defRPr sz="2000">
                      <a:solidFill>
                        <a:schemeClr val="tx1"/>
                      </a:solidFill>
                      <a:latin typeface="Tahoma" pitchFamily="34" charset="0"/>
                      <a:ea typeface="宋体" charset="-122"/>
                    </a:defRPr>
                  </a:lvl4pPr>
                  <a:lvl5pPr marL="2057400" indent="-228600" eaLnBrk="0" hangingPunct="0">
                    <a:defRPr sz="2000">
                      <a:solidFill>
                        <a:schemeClr val="tx1"/>
                      </a:solidFill>
                      <a:latin typeface="Tahoma" pitchFamily="34" charset="0"/>
                      <a:ea typeface="宋体" charset="-122"/>
                    </a:defRPr>
                  </a:lvl5pPr>
                  <a:lvl6pPr marL="2514600" indent="-228600" eaLnBrk="0" fontAlgn="base" hangingPunct="0">
                    <a:spcBef>
                      <a:spcPct val="0"/>
                    </a:spcBef>
                    <a:spcAft>
                      <a:spcPct val="0"/>
                    </a:spcAft>
                    <a:defRPr sz="2000">
                      <a:solidFill>
                        <a:schemeClr val="tx1"/>
                      </a:solidFill>
                      <a:latin typeface="Tahoma" pitchFamily="34" charset="0"/>
                      <a:ea typeface="宋体" charset="-122"/>
                    </a:defRPr>
                  </a:lvl6pPr>
                  <a:lvl7pPr marL="2971800" indent="-228600" eaLnBrk="0" fontAlgn="base" hangingPunct="0">
                    <a:spcBef>
                      <a:spcPct val="0"/>
                    </a:spcBef>
                    <a:spcAft>
                      <a:spcPct val="0"/>
                    </a:spcAft>
                    <a:defRPr sz="2000">
                      <a:solidFill>
                        <a:schemeClr val="tx1"/>
                      </a:solidFill>
                      <a:latin typeface="Tahoma" pitchFamily="34" charset="0"/>
                      <a:ea typeface="宋体" charset="-122"/>
                    </a:defRPr>
                  </a:lvl7pPr>
                  <a:lvl8pPr marL="3429000" indent="-228600" eaLnBrk="0" fontAlgn="base" hangingPunct="0">
                    <a:spcBef>
                      <a:spcPct val="0"/>
                    </a:spcBef>
                    <a:spcAft>
                      <a:spcPct val="0"/>
                    </a:spcAft>
                    <a:defRPr sz="2000">
                      <a:solidFill>
                        <a:schemeClr val="tx1"/>
                      </a:solidFill>
                      <a:latin typeface="Tahoma" pitchFamily="34" charset="0"/>
                      <a:ea typeface="宋体" charset="-122"/>
                    </a:defRPr>
                  </a:lvl8pPr>
                  <a:lvl9pPr marL="3886200" indent="-228600" eaLnBrk="0" fontAlgn="base" hangingPunct="0">
                    <a:spcBef>
                      <a:spcPct val="0"/>
                    </a:spcBef>
                    <a:spcAft>
                      <a:spcPct val="0"/>
                    </a:spcAft>
                    <a:defRPr sz="2000">
                      <a:solidFill>
                        <a:schemeClr val="tx1"/>
                      </a:solidFill>
                      <a:latin typeface="Tahoma" pitchFamily="34" charset="0"/>
                      <a:ea typeface="宋体" charset="-122"/>
                    </a:defRPr>
                  </a:lvl9pPr>
                </a:lstStyle>
                <a:p>
                  <a:pPr eaLnBrk="1" hangingPunct="1"/>
                  <a:endParaRPr lang="zh-CN" altLang="en-US"/>
                </a:p>
              </p:txBody>
            </p:sp>
          </p:grpSp>
          <p:grpSp>
            <p:nvGrpSpPr>
              <p:cNvPr id="29754" name="Group 197"/>
              <p:cNvGrpSpPr>
                <a:grpSpLocks/>
              </p:cNvGrpSpPr>
              <p:nvPr/>
            </p:nvGrpSpPr>
            <p:grpSpPr bwMode="auto">
              <a:xfrm>
                <a:off x="1146" y="2677"/>
                <a:ext cx="73" cy="188"/>
                <a:chOff x="1146" y="2677"/>
                <a:chExt cx="73" cy="188"/>
              </a:xfrm>
            </p:grpSpPr>
            <p:sp>
              <p:nvSpPr>
                <p:cNvPr id="29767" name="Rectangle 198"/>
                <p:cNvSpPr>
                  <a:spLocks noChangeArrowheads="1"/>
                </p:cNvSpPr>
                <p:nvPr/>
              </p:nvSpPr>
              <p:spPr bwMode="auto">
                <a:xfrm>
                  <a:off x="1148" y="2677"/>
                  <a:ext cx="69" cy="188"/>
                </a:xfrm>
                <a:prstGeom prst="rect">
                  <a:avLst/>
                </a:prstGeom>
                <a:solidFill>
                  <a:srgbClr val="C0C0C0"/>
                </a:solidFill>
                <a:ln w="6350">
                  <a:solidFill>
                    <a:srgbClr val="000000"/>
                  </a:solidFill>
                  <a:miter lim="800000"/>
                  <a:headEnd/>
                  <a:tailEnd/>
                </a:ln>
              </p:spPr>
              <p:txBody>
                <a:bodyPr/>
                <a:lstStyle>
                  <a:lvl1pPr eaLnBrk="0" hangingPunct="0">
                    <a:defRPr sz="2000">
                      <a:solidFill>
                        <a:schemeClr val="tx1"/>
                      </a:solidFill>
                      <a:latin typeface="Tahoma" pitchFamily="34" charset="0"/>
                      <a:ea typeface="宋体" charset="-122"/>
                    </a:defRPr>
                  </a:lvl1pPr>
                  <a:lvl2pPr marL="742950" indent="-285750" eaLnBrk="0" hangingPunct="0">
                    <a:defRPr sz="2000">
                      <a:solidFill>
                        <a:schemeClr val="tx1"/>
                      </a:solidFill>
                      <a:latin typeface="Tahoma" pitchFamily="34" charset="0"/>
                      <a:ea typeface="宋体" charset="-122"/>
                    </a:defRPr>
                  </a:lvl2pPr>
                  <a:lvl3pPr marL="1143000" indent="-228600" eaLnBrk="0" hangingPunct="0">
                    <a:defRPr sz="2000">
                      <a:solidFill>
                        <a:schemeClr val="tx1"/>
                      </a:solidFill>
                      <a:latin typeface="Tahoma" pitchFamily="34" charset="0"/>
                      <a:ea typeface="宋体" charset="-122"/>
                    </a:defRPr>
                  </a:lvl3pPr>
                  <a:lvl4pPr marL="1600200" indent="-228600" eaLnBrk="0" hangingPunct="0">
                    <a:defRPr sz="2000">
                      <a:solidFill>
                        <a:schemeClr val="tx1"/>
                      </a:solidFill>
                      <a:latin typeface="Tahoma" pitchFamily="34" charset="0"/>
                      <a:ea typeface="宋体" charset="-122"/>
                    </a:defRPr>
                  </a:lvl4pPr>
                  <a:lvl5pPr marL="2057400" indent="-228600" eaLnBrk="0" hangingPunct="0">
                    <a:defRPr sz="2000">
                      <a:solidFill>
                        <a:schemeClr val="tx1"/>
                      </a:solidFill>
                      <a:latin typeface="Tahoma" pitchFamily="34" charset="0"/>
                      <a:ea typeface="宋体" charset="-122"/>
                    </a:defRPr>
                  </a:lvl5pPr>
                  <a:lvl6pPr marL="2514600" indent="-228600" eaLnBrk="0" fontAlgn="base" hangingPunct="0">
                    <a:spcBef>
                      <a:spcPct val="0"/>
                    </a:spcBef>
                    <a:spcAft>
                      <a:spcPct val="0"/>
                    </a:spcAft>
                    <a:defRPr sz="2000">
                      <a:solidFill>
                        <a:schemeClr val="tx1"/>
                      </a:solidFill>
                      <a:latin typeface="Tahoma" pitchFamily="34" charset="0"/>
                      <a:ea typeface="宋体" charset="-122"/>
                    </a:defRPr>
                  </a:lvl6pPr>
                  <a:lvl7pPr marL="2971800" indent="-228600" eaLnBrk="0" fontAlgn="base" hangingPunct="0">
                    <a:spcBef>
                      <a:spcPct val="0"/>
                    </a:spcBef>
                    <a:spcAft>
                      <a:spcPct val="0"/>
                    </a:spcAft>
                    <a:defRPr sz="2000">
                      <a:solidFill>
                        <a:schemeClr val="tx1"/>
                      </a:solidFill>
                      <a:latin typeface="Tahoma" pitchFamily="34" charset="0"/>
                      <a:ea typeface="宋体" charset="-122"/>
                    </a:defRPr>
                  </a:lvl7pPr>
                  <a:lvl8pPr marL="3429000" indent="-228600" eaLnBrk="0" fontAlgn="base" hangingPunct="0">
                    <a:spcBef>
                      <a:spcPct val="0"/>
                    </a:spcBef>
                    <a:spcAft>
                      <a:spcPct val="0"/>
                    </a:spcAft>
                    <a:defRPr sz="2000">
                      <a:solidFill>
                        <a:schemeClr val="tx1"/>
                      </a:solidFill>
                      <a:latin typeface="Tahoma" pitchFamily="34" charset="0"/>
                      <a:ea typeface="宋体" charset="-122"/>
                    </a:defRPr>
                  </a:lvl8pPr>
                  <a:lvl9pPr marL="3886200" indent="-228600" eaLnBrk="0" fontAlgn="base" hangingPunct="0">
                    <a:spcBef>
                      <a:spcPct val="0"/>
                    </a:spcBef>
                    <a:spcAft>
                      <a:spcPct val="0"/>
                    </a:spcAft>
                    <a:defRPr sz="2000">
                      <a:solidFill>
                        <a:schemeClr val="tx1"/>
                      </a:solidFill>
                      <a:latin typeface="Tahoma" pitchFamily="34" charset="0"/>
                      <a:ea typeface="宋体" charset="-122"/>
                    </a:defRPr>
                  </a:lvl9pPr>
                </a:lstStyle>
                <a:p>
                  <a:pPr eaLnBrk="1" hangingPunct="1"/>
                  <a:endParaRPr lang="zh-CN" altLang="en-US"/>
                </a:p>
              </p:txBody>
            </p:sp>
            <p:grpSp>
              <p:nvGrpSpPr>
                <p:cNvPr id="29768" name="Group 199"/>
                <p:cNvGrpSpPr>
                  <a:grpSpLocks/>
                </p:cNvGrpSpPr>
                <p:nvPr/>
              </p:nvGrpSpPr>
              <p:grpSpPr bwMode="auto">
                <a:xfrm>
                  <a:off x="1146" y="2699"/>
                  <a:ext cx="73" cy="145"/>
                  <a:chOff x="1146" y="2699"/>
                  <a:chExt cx="73" cy="145"/>
                </a:xfrm>
              </p:grpSpPr>
              <p:sp>
                <p:nvSpPr>
                  <p:cNvPr id="29769" name="Line 200"/>
                  <p:cNvSpPr>
                    <a:spLocks noChangeShapeType="1"/>
                  </p:cNvSpPr>
                  <p:nvPr/>
                </p:nvSpPr>
                <p:spPr bwMode="auto">
                  <a:xfrm>
                    <a:off x="1146" y="2723"/>
                    <a:ext cx="73"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70" name="Line 201"/>
                  <p:cNvSpPr>
                    <a:spLocks noChangeShapeType="1"/>
                  </p:cNvSpPr>
                  <p:nvPr/>
                </p:nvSpPr>
                <p:spPr bwMode="auto">
                  <a:xfrm>
                    <a:off x="1146" y="2795"/>
                    <a:ext cx="73"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71" name="Line 202"/>
                  <p:cNvSpPr>
                    <a:spLocks noChangeShapeType="1"/>
                  </p:cNvSpPr>
                  <p:nvPr/>
                </p:nvSpPr>
                <p:spPr bwMode="auto">
                  <a:xfrm>
                    <a:off x="1146" y="2771"/>
                    <a:ext cx="73"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72" name="Line 203"/>
                  <p:cNvSpPr>
                    <a:spLocks noChangeShapeType="1"/>
                  </p:cNvSpPr>
                  <p:nvPr/>
                </p:nvSpPr>
                <p:spPr bwMode="auto">
                  <a:xfrm>
                    <a:off x="1146" y="2747"/>
                    <a:ext cx="73"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73" name="Line 204"/>
                  <p:cNvSpPr>
                    <a:spLocks noChangeShapeType="1"/>
                  </p:cNvSpPr>
                  <p:nvPr/>
                </p:nvSpPr>
                <p:spPr bwMode="auto">
                  <a:xfrm>
                    <a:off x="1146" y="2699"/>
                    <a:ext cx="73"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74" name="Line 205"/>
                  <p:cNvSpPr>
                    <a:spLocks noChangeShapeType="1"/>
                  </p:cNvSpPr>
                  <p:nvPr/>
                </p:nvSpPr>
                <p:spPr bwMode="auto">
                  <a:xfrm>
                    <a:off x="1146" y="2819"/>
                    <a:ext cx="73"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75" name="Line 206"/>
                  <p:cNvSpPr>
                    <a:spLocks noChangeShapeType="1"/>
                  </p:cNvSpPr>
                  <p:nvPr/>
                </p:nvSpPr>
                <p:spPr bwMode="auto">
                  <a:xfrm>
                    <a:off x="1146" y="2843"/>
                    <a:ext cx="73"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29755" name="Rectangle 207"/>
              <p:cNvSpPr>
                <a:spLocks noChangeArrowheads="1"/>
              </p:cNvSpPr>
              <p:nvPr/>
            </p:nvSpPr>
            <p:spPr bwMode="auto">
              <a:xfrm>
                <a:off x="1605" y="2725"/>
                <a:ext cx="20" cy="44"/>
              </a:xfrm>
              <a:prstGeom prst="rect">
                <a:avLst/>
              </a:prstGeom>
              <a:solidFill>
                <a:srgbClr val="C0C0C0"/>
              </a:solidFill>
              <a:ln w="6350">
                <a:solidFill>
                  <a:srgbClr val="000000"/>
                </a:solidFill>
                <a:miter lim="800000"/>
                <a:headEnd/>
                <a:tailEnd/>
              </a:ln>
            </p:spPr>
            <p:txBody>
              <a:bodyPr/>
              <a:lstStyle>
                <a:lvl1pPr eaLnBrk="0" hangingPunct="0">
                  <a:defRPr sz="2000">
                    <a:solidFill>
                      <a:schemeClr val="tx1"/>
                    </a:solidFill>
                    <a:latin typeface="Tahoma" pitchFamily="34" charset="0"/>
                    <a:ea typeface="宋体" charset="-122"/>
                  </a:defRPr>
                </a:lvl1pPr>
                <a:lvl2pPr marL="742950" indent="-285750" eaLnBrk="0" hangingPunct="0">
                  <a:defRPr sz="2000">
                    <a:solidFill>
                      <a:schemeClr val="tx1"/>
                    </a:solidFill>
                    <a:latin typeface="Tahoma" pitchFamily="34" charset="0"/>
                    <a:ea typeface="宋体" charset="-122"/>
                  </a:defRPr>
                </a:lvl2pPr>
                <a:lvl3pPr marL="1143000" indent="-228600" eaLnBrk="0" hangingPunct="0">
                  <a:defRPr sz="2000">
                    <a:solidFill>
                      <a:schemeClr val="tx1"/>
                    </a:solidFill>
                    <a:latin typeface="Tahoma" pitchFamily="34" charset="0"/>
                    <a:ea typeface="宋体" charset="-122"/>
                  </a:defRPr>
                </a:lvl3pPr>
                <a:lvl4pPr marL="1600200" indent="-228600" eaLnBrk="0" hangingPunct="0">
                  <a:defRPr sz="2000">
                    <a:solidFill>
                      <a:schemeClr val="tx1"/>
                    </a:solidFill>
                    <a:latin typeface="Tahoma" pitchFamily="34" charset="0"/>
                    <a:ea typeface="宋体" charset="-122"/>
                  </a:defRPr>
                </a:lvl4pPr>
                <a:lvl5pPr marL="2057400" indent="-228600" eaLnBrk="0" hangingPunct="0">
                  <a:defRPr sz="2000">
                    <a:solidFill>
                      <a:schemeClr val="tx1"/>
                    </a:solidFill>
                    <a:latin typeface="Tahoma" pitchFamily="34" charset="0"/>
                    <a:ea typeface="宋体" charset="-122"/>
                  </a:defRPr>
                </a:lvl5pPr>
                <a:lvl6pPr marL="2514600" indent="-228600" eaLnBrk="0" fontAlgn="base" hangingPunct="0">
                  <a:spcBef>
                    <a:spcPct val="0"/>
                  </a:spcBef>
                  <a:spcAft>
                    <a:spcPct val="0"/>
                  </a:spcAft>
                  <a:defRPr sz="2000">
                    <a:solidFill>
                      <a:schemeClr val="tx1"/>
                    </a:solidFill>
                    <a:latin typeface="Tahoma" pitchFamily="34" charset="0"/>
                    <a:ea typeface="宋体" charset="-122"/>
                  </a:defRPr>
                </a:lvl6pPr>
                <a:lvl7pPr marL="2971800" indent="-228600" eaLnBrk="0" fontAlgn="base" hangingPunct="0">
                  <a:spcBef>
                    <a:spcPct val="0"/>
                  </a:spcBef>
                  <a:spcAft>
                    <a:spcPct val="0"/>
                  </a:spcAft>
                  <a:defRPr sz="2000">
                    <a:solidFill>
                      <a:schemeClr val="tx1"/>
                    </a:solidFill>
                    <a:latin typeface="Tahoma" pitchFamily="34" charset="0"/>
                    <a:ea typeface="宋体" charset="-122"/>
                  </a:defRPr>
                </a:lvl7pPr>
                <a:lvl8pPr marL="3429000" indent="-228600" eaLnBrk="0" fontAlgn="base" hangingPunct="0">
                  <a:spcBef>
                    <a:spcPct val="0"/>
                  </a:spcBef>
                  <a:spcAft>
                    <a:spcPct val="0"/>
                  </a:spcAft>
                  <a:defRPr sz="2000">
                    <a:solidFill>
                      <a:schemeClr val="tx1"/>
                    </a:solidFill>
                    <a:latin typeface="Tahoma" pitchFamily="34" charset="0"/>
                    <a:ea typeface="宋体" charset="-122"/>
                  </a:defRPr>
                </a:lvl8pPr>
                <a:lvl9pPr marL="3886200" indent="-228600" eaLnBrk="0" fontAlgn="base" hangingPunct="0">
                  <a:spcBef>
                    <a:spcPct val="0"/>
                  </a:spcBef>
                  <a:spcAft>
                    <a:spcPct val="0"/>
                  </a:spcAft>
                  <a:defRPr sz="2000">
                    <a:solidFill>
                      <a:schemeClr val="tx1"/>
                    </a:solidFill>
                    <a:latin typeface="Tahoma" pitchFamily="34" charset="0"/>
                    <a:ea typeface="宋体" charset="-122"/>
                  </a:defRPr>
                </a:lvl9pPr>
              </a:lstStyle>
              <a:p>
                <a:pPr eaLnBrk="1" hangingPunct="1"/>
                <a:endParaRPr lang="zh-CN" altLang="en-US"/>
              </a:p>
            </p:txBody>
          </p:sp>
          <p:sp>
            <p:nvSpPr>
              <p:cNvPr id="29756" name="Freeform 208"/>
              <p:cNvSpPr>
                <a:spLocks/>
              </p:cNvSpPr>
              <p:nvPr/>
            </p:nvSpPr>
            <p:spPr bwMode="auto">
              <a:xfrm>
                <a:off x="1470" y="2231"/>
                <a:ext cx="55" cy="93"/>
              </a:xfrm>
              <a:custGeom>
                <a:avLst/>
                <a:gdLst>
                  <a:gd name="T0" fmla="*/ 0 w 163"/>
                  <a:gd name="T1" fmla="*/ 0 h 279"/>
                  <a:gd name="T2" fmla="*/ 0 w 163"/>
                  <a:gd name="T3" fmla="*/ 0 h 279"/>
                  <a:gd name="T4" fmla="*/ 0 w 163"/>
                  <a:gd name="T5" fmla="*/ 0 h 279"/>
                  <a:gd name="T6" fmla="*/ 0 w 163"/>
                  <a:gd name="T7" fmla="*/ 0 h 279"/>
                  <a:gd name="T8" fmla="*/ 0 w 163"/>
                  <a:gd name="T9" fmla="*/ 0 h 279"/>
                  <a:gd name="T10" fmla="*/ 0 60000 65536"/>
                  <a:gd name="T11" fmla="*/ 0 60000 65536"/>
                  <a:gd name="T12" fmla="*/ 0 60000 65536"/>
                  <a:gd name="T13" fmla="*/ 0 60000 65536"/>
                  <a:gd name="T14" fmla="*/ 0 60000 65536"/>
                  <a:gd name="T15" fmla="*/ 0 w 163"/>
                  <a:gd name="T16" fmla="*/ 0 h 279"/>
                  <a:gd name="T17" fmla="*/ 163 w 163"/>
                  <a:gd name="T18" fmla="*/ 279 h 279"/>
                </a:gdLst>
                <a:ahLst/>
                <a:cxnLst>
                  <a:cxn ang="T10">
                    <a:pos x="T0" y="T1"/>
                  </a:cxn>
                  <a:cxn ang="T11">
                    <a:pos x="T2" y="T3"/>
                  </a:cxn>
                  <a:cxn ang="T12">
                    <a:pos x="T4" y="T5"/>
                  </a:cxn>
                  <a:cxn ang="T13">
                    <a:pos x="T6" y="T7"/>
                  </a:cxn>
                  <a:cxn ang="T14">
                    <a:pos x="T8" y="T9"/>
                  </a:cxn>
                </a:cxnLst>
                <a:rect l="T15" t="T16" r="T17" b="T18"/>
                <a:pathLst>
                  <a:path w="163" h="279">
                    <a:moveTo>
                      <a:pt x="136" y="0"/>
                    </a:moveTo>
                    <a:lnTo>
                      <a:pt x="0" y="234"/>
                    </a:lnTo>
                    <a:lnTo>
                      <a:pt x="27" y="279"/>
                    </a:lnTo>
                    <a:lnTo>
                      <a:pt x="163" y="9"/>
                    </a:lnTo>
                    <a:lnTo>
                      <a:pt x="136" y="0"/>
                    </a:lnTo>
                    <a:close/>
                  </a:path>
                </a:pathLst>
              </a:custGeom>
              <a:solidFill>
                <a:srgbClr val="BFBFDF"/>
              </a:solidFill>
              <a:ln w="6350">
                <a:solidFill>
                  <a:srgbClr val="000000"/>
                </a:solidFill>
                <a:round/>
                <a:headEnd/>
                <a:tailEnd/>
              </a:ln>
            </p:spPr>
            <p:txBody>
              <a:bodyPr/>
              <a:lstStyle/>
              <a:p>
                <a:endParaRPr lang="zh-CN" altLang="en-US"/>
              </a:p>
            </p:txBody>
          </p:sp>
          <p:sp>
            <p:nvSpPr>
              <p:cNvPr id="29757" name="Freeform 209"/>
              <p:cNvSpPr>
                <a:spLocks/>
              </p:cNvSpPr>
              <p:nvPr/>
            </p:nvSpPr>
            <p:spPr bwMode="auto">
              <a:xfrm>
                <a:off x="1404" y="2191"/>
                <a:ext cx="106" cy="28"/>
              </a:xfrm>
              <a:custGeom>
                <a:avLst/>
                <a:gdLst>
                  <a:gd name="T0" fmla="*/ 0 w 316"/>
                  <a:gd name="T1" fmla="*/ 0 h 83"/>
                  <a:gd name="T2" fmla="*/ 0 w 316"/>
                  <a:gd name="T3" fmla="*/ 0 h 83"/>
                  <a:gd name="T4" fmla="*/ 0 w 316"/>
                  <a:gd name="T5" fmla="*/ 0 h 83"/>
                  <a:gd name="T6" fmla="*/ 0 w 316"/>
                  <a:gd name="T7" fmla="*/ 0 h 83"/>
                  <a:gd name="T8" fmla="*/ 0 w 316"/>
                  <a:gd name="T9" fmla="*/ 0 h 83"/>
                  <a:gd name="T10" fmla="*/ 0 60000 65536"/>
                  <a:gd name="T11" fmla="*/ 0 60000 65536"/>
                  <a:gd name="T12" fmla="*/ 0 60000 65536"/>
                  <a:gd name="T13" fmla="*/ 0 60000 65536"/>
                  <a:gd name="T14" fmla="*/ 0 60000 65536"/>
                  <a:gd name="T15" fmla="*/ 0 w 316"/>
                  <a:gd name="T16" fmla="*/ 0 h 83"/>
                  <a:gd name="T17" fmla="*/ 316 w 316"/>
                  <a:gd name="T18" fmla="*/ 83 h 83"/>
                </a:gdLst>
                <a:ahLst/>
                <a:cxnLst>
                  <a:cxn ang="T10">
                    <a:pos x="T0" y="T1"/>
                  </a:cxn>
                  <a:cxn ang="T11">
                    <a:pos x="T2" y="T3"/>
                  </a:cxn>
                  <a:cxn ang="T12">
                    <a:pos x="T4" y="T5"/>
                  </a:cxn>
                  <a:cxn ang="T13">
                    <a:pos x="T6" y="T7"/>
                  </a:cxn>
                  <a:cxn ang="T14">
                    <a:pos x="T8" y="T9"/>
                  </a:cxn>
                </a:cxnLst>
                <a:rect l="T15" t="T16" r="T17" b="T18"/>
                <a:pathLst>
                  <a:path w="316" h="83">
                    <a:moveTo>
                      <a:pt x="306" y="0"/>
                    </a:moveTo>
                    <a:lnTo>
                      <a:pt x="0" y="45"/>
                    </a:lnTo>
                    <a:lnTo>
                      <a:pt x="45" y="83"/>
                    </a:lnTo>
                    <a:lnTo>
                      <a:pt x="316" y="27"/>
                    </a:lnTo>
                    <a:lnTo>
                      <a:pt x="306" y="0"/>
                    </a:lnTo>
                    <a:close/>
                  </a:path>
                </a:pathLst>
              </a:custGeom>
              <a:solidFill>
                <a:srgbClr val="BFBFDF"/>
              </a:solidFill>
              <a:ln w="6350">
                <a:solidFill>
                  <a:srgbClr val="000000"/>
                </a:solidFill>
                <a:round/>
                <a:headEnd/>
                <a:tailEnd/>
              </a:ln>
            </p:spPr>
            <p:txBody>
              <a:bodyPr/>
              <a:lstStyle/>
              <a:p>
                <a:endParaRPr lang="zh-CN" altLang="en-US"/>
              </a:p>
            </p:txBody>
          </p:sp>
          <p:sp>
            <p:nvSpPr>
              <p:cNvPr id="29758" name="Freeform 210"/>
              <p:cNvSpPr>
                <a:spLocks/>
              </p:cNvSpPr>
              <p:nvPr/>
            </p:nvSpPr>
            <p:spPr bwMode="auto">
              <a:xfrm>
                <a:off x="1166" y="1977"/>
                <a:ext cx="393" cy="618"/>
              </a:xfrm>
              <a:custGeom>
                <a:avLst/>
                <a:gdLst>
                  <a:gd name="T0" fmla="*/ 0 w 1181"/>
                  <a:gd name="T1" fmla="*/ 0 h 1855"/>
                  <a:gd name="T2" fmla="*/ 0 w 1181"/>
                  <a:gd name="T3" fmla="*/ 0 h 1855"/>
                  <a:gd name="T4" fmla="*/ 0 w 1181"/>
                  <a:gd name="T5" fmla="*/ 0 h 1855"/>
                  <a:gd name="T6" fmla="*/ 0 w 1181"/>
                  <a:gd name="T7" fmla="*/ 0 h 1855"/>
                  <a:gd name="T8" fmla="*/ 0 w 1181"/>
                  <a:gd name="T9" fmla="*/ 0 h 1855"/>
                  <a:gd name="T10" fmla="*/ 0 w 1181"/>
                  <a:gd name="T11" fmla="*/ 0 h 1855"/>
                  <a:gd name="T12" fmla="*/ 0 w 1181"/>
                  <a:gd name="T13" fmla="*/ 0 h 1855"/>
                  <a:gd name="T14" fmla="*/ 0 w 1181"/>
                  <a:gd name="T15" fmla="*/ 0 h 1855"/>
                  <a:gd name="T16" fmla="*/ 0 w 1181"/>
                  <a:gd name="T17" fmla="*/ 0 h 1855"/>
                  <a:gd name="T18" fmla="*/ 0 w 1181"/>
                  <a:gd name="T19" fmla="*/ 0 h 1855"/>
                  <a:gd name="T20" fmla="*/ 0 w 1181"/>
                  <a:gd name="T21" fmla="*/ 0 h 1855"/>
                  <a:gd name="T22" fmla="*/ 0 w 1181"/>
                  <a:gd name="T23" fmla="*/ 0 h 1855"/>
                  <a:gd name="T24" fmla="*/ 0 w 1181"/>
                  <a:gd name="T25" fmla="*/ 0 h 1855"/>
                  <a:gd name="T26" fmla="*/ 0 w 1181"/>
                  <a:gd name="T27" fmla="*/ 0 h 1855"/>
                  <a:gd name="T28" fmla="*/ 0 w 1181"/>
                  <a:gd name="T29" fmla="*/ 0 h 1855"/>
                  <a:gd name="T30" fmla="*/ 0 w 1181"/>
                  <a:gd name="T31" fmla="*/ 0 h 1855"/>
                  <a:gd name="T32" fmla="*/ 0 w 1181"/>
                  <a:gd name="T33" fmla="*/ 0 h 1855"/>
                  <a:gd name="T34" fmla="*/ 0 w 1181"/>
                  <a:gd name="T35" fmla="*/ 0 h 1855"/>
                  <a:gd name="T36" fmla="*/ 0 w 1181"/>
                  <a:gd name="T37" fmla="*/ 0 h 1855"/>
                  <a:gd name="T38" fmla="*/ 0 w 1181"/>
                  <a:gd name="T39" fmla="*/ 0 h 1855"/>
                  <a:gd name="T40" fmla="*/ 0 w 1181"/>
                  <a:gd name="T41" fmla="*/ 0 h 1855"/>
                  <a:gd name="T42" fmla="*/ 0 w 1181"/>
                  <a:gd name="T43" fmla="*/ 0 h 1855"/>
                  <a:gd name="T44" fmla="*/ 0 w 1181"/>
                  <a:gd name="T45" fmla="*/ 0 h 185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181"/>
                  <a:gd name="T70" fmla="*/ 0 h 1855"/>
                  <a:gd name="T71" fmla="*/ 1181 w 1181"/>
                  <a:gd name="T72" fmla="*/ 1855 h 1855"/>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181" h="1855">
                    <a:moveTo>
                      <a:pt x="38" y="67"/>
                    </a:moveTo>
                    <a:lnTo>
                      <a:pt x="20" y="121"/>
                    </a:lnTo>
                    <a:lnTo>
                      <a:pt x="5" y="189"/>
                    </a:lnTo>
                    <a:lnTo>
                      <a:pt x="0" y="261"/>
                    </a:lnTo>
                    <a:lnTo>
                      <a:pt x="0" y="333"/>
                    </a:lnTo>
                    <a:lnTo>
                      <a:pt x="15" y="427"/>
                    </a:lnTo>
                    <a:lnTo>
                      <a:pt x="29" y="544"/>
                    </a:lnTo>
                    <a:lnTo>
                      <a:pt x="56" y="675"/>
                    </a:lnTo>
                    <a:lnTo>
                      <a:pt x="101" y="825"/>
                    </a:lnTo>
                    <a:lnTo>
                      <a:pt x="168" y="969"/>
                    </a:lnTo>
                    <a:lnTo>
                      <a:pt x="276" y="1140"/>
                    </a:lnTo>
                    <a:lnTo>
                      <a:pt x="384" y="1302"/>
                    </a:lnTo>
                    <a:lnTo>
                      <a:pt x="474" y="1410"/>
                    </a:lnTo>
                    <a:lnTo>
                      <a:pt x="599" y="1540"/>
                    </a:lnTo>
                    <a:lnTo>
                      <a:pt x="730" y="1648"/>
                    </a:lnTo>
                    <a:lnTo>
                      <a:pt x="847" y="1734"/>
                    </a:lnTo>
                    <a:lnTo>
                      <a:pt x="932" y="1788"/>
                    </a:lnTo>
                    <a:lnTo>
                      <a:pt x="1017" y="1828"/>
                    </a:lnTo>
                    <a:lnTo>
                      <a:pt x="1086" y="1855"/>
                    </a:lnTo>
                    <a:lnTo>
                      <a:pt x="1140" y="1855"/>
                    </a:lnTo>
                    <a:lnTo>
                      <a:pt x="1181" y="1833"/>
                    </a:lnTo>
                    <a:lnTo>
                      <a:pt x="78" y="0"/>
                    </a:lnTo>
                    <a:lnTo>
                      <a:pt x="38" y="67"/>
                    </a:lnTo>
                    <a:close/>
                  </a:path>
                </a:pathLst>
              </a:custGeom>
              <a:solidFill>
                <a:srgbClr val="808080"/>
              </a:solidFill>
              <a:ln w="6350">
                <a:solidFill>
                  <a:srgbClr val="000000"/>
                </a:solidFill>
                <a:round/>
                <a:headEnd/>
                <a:tailEnd/>
              </a:ln>
            </p:spPr>
            <p:txBody>
              <a:bodyPr/>
              <a:lstStyle/>
              <a:p>
                <a:endParaRPr lang="zh-CN" altLang="en-US"/>
              </a:p>
            </p:txBody>
          </p:sp>
          <p:sp>
            <p:nvSpPr>
              <p:cNvPr id="29759" name="Freeform 211"/>
              <p:cNvSpPr>
                <a:spLocks/>
              </p:cNvSpPr>
              <p:nvPr/>
            </p:nvSpPr>
            <p:spPr bwMode="auto">
              <a:xfrm>
                <a:off x="1189" y="1975"/>
                <a:ext cx="370" cy="613"/>
              </a:xfrm>
              <a:custGeom>
                <a:avLst/>
                <a:gdLst>
                  <a:gd name="T0" fmla="*/ 0 w 1112"/>
                  <a:gd name="T1" fmla="*/ 0 h 1838"/>
                  <a:gd name="T2" fmla="*/ 0 w 1112"/>
                  <a:gd name="T3" fmla="*/ 0 h 1838"/>
                  <a:gd name="T4" fmla="*/ 0 w 1112"/>
                  <a:gd name="T5" fmla="*/ 0 h 1838"/>
                  <a:gd name="T6" fmla="*/ 0 w 1112"/>
                  <a:gd name="T7" fmla="*/ 0 h 1838"/>
                  <a:gd name="T8" fmla="*/ 0 w 1112"/>
                  <a:gd name="T9" fmla="*/ 0 h 1838"/>
                  <a:gd name="T10" fmla="*/ 0 w 1112"/>
                  <a:gd name="T11" fmla="*/ 0 h 1838"/>
                  <a:gd name="T12" fmla="*/ 0 w 1112"/>
                  <a:gd name="T13" fmla="*/ 0 h 1838"/>
                  <a:gd name="T14" fmla="*/ 0 w 1112"/>
                  <a:gd name="T15" fmla="*/ 0 h 1838"/>
                  <a:gd name="T16" fmla="*/ 0 w 1112"/>
                  <a:gd name="T17" fmla="*/ 0 h 1838"/>
                  <a:gd name="T18" fmla="*/ 0 w 1112"/>
                  <a:gd name="T19" fmla="*/ 0 h 1838"/>
                  <a:gd name="T20" fmla="*/ 0 w 1112"/>
                  <a:gd name="T21" fmla="*/ 0 h 1838"/>
                  <a:gd name="T22" fmla="*/ 0 w 1112"/>
                  <a:gd name="T23" fmla="*/ 0 h 1838"/>
                  <a:gd name="T24" fmla="*/ 0 w 1112"/>
                  <a:gd name="T25" fmla="*/ 0 h 1838"/>
                  <a:gd name="T26" fmla="*/ 0 w 1112"/>
                  <a:gd name="T27" fmla="*/ 0 h 1838"/>
                  <a:gd name="T28" fmla="*/ 0 w 1112"/>
                  <a:gd name="T29" fmla="*/ 0 h 1838"/>
                  <a:gd name="T30" fmla="*/ 0 w 1112"/>
                  <a:gd name="T31" fmla="*/ 0 h 1838"/>
                  <a:gd name="T32" fmla="*/ 0 w 1112"/>
                  <a:gd name="T33" fmla="*/ 0 h 1838"/>
                  <a:gd name="T34" fmla="*/ 0 w 1112"/>
                  <a:gd name="T35" fmla="*/ 0 h 1838"/>
                  <a:gd name="T36" fmla="*/ 0 w 1112"/>
                  <a:gd name="T37" fmla="*/ 0 h 1838"/>
                  <a:gd name="T38" fmla="*/ 0 w 1112"/>
                  <a:gd name="T39" fmla="*/ 0 h 1838"/>
                  <a:gd name="T40" fmla="*/ 0 w 1112"/>
                  <a:gd name="T41" fmla="*/ 0 h 1838"/>
                  <a:gd name="T42" fmla="*/ 0 w 1112"/>
                  <a:gd name="T43" fmla="*/ 0 h 1838"/>
                  <a:gd name="T44" fmla="*/ 0 w 1112"/>
                  <a:gd name="T45" fmla="*/ 0 h 1838"/>
                  <a:gd name="T46" fmla="*/ 0 w 1112"/>
                  <a:gd name="T47" fmla="*/ 0 h 1838"/>
                  <a:gd name="T48" fmla="*/ 0 w 1112"/>
                  <a:gd name="T49" fmla="*/ 0 h 1838"/>
                  <a:gd name="T50" fmla="*/ 0 w 1112"/>
                  <a:gd name="T51" fmla="*/ 0 h 1838"/>
                  <a:gd name="T52" fmla="*/ 0 w 1112"/>
                  <a:gd name="T53" fmla="*/ 0 h 1838"/>
                  <a:gd name="T54" fmla="*/ 0 w 1112"/>
                  <a:gd name="T55" fmla="*/ 0 h 1838"/>
                  <a:gd name="T56" fmla="*/ 0 w 1112"/>
                  <a:gd name="T57" fmla="*/ 0 h 1838"/>
                  <a:gd name="T58" fmla="*/ 0 w 1112"/>
                  <a:gd name="T59" fmla="*/ 0 h 1838"/>
                  <a:gd name="T60" fmla="*/ 0 w 1112"/>
                  <a:gd name="T61" fmla="*/ 0 h 1838"/>
                  <a:gd name="T62" fmla="*/ 0 w 1112"/>
                  <a:gd name="T63" fmla="*/ 0 h 1838"/>
                  <a:gd name="T64" fmla="*/ 0 w 1112"/>
                  <a:gd name="T65" fmla="*/ 0 h 1838"/>
                  <a:gd name="T66" fmla="*/ 0 w 1112"/>
                  <a:gd name="T67" fmla="*/ 0 h 1838"/>
                  <a:gd name="T68" fmla="*/ 0 w 1112"/>
                  <a:gd name="T69" fmla="*/ 0 h 1838"/>
                  <a:gd name="T70" fmla="*/ 0 w 1112"/>
                  <a:gd name="T71" fmla="*/ 0 h 1838"/>
                  <a:gd name="T72" fmla="*/ 0 w 1112"/>
                  <a:gd name="T73" fmla="*/ 0 h 1838"/>
                  <a:gd name="T74" fmla="*/ 0 w 1112"/>
                  <a:gd name="T75" fmla="*/ 0 h 1838"/>
                  <a:gd name="T76" fmla="*/ 0 w 1112"/>
                  <a:gd name="T77" fmla="*/ 0 h 1838"/>
                  <a:gd name="T78" fmla="*/ 0 w 1112"/>
                  <a:gd name="T79" fmla="*/ 0 h 1838"/>
                  <a:gd name="T80" fmla="*/ 0 w 1112"/>
                  <a:gd name="T81" fmla="*/ 0 h 1838"/>
                  <a:gd name="T82" fmla="*/ 0 w 1112"/>
                  <a:gd name="T83" fmla="*/ 0 h 1838"/>
                  <a:gd name="T84" fmla="*/ 0 w 1112"/>
                  <a:gd name="T85" fmla="*/ 0 h 1838"/>
                  <a:gd name="T86" fmla="*/ 0 w 1112"/>
                  <a:gd name="T87" fmla="*/ 0 h 1838"/>
                  <a:gd name="T88" fmla="*/ 0 w 1112"/>
                  <a:gd name="T89" fmla="*/ 0 h 1838"/>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112"/>
                  <a:gd name="T136" fmla="*/ 0 h 1838"/>
                  <a:gd name="T137" fmla="*/ 1112 w 1112"/>
                  <a:gd name="T138" fmla="*/ 1838 h 1838"/>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112" h="1838">
                    <a:moveTo>
                      <a:pt x="9" y="0"/>
                    </a:moveTo>
                    <a:lnTo>
                      <a:pt x="0" y="36"/>
                    </a:lnTo>
                    <a:lnTo>
                      <a:pt x="0" y="117"/>
                    </a:lnTo>
                    <a:lnTo>
                      <a:pt x="5" y="212"/>
                    </a:lnTo>
                    <a:lnTo>
                      <a:pt x="14" y="288"/>
                    </a:lnTo>
                    <a:lnTo>
                      <a:pt x="27" y="387"/>
                    </a:lnTo>
                    <a:lnTo>
                      <a:pt x="45" y="504"/>
                    </a:lnTo>
                    <a:lnTo>
                      <a:pt x="72" y="626"/>
                    </a:lnTo>
                    <a:lnTo>
                      <a:pt x="126" y="780"/>
                    </a:lnTo>
                    <a:lnTo>
                      <a:pt x="207" y="956"/>
                    </a:lnTo>
                    <a:lnTo>
                      <a:pt x="297" y="1100"/>
                    </a:lnTo>
                    <a:lnTo>
                      <a:pt x="405" y="1253"/>
                    </a:lnTo>
                    <a:lnTo>
                      <a:pt x="503" y="1370"/>
                    </a:lnTo>
                    <a:lnTo>
                      <a:pt x="580" y="1449"/>
                    </a:lnTo>
                    <a:lnTo>
                      <a:pt x="652" y="1523"/>
                    </a:lnTo>
                    <a:lnTo>
                      <a:pt x="728" y="1595"/>
                    </a:lnTo>
                    <a:lnTo>
                      <a:pt x="813" y="1665"/>
                    </a:lnTo>
                    <a:lnTo>
                      <a:pt x="872" y="1712"/>
                    </a:lnTo>
                    <a:lnTo>
                      <a:pt x="935" y="1752"/>
                    </a:lnTo>
                    <a:lnTo>
                      <a:pt x="1004" y="1791"/>
                    </a:lnTo>
                    <a:lnTo>
                      <a:pt x="1062" y="1829"/>
                    </a:lnTo>
                    <a:lnTo>
                      <a:pt x="1098" y="1838"/>
                    </a:lnTo>
                    <a:lnTo>
                      <a:pt x="1112" y="1811"/>
                    </a:lnTo>
                    <a:lnTo>
                      <a:pt x="1109" y="1773"/>
                    </a:lnTo>
                    <a:lnTo>
                      <a:pt x="1100" y="1730"/>
                    </a:lnTo>
                    <a:lnTo>
                      <a:pt x="1085" y="1653"/>
                    </a:lnTo>
                    <a:lnTo>
                      <a:pt x="1067" y="1553"/>
                    </a:lnTo>
                    <a:lnTo>
                      <a:pt x="1044" y="1460"/>
                    </a:lnTo>
                    <a:lnTo>
                      <a:pt x="1017" y="1350"/>
                    </a:lnTo>
                    <a:lnTo>
                      <a:pt x="981" y="1235"/>
                    </a:lnTo>
                    <a:lnTo>
                      <a:pt x="941" y="1143"/>
                    </a:lnTo>
                    <a:lnTo>
                      <a:pt x="908" y="1064"/>
                    </a:lnTo>
                    <a:lnTo>
                      <a:pt x="855" y="959"/>
                    </a:lnTo>
                    <a:lnTo>
                      <a:pt x="804" y="866"/>
                    </a:lnTo>
                    <a:lnTo>
                      <a:pt x="743" y="765"/>
                    </a:lnTo>
                    <a:lnTo>
                      <a:pt x="647" y="639"/>
                    </a:lnTo>
                    <a:lnTo>
                      <a:pt x="580" y="549"/>
                    </a:lnTo>
                    <a:lnTo>
                      <a:pt x="482" y="426"/>
                    </a:lnTo>
                    <a:lnTo>
                      <a:pt x="391" y="338"/>
                    </a:lnTo>
                    <a:lnTo>
                      <a:pt x="301" y="246"/>
                    </a:lnTo>
                    <a:lnTo>
                      <a:pt x="234" y="180"/>
                    </a:lnTo>
                    <a:lnTo>
                      <a:pt x="162" y="111"/>
                    </a:lnTo>
                    <a:lnTo>
                      <a:pt x="108" y="63"/>
                    </a:lnTo>
                    <a:lnTo>
                      <a:pt x="54" y="18"/>
                    </a:lnTo>
                    <a:lnTo>
                      <a:pt x="9" y="0"/>
                    </a:lnTo>
                    <a:close/>
                  </a:path>
                </a:pathLst>
              </a:custGeom>
              <a:solidFill>
                <a:srgbClr val="C0C0C0"/>
              </a:solidFill>
              <a:ln w="6350">
                <a:solidFill>
                  <a:srgbClr val="000000"/>
                </a:solidFill>
                <a:round/>
                <a:headEnd/>
                <a:tailEnd/>
              </a:ln>
            </p:spPr>
            <p:txBody>
              <a:bodyPr/>
              <a:lstStyle/>
              <a:p>
                <a:endParaRPr lang="zh-CN" altLang="en-US"/>
              </a:p>
            </p:txBody>
          </p:sp>
          <p:sp>
            <p:nvSpPr>
              <p:cNvPr id="29760" name="Freeform 212"/>
              <p:cNvSpPr>
                <a:spLocks/>
              </p:cNvSpPr>
              <p:nvPr/>
            </p:nvSpPr>
            <p:spPr bwMode="auto">
              <a:xfrm>
                <a:off x="1202" y="2131"/>
                <a:ext cx="365" cy="27"/>
              </a:xfrm>
              <a:custGeom>
                <a:avLst/>
                <a:gdLst>
                  <a:gd name="T0" fmla="*/ 0 w 1093"/>
                  <a:gd name="T1" fmla="*/ 0 h 81"/>
                  <a:gd name="T2" fmla="*/ 0 w 1093"/>
                  <a:gd name="T3" fmla="*/ 0 h 81"/>
                  <a:gd name="T4" fmla="*/ 0 w 1093"/>
                  <a:gd name="T5" fmla="*/ 0 h 81"/>
                  <a:gd name="T6" fmla="*/ 0 w 1093"/>
                  <a:gd name="T7" fmla="*/ 0 h 81"/>
                  <a:gd name="T8" fmla="*/ 0 w 1093"/>
                  <a:gd name="T9" fmla="*/ 0 h 81"/>
                  <a:gd name="T10" fmla="*/ 0 60000 65536"/>
                  <a:gd name="T11" fmla="*/ 0 60000 65536"/>
                  <a:gd name="T12" fmla="*/ 0 60000 65536"/>
                  <a:gd name="T13" fmla="*/ 0 60000 65536"/>
                  <a:gd name="T14" fmla="*/ 0 60000 65536"/>
                  <a:gd name="T15" fmla="*/ 0 w 1093"/>
                  <a:gd name="T16" fmla="*/ 0 h 81"/>
                  <a:gd name="T17" fmla="*/ 1093 w 1093"/>
                  <a:gd name="T18" fmla="*/ 81 h 81"/>
                </a:gdLst>
                <a:ahLst/>
                <a:cxnLst>
                  <a:cxn ang="T10">
                    <a:pos x="T0" y="T1"/>
                  </a:cxn>
                  <a:cxn ang="T11">
                    <a:pos x="T2" y="T3"/>
                  </a:cxn>
                  <a:cxn ang="T12">
                    <a:pos x="T4" y="T5"/>
                  </a:cxn>
                  <a:cxn ang="T13">
                    <a:pos x="T6" y="T7"/>
                  </a:cxn>
                  <a:cxn ang="T14">
                    <a:pos x="T8" y="T9"/>
                  </a:cxn>
                </a:cxnLst>
                <a:rect l="T15" t="T16" r="T17" b="T18"/>
                <a:pathLst>
                  <a:path w="1093" h="81">
                    <a:moveTo>
                      <a:pt x="0" y="0"/>
                    </a:moveTo>
                    <a:lnTo>
                      <a:pt x="1093" y="45"/>
                    </a:lnTo>
                    <a:lnTo>
                      <a:pt x="1084" y="81"/>
                    </a:lnTo>
                    <a:lnTo>
                      <a:pt x="4" y="36"/>
                    </a:lnTo>
                    <a:lnTo>
                      <a:pt x="0" y="0"/>
                    </a:lnTo>
                    <a:close/>
                  </a:path>
                </a:pathLst>
              </a:custGeom>
              <a:solidFill>
                <a:srgbClr val="DFDFFF"/>
              </a:solidFill>
              <a:ln w="6350">
                <a:solidFill>
                  <a:srgbClr val="000000"/>
                </a:solidFill>
                <a:round/>
                <a:headEnd/>
                <a:tailEnd/>
              </a:ln>
            </p:spPr>
            <p:txBody>
              <a:bodyPr/>
              <a:lstStyle/>
              <a:p>
                <a:endParaRPr lang="zh-CN" altLang="en-US"/>
              </a:p>
            </p:txBody>
          </p:sp>
          <p:sp>
            <p:nvSpPr>
              <p:cNvPr id="29761" name="Freeform 213"/>
              <p:cNvSpPr>
                <a:spLocks/>
              </p:cNvSpPr>
              <p:nvPr/>
            </p:nvSpPr>
            <p:spPr bwMode="auto">
              <a:xfrm>
                <a:off x="1452" y="2212"/>
                <a:ext cx="130" cy="320"/>
              </a:xfrm>
              <a:custGeom>
                <a:avLst/>
                <a:gdLst>
                  <a:gd name="T0" fmla="*/ 0 w 388"/>
                  <a:gd name="T1" fmla="*/ 0 h 960"/>
                  <a:gd name="T2" fmla="*/ 0 w 388"/>
                  <a:gd name="T3" fmla="*/ 0 h 960"/>
                  <a:gd name="T4" fmla="*/ 0 w 388"/>
                  <a:gd name="T5" fmla="*/ 0 h 960"/>
                  <a:gd name="T6" fmla="*/ 0 w 388"/>
                  <a:gd name="T7" fmla="*/ 0 h 960"/>
                  <a:gd name="T8" fmla="*/ 0 w 388"/>
                  <a:gd name="T9" fmla="*/ 0 h 960"/>
                  <a:gd name="T10" fmla="*/ 0 60000 65536"/>
                  <a:gd name="T11" fmla="*/ 0 60000 65536"/>
                  <a:gd name="T12" fmla="*/ 0 60000 65536"/>
                  <a:gd name="T13" fmla="*/ 0 60000 65536"/>
                  <a:gd name="T14" fmla="*/ 0 60000 65536"/>
                  <a:gd name="T15" fmla="*/ 0 w 388"/>
                  <a:gd name="T16" fmla="*/ 0 h 960"/>
                  <a:gd name="T17" fmla="*/ 388 w 388"/>
                  <a:gd name="T18" fmla="*/ 960 h 960"/>
                </a:gdLst>
                <a:ahLst/>
                <a:cxnLst>
                  <a:cxn ang="T10">
                    <a:pos x="T0" y="T1"/>
                  </a:cxn>
                  <a:cxn ang="T11">
                    <a:pos x="T2" y="T3"/>
                  </a:cxn>
                  <a:cxn ang="T12">
                    <a:pos x="T4" y="T5"/>
                  </a:cxn>
                  <a:cxn ang="T13">
                    <a:pos x="T6" y="T7"/>
                  </a:cxn>
                  <a:cxn ang="T14">
                    <a:pos x="T8" y="T9"/>
                  </a:cxn>
                </a:cxnLst>
                <a:rect l="T15" t="T16" r="T17" b="T18"/>
                <a:pathLst>
                  <a:path w="388" h="960">
                    <a:moveTo>
                      <a:pt x="343" y="20"/>
                    </a:moveTo>
                    <a:lnTo>
                      <a:pt x="0" y="938"/>
                    </a:lnTo>
                    <a:lnTo>
                      <a:pt x="31" y="960"/>
                    </a:lnTo>
                    <a:lnTo>
                      <a:pt x="388" y="0"/>
                    </a:lnTo>
                    <a:lnTo>
                      <a:pt x="343" y="20"/>
                    </a:lnTo>
                    <a:close/>
                  </a:path>
                </a:pathLst>
              </a:custGeom>
              <a:solidFill>
                <a:srgbClr val="DFDFFF"/>
              </a:solidFill>
              <a:ln w="6350">
                <a:solidFill>
                  <a:srgbClr val="000000"/>
                </a:solidFill>
                <a:round/>
                <a:headEnd/>
                <a:tailEnd/>
              </a:ln>
            </p:spPr>
            <p:txBody>
              <a:bodyPr/>
              <a:lstStyle/>
              <a:p>
                <a:endParaRPr lang="zh-CN" altLang="en-US"/>
              </a:p>
            </p:txBody>
          </p:sp>
          <p:sp>
            <p:nvSpPr>
              <p:cNvPr id="29762" name="Freeform 214"/>
              <p:cNvSpPr>
                <a:spLocks/>
              </p:cNvSpPr>
              <p:nvPr/>
            </p:nvSpPr>
            <p:spPr bwMode="auto">
              <a:xfrm>
                <a:off x="1497" y="2150"/>
                <a:ext cx="107" cy="88"/>
              </a:xfrm>
              <a:custGeom>
                <a:avLst/>
                <a:gdLst>
                  <a:gd name="T0" fmla="*/ 0 w 320"/>
                  <a:gd name="T1" fmla="*/ 0 h 263"/>
                  <a:gd name="T2" fmla="*/ 0 w 320"/>
                  <a:gd name="T3" fmla="*/ 0 h 263"/>
                  <a:gd name="T4" fmla="*/ 0 w 320"/>
                  <a:gd name="T5" fmla="*/ 0 h 263"/>
                  <a:gd name="T6" fmla="*/ 0 w 320"/>
                  <a:gd name="T7" fmla="*/ 0 h 263"/>
                  <a:gd name="T8" fmla="*/ 0 w 320"/>
                  <a:gd name="T9" fmla="*/ 0 h 263"/>
                  <a:gd name="T10" fmla="*/ 0 w 320"/>
                  <a:gd name="T11" fmla="*/ 0 h 263"/>
                  <a:gd name="T12" fmla="*/ 0 w 320"/>
                  <a:gd name="T13" fmla="*/ 0 h 263"/>
                  <a:gd name="T14" fmla="*/ 0 w 320"/>
                  <a:gd name="T15" fmla="*/ 0 h 263"/>
                  <a:gd name="T16" fmla="*/ 0 w 320"/>
                  <a:gd name="T17" fmla="*/ 0 h 263"/>
                  <a:gd name="T18" fmla="*/ 0 w 320"/>
                  <a:gd name="T19" fmla="*/ 0 h 263"/>
                  <a:gd name="T20" fmla="*/ 0 w 320"/>
                  <a:gd name="T21" fmla="*/ 0 h 263"/>
                  <a:gd name="T22" fmla="*/ 0 w 320"/>
                  <a:gd name="T23" fmla="*/ 0 h 263"/>
                  <a:gd name="T24" fmla="*/ 0 w 320"/>
                  <a:gd name="T25" fmla="*/ 0 h 263"/>
                  <a:gd name="T26" fmla="*/ 0 w 320"/>
                  <a:gd name="T27" fmla="*/ 0 h 263"/>
                  <a:gd name="T28" fmla="*/ 0 w 320"/>
                  <a:gd name="T29" fmla="*/ 0 h 26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20"/>
                  <a:gd name="T46" fmla="*/ 0 h 263"/>
                  <a:gd name="T47" fmla="*/ 320 w 320"/>
                  <a:gd name="T48" fmla="*/ 263 h 26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20" h="263">
                    <a:moveTo>
                      <a:pt x="239" y="0"/>
                    </a:moveTo>
                    <a:lnTo>
                      <a:pt x="13" y="81"/>
                    </a:lnTo>
                    <a:lnTo>
                      <a:pt x="4" y="95"/>
                    </a:lnTo>
                    <a:lnTo>
                      <a:pt x="0" y="122"/>
                    </a:lnTo>
                    <a:lnTo>
                      <a:pt x="3" y="159"/>
                    </a:lnTo>
                    <a:lnTo>
                      <a:pt x="6" y="182"/>
                    </a:lnTo>
                    <a:lnTo>
                      <a:pt x="19" y="215"/>
                    </a:lnTo>
                    <a:lnTo>
                      <a:pt x="42" y="240"/>
                    </a:lnTo>
                    <a:lnTo>
                      <a:pt x="73" y="258"/>
                    </a:lnTo>
                    <a:lnTo>
                      <a:pt x="91" y="263"/>
                    </a:lnTo>
                    <a:lnTo>
                      <a:pt x="109" y="263"/>
                    </a:lnTo>
                    <a:lnTo>
                      <a:pt x="320" y="162"/>
                    </a:lnTo>
                    <a:lnTo>
                      <a:pt x="280" y="131"/>
                    </a:lnTo>
                    <a:lnTo>
                      <a:pt x="257" y="99"/>
                    </a:lnTo>
                    <a:lnTo>
                      <a:pt x="239" y="0"/>
                    </a:lnTo>
                    <a:close/>
                  </a:path>
                </a:pathLst>
              </a:custGeom>
              <a:solidFill>
                <a:srgbClr val="BFBFDF"/>
              </a:solidFill>
              <a:ln w="6350">
                <a:solidFill>
                  <a:srgbClr val="000000"/>
                </a:solidFill>
                <a:round/>
                <a:headEnd/>
                <a:tailEnd/>
              </a:ln>
            </p:spPr>
            <p:txBody>
              <a:bodyPr/>
              <a:lstStyle/>
              <a:p>
                <a:endParaRPr lang="zh-CN" altLang="en-US"/>
              </a:p>
            </p:txBody>
          </p:sp>
          <p:sp>
            <p:nvSpPr>
              <p:cNvPr id="29763" name="Freeform 215"/>
              <p:cNvSpPr>
                <a:spLocks/>
              </p:cNvSpPr>
              <p:nvPr/>
            </p:nvSpPr>
            <p:spPr bwMode="auto">
              <a:xfrm>
                <a:off x="1559" y="2139"/>
                <a:ext cx="60" cy="82"/>
              </a:xfrm>
              <a:custGeom>
                <a:avLst/>
                <a:gdLst>
                  <a:gd name="T0" fmla="*/ 0 w 178"/>
                  <a:gd name="T1" fmla="*/ 0 h 246"/>
                  <a:gd name="T2" fmla="*/ 0 w 178"/>
                  <a:gd name="T3" fmla="*/ 0 h 246"/>
                  <a:gd name="T4" fmla="*/ 0 w 178"/>
                  <a:gd name="T5" fmla="*/ 0 h 246"/>
                  <a:gd name="T6" fmla="*/ 0 w 178"/>
                  <a:gd name="T7" fmla="*/ 0 h 246"/>
                  <a:gd name="T8" fmla="*/ 0 w 178"/>
                  <a:gd name="T9" fmla="*/ 0 h 246"/>
                  <a:gd name="T10" fmla="*/ 0 w 178"/>
                  <a:gd name="T11" fmla="*/ 0 h 246"/>
                  <a:gd name="T12" fmla="*/ 0 w 178"/>
                  <a:gd name="T13" fmla="*/ 0 h 246"/>
                  <a:gd name="T14" fmla="*/ 0 w 178"/>
                  <a:gd name="T15" fmla="*/ 0 h 246"/>
                  <a:gd name="T16" fmla="*/ 0 w 178"/>
                  <a:gd name="T17" fmla="*/ 0 h 246"/>
                  <a:gd name="T18" fmla="*/ 0 w 178"/>
                  <a:gd name="T19" fmla="*/ 0 h 246"/>
                  <a:gd name="T20" fmla="*/ 0 w 178"/>
                  <a:gd name="T21" fmla="*/ 0 h 246"/>
                  <a:gd name="T22" fmla="*/ 0 w 178"/>
                  <a:gd name="T23" fmla="*/ 0 h 246"/>
                  <a:gd name="T24" fmla="*/ 0 w 178"/>
                  <a:gd name="T25" fmla="*/ 0 h 246"/>
                  <a:gd name="T26" fmla="*/ 0 w 178"/>
                  <a:gd name="T27" fmla="*/ 0 h 246"/>
                  <a:gd name="T28" fmla="*/ 0 w 178"/>
                  <a:gd name="T29" fmla="*/ 0 h 246"/>
                  <a:gd name="T30" fmla="*/ 0 w 178"/>
                  <a:gd name="T31" fmla="*/ 0 h 246"/>
                  <a:gd name="T32" fmla="*/ 0 w 178"/>
                  <a:gd name="T33" fmla="*/ 0 h 246"/>
                  <a:gd name="T34" fmla="*/ 0 w 178"/>
                  <a:gd name="T35" fmla="*/ 0 h 246"/>
                  <a:gd name="T36" fmla="*/ 0 w 178"/>
                  <a:gd name="T37" fmla="*/ 0 h 246"/>
                  <a:gd name="T38" fmla="*/ 0 w 178"/>
                  <a:gd name="T39" fmla="*/ 0 h 246"/>
                  <a:gd name="T40" fmla="*/ 0 w 178"/>
                  <a:gd name="T41" fmla="*/ 0 h 246"/>
                  <a:gd name="T42" fmla="*/ 0 w 178"/>
                  <a:gd name="T43" fmla="*/ 0 h 246"/>
                  <a:gd name="T44" fmla="*/ 0 w 178"/>
                  <a:gd name="T45" fmla="*/ 0 h 246"/>
                  <a:gd name="T46" fmla="*/ 0 w 178"/>
                  <a:gd name="T47" fmla="*/ 0 h 246"/>
                  <a:gd name="T48" fmla="*/ 0 w 178"/>
                  <a:gd name="T49" fmla="*/ 0 h 2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78"/>
                  <a:gd name="T76" fmla="*/ 0 h 246"/>
                  <a:gd name="T77" fmla="*/ 178 w 178"/>
                  <a:gd name="T78" fmla="*/ 246 h 2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78" h="246">
                    <a:moveTo>
                      <a:pt x="104" y="36"/>
                    </a:moveTo>
                    <a:lnTo>
                      <a:pt x="95" y="21"/>
                    </a:lnTo>
                    <a:lnTo>
                      <a:pt x="77" y="7"/>
                    </a:lnTo>
                    <a:lnTo>
                      <a:pt x="46" y="0"/>
                    </a:lnTo>
                    <a:lnTo>
                      <a:pt x="28" y="3"/>
                    </a:lnTo>
                    <a:lnTo>
                      <a:pt x="16" y="16"/>
                    </a:lnTo>
                    <a:lnTo>
                      <a:pt x="6" y="36"/>
                    </a:lnTo>
                    <a:lnTo>
                      <a:pt x="0" y="66"/>
                    </a:lnTo>
                    <a:lnTo>
                      <a:pt x="1" y="82"/>
                    </a:lnTo>
                    <a:lnTo>
                      <a:pt x="4" y="105"/>
                    </a:lnTo>
                    <a:lnTo>
                      <a:pt x="12" y="138"/>
                    </a:lnTo>
                    <a:lnTo>
                      <a:pt x="25" y="165"/>
                    </a:lnTo>
                    <a:lnTo>
                      <a:pt x="40" y="189"/>
                    </a:lnTo>
                    <a:lnTo>
                      <a:pt x="56" y="210"/>
                    </a:lnTo>
                    <a:lnTo>
                      <a:pt x="74" y="228"/>
                    </a:lnTo>
                    <a:lnTo>
                      <a:pt x="97" y="238"/>
                    </a:lnTo>
                    <a:lnTo>
                      <a:pt x="124" y="246"/>
                    </a:lnTo>
                    <a:lnTo>
                      <a:pt x="146" y="246"/>
                    </a:lnTo>
                    <a:lnTo>
                      <a:pt x="167" y="234"/>
                    </a:lnTo>
                    <a:lnTo>
                      <a:pt x="176" y="214"/>
                    </a:lnTo>
                    <a:lnTo>
                      <a:pt x="178" y="187"/>
                    </a:lnTo>
                    <a:lnTo>
                      <a:pt x="172" y="157"/>
                    </a:lnTo>
                    <a:lnTo>
                      <a:pt x="158" y="117"/>
                    </a:lnTo>
                    <a:lnTo>
                      <a:pt x="127" y="66"/>
                    </a:lnTo>
                    <a:lnTo>
                      <a:pt x="104" y="36"/>
                    </a:lnTo>
                    <a:close/>
                  </a:path>
                </a:pathLst>
              </a:custGeom>
              <a:solidFill>
                <a:srgbClr val="C0C0C0"/>
              </a:solidFill>
              <a:ln w="6350">
                <a:solidFill>
                  <a:srgbClr val="000000"/>
                </a:solidFill>
                <a:round/>
                <a:headEnd/>
                <a:tailEnd/>
              </a:ln>
            </p:spPr>
            <p:txBody>
              <a:bodyPr/>
              <a:lstStyle/>
              <a:p>
                <a:endParaRPr lang="zh-CN" altLang="en-US"/>
              </a:p>
            </p:txBody>
          </p:sp>
          <p:sp>
            <p:nvSpPr>
              <p:cNvPr id="29764" name="Freeform 216"/>
              <p:cNvSpPr>
                <a:spLocks/>
              </p:cNvSpPr>
              <p:nvPr/>
            </p:nvSpPr>
            <p:spPr bwMode="auto">
              <a:xfrm>
                <a:off x="1576" y="2143"/>
                <a:ext cx="73" cy="59"/>
              </a:xfrm>
              <a:custGeom>
                <a:avLst/>
                <a:gdLst>
                  <a:gd name="T0" fmla="*/ 0 w 219"/>
                  <a:gd name="T1" fmla="*/ 0 h 176"/>
                  <a:gd name="T2" fmla="*/ 0 w 219"/>
                  <a:gd name="T3" fmla="*/ 0 h 176"/>
                  <a:gd name="T4" fmla="*/ 0 w 219"/>
                  <a:gd name="T5" fmla="*/ 0 h 176"/>
                  <a:gd name="T6" fmla="*/ 0 w 219"/>
                  <a:gd name="T7" fmla="*/ 0 h 176"/>
                  <a:gd name="T8" fmla="*/ 0 w 219"/>
                  <a:gd name="T9" fmla="*/ 0 h 176"/>
                  <a:gd name="T10" fmla="*/ 0 w 219"/>
                  <a:gd name="T11" fmla="*/ 0 h 176"/>
                  <a:gd name="T12" fmla="*/ 0 w 219"/>
                  <a:gd name="T13" fmla="*/ 0 h 176"/>
                  <a:gd name="T14" fmla="*/ 0 w 219"/>
                  <a:gd name="T15" fmla="*/ 0 h 176"/>
                  <a:gd name="T16" fmla="*/ 0 w 219"/>
                  <a:gd name="T17" fmla="*/ 0 h 176"/>
                  <a:gd name="T18" fmla="*/ 0 w 219"/>
                  <a:gd name="T19" fmla="*/ 0 h 176"/>
                  <a:gd name="T20" fmla="*/ 0 w 219"/>
                  <a:gd name="T21" fmla="*/ 0 h 176"/>
                  <a:gd name="T22" fmla="*/ 0 w 219"/>
                  <a:gd name="T23" fmla="*/ 0 h 176"/>
                  <a:gd name="T24" fmla="*/ 0 w 219"/>
                  <a:gd name="T25" fmla="*/ 0 h 176"/>
                  <a:gd name="T26" fmla="*/ 0 w 219"/>
                  <a:gd name="T27" fmla="*/ 0 h 176"/>
                  <a:gd name="T28" fmla="*/ 0 w 219"/>
                  <a:gd name="T29" fmla="*/ 0 h 176"/>
                  <a:gd name="T30" fmla="*/ 0 w 219"/>
                  <a:gd name="T31" fmla="*/ 0 h 17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19"/>
                  <a:gd name="T49" fmla="*/ 0 h 176"/>
                  <a:gd name="T50" fmla="*/ 219 w 219"/>
                  <a:gd name="T51" fmla="*/ 176 h 17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19" h="176">
                    <a:moveTo>
                      <a:pt x="16" y="39"/>
                    </a:moveTo>
                    <a:lnTo>
                      <a:pt x="154" y="5"/>
                    </a:lnTo>
                    <a:lnTo>
                      <a:pt x="187" y="0"/>
                    </a:lnTo>
                    <a:lnTo>
                      <a:pt x="210" y="5"/>
                    </a:lnTo>
                    <a:lnTo>
                      <a:pt x="217" y="14"/>
                    </a:lnTo>
                    <a:lnTo>
                      <a:pt x="219" y="32"/>
                    </a:lnTo>
                    <a:lnTo>
                      <a:pt x="210" y="59"/>
                    </a:lnTo>
                    <a:lnTo>
                      <a:pt x="82" y="176"/>
                    </a:lnTo>
                    <a:lnTo>
                      <a:pt x="64" y="174"/>
                    </a:lnTo>
                    <a:lnTo>
                      <a:pt x="43" y="167"/>
                    </a:lnTo>
                    <a:lnTo>
                      <a:pt x="28" y="152"/>
                    </a:lnTo>
                    <a:lnTo>
                      <a:pt x="10" y="129"/>
                    </a:lnTo>
                    <a:lnTo>
                      <a:pt x="1" y="107"/>
                    </a:lnTo>
                    <a:lnTo>
                      <a:pt x="0" y="81"/>
                    </a:lnTo>
                    <a:lnTo>
                      <a:pt x="6" y="57"/>
                    </a:lnTo>
                    <a:lnTo>
                      <a:pt x="16" y="39"/>
                    </a:lnTo>
                    <a:close/>
                  </a:path>
                </a:pathLst>
              </a:custGeom>
              <a:solidFill>
                <a:srgbClr val="9F9FBF"/>
              </a:solidFill>
              <a:ln w="6350">
                <a:solidFill>
                  <a:srgbClr val="000000"/>
                </a:solidFill>
                <a:round/>
                <a:headEnd/>
                <a:tailEnd/>
              </a:ln>
            </p:spPr>
            <p:txBody>
              <a:bodyPr/>
              <a:lstStyle/>
              <a:p>
                <a:endParaRPr lang="zh-CN" altLang="en-US"/>
              </a:p>
            </p:txBody>
          </p:sp>
          <p:sp>
            <p:nvSpPr>
              <p:cNvPr id="29765" name="Freeform 217"/>
              <p:cNvSpPr>
                <a:spLocks/>
              </p:cNvSpPr>
              <p:nvPr/>
            </p:nvSpPr>
            <p:spPr bwMode="auto">
              <a:xfrm>
                <a:off x="1520" y="2172"/>
                <a:ext cx="31" cy="59"/>
              </a:xfrm>
              <a:custGeom>
                <a:avLst/>
                <a:gdLst>
                  <a:gd name="T0" fmla="*/ 0 w 95"/>
                  <a:gd name="T1" fmla="*/ 0 h 177"/>
                  <a:gd name="T2" fmla="*/ 0 w 95"/>
                  <a:gd name="T3" fmla="*/ 0 h 177"/>
                  <a:gd name="T4" fmla="*/ 0 w 95"/>
                  <a:gd name="T5" fmla="*/ 0 h 177"/>
                  <a:gd name="T6" fmla="*/ 0 w 95"/>
                  <a:gd name="T7" fmla="*/ 0 h 177"/>
                  <a:gd name="T8" fmla="*/ 0 w 95"/>
                  <a:gd name="T9" fmla="*/ 0 h 177"/>
                  <a:gd name="T10" fmla="*/ 0 w 95"/>
                  <a:gd name="T11" fmla="*/ 0 h 177"/>
                  <a:gd name="T12" fmla="*/ 0 w 95"/>
                  <a:gd name="T13" fmla="*/ 0 h 177"/>
                  <a:gd name="T14" fmla="*/ 0 w 95"/>
                  <a:gd name="T15" fmla="*/ 0 h 177"/>
                  <a:gd name="T16" fmla="*/ 0 w 95"/>
                  <a:gd name="T17" fmla="*/ 0 h 177"/>
                  <a:gd name="T18" fmla="*/ 0 w 95"/>
                  <a:gd name="T19" fmla="*/ 0 h 17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5"/>
                  <a:gd name="T31" fmla="*/ 0 h 177"/>
                  <a:gd name="T32" fmla="*/ 95 w 95"/>
                  <a:gd name="T33" fmla="*/ 177 h 17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5" h="177">
                    <a:moveTo>
                      <a:pt x="6" y="0"/>
                    </a:moveTo>
                    <a:lnTo>
                      <a:pt x="0" y="28"/>
                    </a:lnTo>
                    <a:lnTo>
                      <a:pt x="0" y="54"/>
                    </a:lnTo>
                    <a:lnTo>
                      <a:pt x="8" y="85"/>
                    </a:lnTo>
                    <a:lnTo>
                      <a:pt x="15" y="112"/>
                    </a:lnTo>
                    <a:lnTo>
                      <a:pt x="35" y="138"/>
                    </a:lnTo>
                    <a:lnTo>
                      <a:pt x="53" y="154"/>
                    </a:lnTo>
                    <a:lnTo>
                      <a:pt x="66" y="163"/>
                    </a:lnTo>
                    <a:lnTo>
                      <a:pt x="80" y="169"/>
                    </a:lnTo>
                    <a:lnTo>
                      <a:pt x="95" y="177"/>
                    </a:lnTo>
                  </a:path>
                </a:pathLst>
              </a:cu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9766" name="Freeform 218"/>
              <p:cNvSpPr>
                <a:spLocks/>
              </p:cNvSpPr>
              <p:nvPr/>
            </p:nvSpPr>
            <p:spPr bwMode="auto">
              <a:xfrm>
                <a:off x="1539" y="2164"/>
                <a:ext cx="32" cy="59"/>
              </a:xfrm>
              <a:custGeom>
                <a:avLst/>
                <a:gdLst>
                  <a:gd name="T0" fmla="*/ 0 w 94"/>
                  <a:gd name="T1" fmla="*/ 0 h 177"/>
                  <a:gd name="T2" fmla="*/ 0 w 94"/>
                  <a:gd name="T3" fmla="*/ 0 h 177"/>
                  <a:gd name="T4" fmla="*/ 0 w 94"/>
                  <a:gd name="T5" fmla="*/ 0 h 177"/>
                  <a:gd name="T6" fmla="*/ 0 w 94"/>
                  <a:gd name="T7" fmla="*/ 0 h 177"/>
                  <a:gd name="T8" fmla="*/ 0 w 94"/>
                  <a:gd name="T9" fmla="*/ 0 h 177"/>
                  <a:gd name="T10" fmla="*/ 0 w 94"/>
                  <a:gd name="T11" fmla="*/ 0 h 177"/>
                  <a:gd name="T12" fmla="*/ 0 w 94"/>
                  <a:gd name="T13" fmla="*/ 0 h 177"/>
                  <a:gd name="T14" fmla="*/ 0 w 94"/>
                  <a:gd name="T15" fmla="*/ 0 h 177"/>
                  <a:gd name="T16" fmla="*/ 0 w 94"/>
                  <a:gd name="T17" fmla="*/ 0 h 177"/>
                  <a:gd name="T18" fmla="*/ 0 w 94"/>
                  <a:gd name="T19" fmla="*/ 0 h 17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4"/>
                  <a:gd name="T31" fmla="*/ 0 h 177"/>
                  <a:gd name="T32" fmla="*/ 94 w 94"/>
                  <a:gd name="T33" fmla="*/ 177 h 17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4" h="177">
                    <a:moveTo>
                      <a:pt x="6" y="0"/>
                    </a:moveTo>
                    <a:lnTo>
                      <a:pt x="0" y="28"/>
                    </a:lnTo>
                    <a:lnTo>
                      <a:pt x="0" y="54"/>
                    </a:lnTo>
                    <a:lnTo>
                      <a:pt x="7" y="85"/>
                    </a:lnTo>
                    <a:lnTo>
                      <a:pt x="15" y="112"/>
                    </a:lnTo>
                    <a:lnTo>
                      <a:pt x="34" y="136"/>
                    </a:lnTo>
                    <a:lnTo>
                      <a:pt x="52" y="154"/>
                    </a:lnTo>
                    <a:lnTo>
                      <a:pt x="66" y="163"/>
                    </a:lnTo>
                    <a:lnTo>
                      <a:pt x="79" y="169"/>
                    </a:lnTo>
                    <a:lnTo>
                      <a:pt x="94" y="177"/>
                    </a:lnTo>
                  </a:path>
                </a:pathLst>
              </a:cu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pic>
          <p:nvPicPr>
            <p:cNvPr id="29729" name="Picture 219"/>
            <p:cNvPicPr>
              <a:picLocks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rot="2933253" flipH="1">
              <a:off x="1323" y="331"/>
              <a:ext cx="165"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29730" name="Picture 220"/>
            <p:cNvPicPr>
              <a:picLocks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rot="2933253" flipH="1">
              <a:off x="1278" y="1056"/>
              <a:ext cx="165"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29731" name="Picture 221"/>
            <p:cNvPicPr>
              <a:picLocks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rot="2933253" flipH="1">
              <a:off x="1368" y="1675"/>
              <a:ext cx="165"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grpSp>
    </p:spTree>
    <p:extLst>
      <p:ext uri="{BB962C8B-B14F-4D97-AF65-F5344CB8AC3E}">
        <p14:creationId xmlns:p14="http://schemas.microsoft.com/office/powerpoint/2010/main" val="2796555809"/>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zh-CN" altLang="en-US" smtClean="0"/>
              <a:t>本章小结</a:t>
            </a:r>
          </a:p>
        </p:txBody>
      </p:sp>
      <p:sp>
        <p:nvSpPr>
          <p:cNvPr id="31747" name="Rectangle 3"/>
          <p:cNvSpPr>
            <a:spLocks noGrp="1" noChangeArrowheads="1"/>
          </p:cNvSpPr>
          <p:nvPr>
            <p:ph idx="1"/>
          </p:nvPr>
        </p:nvSpPr>
        <p:spPr/>
        <p:txBody>
          <a:bodyPr/>
          <a:lstStyle/>
          <a:p>
            <a:pPr eaLnBrk="1" hangingPunct="1">
              <a:buFont typeface="Wingdings" pitchFamily="2" charset="2"/>
              <a:buNone/>
            </a:pPr>
            <a:r>
              <a:rPr lang="zh-CN" altLang="en-US" sz="1800" smtClean="0">
                <a:latin typeface="华文楷体" pitchFamily="2" charset="-122"/>
                <a:ea typeface="华文楷体" pitchFamily="2" charset="-122"/>
              </a:rPr>
              <a:t>移动自组网络</a:t>
            </a:r>
            <a:endParaRPr lang="en-US" altLang="zh-CN" sz="1800" smtClean="0">
              <a:latin typeface="华文楷体" pitchFamily="2" charset="-122"/>
              <a:ea typeface="华文楷体" pitchFamily="2" charset="-122"/>
            </a:endParaRPr>
          </a:p>
          <a:p>
            <a:pPr eaLnBrk="1" hangingPunct="1">
              <a:buFont typeface="Wingdings" pitchFamily="2" charset="2"/>
              <a:buNone/>
            </a:pPr>
            <a:r>
              <a:rPr lang="en-US" altLang="zh-CN" sz="1800" smtClean="0">
                <a:latin typeface="华文楷体" pitchFamily="2" charset="-122"/>
                <a:ea typeface="华文楷体" pitchFamily="2" charset="-122"/>
              </a:rPr>
              <a:t>AP</a:t>
            </a:r>
          </a:p>
          <a:p>
            <a:pPr eaLnBrk="1" hangingPunct="1">
              <a:buFont typeface="Wingdings" pitchFamily="2" charset="2"/>
              <a:buNone/>
            </a:pPr>
            <a:r>
              <a:rPr lang="en-US" altLang="zh-CN" sz="1800" smtClean="0">
                <a:latin typeface="华文楷体" pitchFamily="2" charset="-122"/>
                <a:ea typeface="华文楷体" pitchFamily="2" charset="-122"/>
              </a:rPr>
              <a:t>BSS</a:t>
            </a:r>
          </a:p>
          <a:p>
            <a:pPr eaLnBrk="1" hangingPunct="1">
              <a:buFont typeface="Wingdings" pitchFamily="2" charset="2"/>
              <a:buNone/>
            </a:pPr>
            <a:r>
              <a:rPr lang="en-US" altLang="zh-CN" sz="1800" smtClean="0">
                <a:latin typeface="华文楷体" pitchFamily="2" charset="-122"/>
                <a:ea typeface="华文楷体" pitchFamily="2" charset="-122"/>
              </a:rPr>
              <a:t>802.11b/g</a:t>
            </a:r>
          </a:p>
        </p:txBody>
      </p:sp>
    </p:spTree>
    <p:extLst>
      <p:ext uri="{BB962C8B-B14F-4D97-AF65-F5344CB8AC3E}">
        <p14:creationId xmlns:p14="http://schemas.microsoft.com/office/powerpoint/2010/main" val="1071830310"/>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标题 3"/>
          <p:cNvSpPr>
            <a:spLocks noGrp="1"/>
          </p:cNvSpPr>
          <p:nvPr>
            <p:ph type="title"/>
          </p:nvPr>
        </p:nvSpPr>
        <p:spPr/>
        <p:txBody>
          <a:bodyPr/>
          <a:lstStyle/>
          <a:p>
            <a:pPr eaLnBrk="1" hangingPunct="1"/>
            <a:r>
              <a:rPr lang="zh-CN" altLang="en-US" smtClean="0"/>
              <a:t>指引</a:t>
            </a:r>
          </a:p>
        </p:txBody>
      </p:sp>
      <p:sp>
        <p:nvSpPr>
          <p:cNvPr id="9218" name="内容占位符 3"/>
          <p:cNvSpPr>
            <a:spLocks noGrp="1"/>
          </p:cNvSpPr>
          <p:nvPr>
            <p:ph idx="1"/>
          </p:nvPr>
        </p:nvSpPr>
        <p:spPr/>
        <p:txBody>
          <a:bodyPr/>
          <a:lstStyle/>
          <a:p>
            <a:pPr eaLnBrk="1" hangingPunct="1">
              <a:lnSpc>
                <a:spcPct val="150000"/>
              </a:lnSpc>
              <a:buFont typeface="Wingdings 3" pitchFamily="18" charset="2"/>
              <a:buNone/>
            </a:pPr>
            <a:r>
              <a:rPr lang="zh-CN" altLang="en-US" sz="1800" smtClean="0">
                <a:solidFill>
                  <a:srgbClr val="FF0000"/>
                </a:solidFill>
                <a:latin typeface="新宋体" pitchFamily="49" charset="-122"/>
                <a:ea typeface="新宋体" pitchFamily="49" charset="-122"/>
              </a:rPr>
              <a:t>无线局域网</a:t>
            </a:r>
            <a:r>
              <a:rPr lang="en-US" altLang="zh-CN" sz="1800" smtClean="0">
                <a:solidFill>
                  <a:srgbClr val="FF0000"/>
                </a:solidFill>
                <a:latin typeface="新宋体" pitchFamily="49" charset="-122"/>
                <a:ea typeface="新宋体" pitchFamily="49" charset="-122"/>
              </a:rPr>
              <a:t>WLAN</a:t>
            </a:r>
          </a:p>
          <a:p>
            <a:pPr eaLnBrk="1" hangingPunct="1">
              <a:lnSpc>
                <a:spcPct val="150000"/>
              </a:lnSpc>
              <a:buFont typeface="Wingdings 3" pitchFamily="18" charset="2"/>
              <a:buNone/>
            </a:pPr>
            <a:r>
              <a:rPr lang="zh-CN" altLang="en-US" sz="1800" smtClean="0">
                <a:latin typeface="新宋体" pitchFamily="49" charset="-122"/>
                <a:ea typeface="新宋体" pitchFamily="49" charset="-122"/>
              </a:rPr>
              <a:t>无线</a:t>
            </a:r>
            <a:r>
              <a:rPr lang="zh-CN" altLang="en-US" sz="1800" smtClean="0">
                <a:latin typeface="新宋体" pitchFamily="49" charset="-122"/>
                <a:ea typeface="新宋体" pitchFamily="49" charset="-122"/>
              </a:rPr>
              <a:t>城域网</a:t>
            </a:r>
            <a:r>
              <a:rPr lang="en-US" altLang="zh-CN" sz="1800" smtClean="0">
                <a:latin typeface="新宋体" pitchFamily="49" charset="-122"/>
                <a:ea typeface="新宋体" pitchFamily="49" charset="-122"/>
              </a:rPr>
              <a:t>WMAN</a:t>
            </a:r>
          </a:p>
          <a:p>
            <a:pPr eaLnBrk="1" hangingPunct="1">
              <a:buFont typeface="Wingdings 3" pitchFamily="18" charset="2"/>
              <a:buNone/>
            </a:pPr>
            <a:endParaRPr lang="zh-CN" altLang="en-US" sz="1800" b="0" smtClean="0"/>
          </a:p>
        </p:txBody>
      </p:sp>
    </p:spTree>
    <p:extLst>
      <p:ext uri="{BB962C8B-B14F-4D97-AF65-F5344CB8AC3E}">
        <p14:creationId xmlns:p14="http://schemas.microsoft.com/office/powerpoint/2010/main" val="2455734226"/>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19"/>
          <p:cNvSpPr txBox="1">
            <a:spLocks noChangeArrowheads="1"/>
          </p:cNvSpPr>
          <p:nvPr/>
        </p:nvSpPr>
        <p:spPr bwMode="auto">
          <a:xfrm>
            <a:off x="7926388" y="4751388"/>
            <a:ext cx="1098550" cy="422275"/>
          </a:xfrm>
          <a:prstGeom prst="rect">
            <a:avLst/>
          </a:prstGeom>
          <a:solidFill>
            <a:schemeClr val="bg1"/>
          </a:solidFill>
          <a:ln>
            <a:noFill/>
          </a:ln>
          <a:extLst>
            <a:ext uri="{91240B29-F687-4F45-9708-019B960494DF}">
              <a14:hiddenLine xmlns:a14="http://schemas.microsoft.com/office/drawing/2010/main" w="38100" cmpd="dbl">
                <a:solidFill>
                  <a:srgbClr val="000000"/>
                </a:solidFill>
                <a:miter lim="800000"/>
                <a:headEnd/>
                <a:tailEnd/>
              </a14:hiddenLine>
            </a:ext>
          </a:extLst>
        </p:spPr>
        <p:txBody>
          <a:bodyPr wrap="none">
            <a:spAutoFit/>
          </a:bodyPr>
          <a:lstStyle>
            <a:lvl1pPr eaLnBrk="0" hangingPunct="0">
              <a:defRPr sz="2000">
                <a:solidFill>
                  <a:schemeClr val="tx1"/>
                </a:solidFill>
                <a:latin typeface="Tahoma" pitchFamily="34" charset="0"/>
                <a:ea typeface="宋体" charset="-122"/>
              </a:defRPr>
            </a:lvl1pPr>
            <a:lvl2pPr marL="742950" indent="-285750" eaLnBrk="0" hangingPunct="0">
              <a:defRPr sz="2000">
                <a:solidFill>
                  <a:schemeClr val="tx1"/>
                </a:solidFill>
                <a:latin typeface="Tahoma" pitchFamily="34" charset="0"/>
                <a:ea typeface="宋体" charset="-122"/>
              </a:defRPr>
            </a:lvl2pPr>
            <a:lvl3pPr marL="1143000" indent="-228600" eaLnBrk="0" hangingPunct="0">
              <a:defRPr sz="2000">
                <a:solidFill>
                  <a:schemeClr val="tx1"/>
                </a:solidFill>
                <a:latin typeface="Tahoma" pitchFamily="34" charset="0"/>
                <a:ea typeface="宋体" charset="-122"/>
              </a:defRPr>
            </a:lvl3pPr>
            <a:lvl4pPr marL="1600200" indent="-228600" eaLnBrk="0" hangingPunct="0">
              <a:defRPr sz="2000">
                <a:solidFill>
                  <a:schemeClr val="tx1"/>
                </a:solidFill>
                <a:latin typeface="Tahoma" pitchFamily="34" charset="0"/>
                <a:ea typeface="宋体" charset="-122"/>
              </a:defRPr>
            </a:lvl4pPr>
            <a:lvl5pPr marL="2057400" indent="-228600" eaLnBrk="0" hangingPunct="0">
              <a:defRPr sz="2000">
                <a:solidFill>
                  <a:schemeClr val="tx1"/>
                </a:solidFill>
                <a:latin typeface="Tahoma" pitchFamily="34" charset="0"/>
                <a:ea typeface="宋体" charset="-122"/>
              </a:defRPr>
            </a:lvl5pPr>
            <a:lvl6pPr marL="2514600" indent="-228600" eaLnBrk="0" fontAlgn="base" hangingPunct="0">
              <a:spcBef>
                <a:spcPct val="0"/>
              </a:spcBef>
              <a:spcAft>
                <a:spcPct val="0"/>
              </a:spcAft>
              <a:defRPr sz="2000">
                <a:solidFill>
                  <a:schemeClr val="tx1"/>
                </a:solidFill>
                <a:latin typeface="Tahoma" pitchFamily="34" charset="0"/>
                <a:ea typeface="宋体" charset="-122"/>
              </a:defRPr>
            </a:lvl6pPr>
            <a:lvl7pPr marL="2971800" indent="-228600" eaLnBrk="0" fontAlgn="base" hangingPunct="0">
              <a:spcBef>
                <a:spcPct val="0"/>
              </a:spcBef>
              <a:spcAft>
                <a:spcPct val="0"/>
              </a:spcAft>
              <a:defRPr sz="2000">
                <a:solidFill>
                  <a:schemeClr val="tx1"/>
                </a:solidFill>
                <a:latin typeface="Tahoma" pitchFamily="34" charset="0"/>
                <a:ea typeface="宋体" charset="-122"/>
              </a:defRPr>
            </a:lvl7pPr>
            <a:lvl8pPr marL="3429000" indent="-228600" eaLnBrk="0" fontAlgn="base" hangingPunct="0">
              <a:spcBef>
                <a:spcPct val="0"/>
              </a:spcBef>
              <a:spcAft>
                <a:spcPct val="0"/>
              </a:spcAft>
              <a:defRPr sz="2000">
                <a:solidFill>
                  <a:schemeClr val="tx1"/>
                </a:solidFill>
                <a:latin typeface="Tahoma" pitchFamily="34" charset="0"/>
                <a:ea typeface="宋体" charset="-122"/>
              </a:defRPr>
            </a:lvl8pPr>
            <a:lvl9pPr marL="3886200" indent="-228600" eaLnBrk="0" fontAlgn="base" hangingPunct="0">
              <a:spcBef>
                <a:spcPct val="0"/>
              </a:spcBef>
              <a:spcAft>
                <a:spcPct val="0"/>
              </a:spcAft>
              <a:defRPr sz="2000">
                <a:solidFill>
                  <a:schemeClr val="tx1"/>
                </a:solidFill>
                <a:latin typeface="Tahoma" pitchFamily="34" charset="0"/>
                <a:ea typeface="宋体" charset="-122"/>
              </a:defRPr>
            </a:lvl9pPr>
          </a:lstStyle>
          <a:p>
            <a:pPr algn="r" eaLnBrk="1" hangingPunct="1">
              <a:lnSpc>
                <a:spcPct val="120000"/>
              </a:lnSpc>
            </a:pPr>
            <a:r>
              <a:rPr lang="zh-CN" altLang="en-US" sz="1800">
                <a:solidFill>
                  <a:schemeClr val="folHlink"/>
                </a:solidFill>
                <a:latin typeface="Arial" charset="0"/>
                <a:ea typeface="黑体" pitchFamily="2" charset="-122"/>
              </a:rPr>
              <a:t>覆盖范围</a:t>
            </a:r>
          </a:p>
        </p:txBody>
      </p:sp>
      <p:sp>
        <p:nvSpPr>
          <p:cNvPr id="30723" name="Rectangle 4"/>
          <p:cNvSpPr>
            <a:spLocks noGrp="1" noChangeArrowheads="1"/>
          </p:cNvSpPr>
          <p:nvPr>
            <p:ph type="title"/>
          </p:nvPr>
        </p:nvSpPr>
        <p:spPr/>
        <p:txBody>
          <a:bodyPr/>
          <a:lstStyle/>
          <a:p>
            <a:pPr eaLnBrk="1" hangingPunct="1"/>
            <a:r>
              <a:rPr lang="zh-CN" altLang="en-US" smtClean="0"/>
              <a:t>几种无线网络的比较 </a:t>
            </a:r>
          </a:p>
        </p:txBody>
      </p:sp>
      <p:sp>
        <p:nvSpPr>
          <p:cNvPr id="30724" name="Text Box 5"/>
          <p:cNvSpPr txBox="1">
            <a:spLocks noChangeArrowheads="1"/>
          </p:cNvSpPr>
          <p:nvPr/>
        </p:nvSpPr>
        <p:spPr bwMode="auto">
          <a:xfrm>
            <a:off x="-57150" y="1500188"/>
            <a:ext cx="1123950" cy="471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itchFamily="34" charset="0"/>
                <a:ea typeface="宋体" charset="-122"/>
              </a:defRPr>
            </a:lvl1pPr>
            <a:lvl2pPr marL="742950" indent="-285750" eaLnBrk="0" hangingPunct="0">
              <a:defRPr sz="2000">
                <a:solidFill>
                  <a:schemeClr val="tx1"/>
                </a:solidFill>
                <a:latin typeface="Tahoma" pitchFamily="34" charset="0"/>
                <a:ea typeface="宋体" charset="-122"/>
              </a:defRPr>
            </a:lvl2pPr>
            <a:lvl3pPr marL="1143000" indent="-228600" eaLnBrk="0" hangingPunct="0">
              <a:defRPr sz="2000">
                <a:solidFill>
                  <a:schemeClr val="tx1"/>
                </a:solidFill>
                <a:latin typeface="Tahoma" pitchFamily="34" charset="0"/>
                <a:ea typeface="宋体" charset="-122"/>
              </a:defRPr>
            </a:lvl3pPr>
            <a:lvl4pPr marL="1600200" indent="-228600" eaLnBrk="0" hangingPunct="0">
              <a:defRPr sz="2000">
                <a:solidFill>
                  <a:schemeClr val="tx1"/>
                </a:solidFill>
                <a:latin typeface="Tahoma" pitchFamily="34" charset="0"/>
                <a:ea typeface="宋体" charset="-122"/>
              </a:defRPr>
            </a:lvl4pPr>
            <a:lvl5pPr marL="2057400" indent="-228600" eaLnBrk="0" hangingPunct="0">
              <a:defRPr sz="2000">
                <a:solidFill>
                  <a:schemeClr val="tx1"/>
                </a:solidFill>
                <a:latin typeface="Tahoma" pitchFamily="34" charset="0"/>
                <a:ea typeface="宋体" charset="-122"/>
              </a:defRPr>
            </a:lvl5pPr>
            <a:lvl6pPr marL="2514600" indent="-228600" eaLnBrk="0" fontAlgn="base" hangingPunct="0">
              <a:spcBef>
                <a:spcPct val="0"/>
              </a:spcBef>
              <a:spcAft>
                <a:spcPct val="0"/>
              </a:spcAft>
              <a:defRPr sz="2000">
                <a:solidFill>
                  <a:schemeClr val="tx1"/>
                </a:solidFill>
                <a:latin typeface="Tahoma" pitchFamily="34" charset="0"/>
                <a:ea typeface="宋体" charset="-122"/>
              </a:defRPr>
            </a:lvl6pPr>
            <a:lvl7pPr marL="2971800" indent="-228600" eaLnBrk="0" fontAlgn="base" hangingPunct="0">
              <a:spcBef>
                <a:spcPct val="0"/>
              </a:spcBef>
              <a:spcAft>
                <a:spcPct val="0"/>
              </a:spcAft>
              <a:defRPr sz="2000">
                <a:solidFill>
                  <a:schemeClr val="tx1"/>
                </a:solidFill>
                <a:latin typeface="Tahoma" pitchFamily="34" charset="0"/>
                <a:ea typeface="宋体" charset="-122"/>
              </a:defRPr>
            </a:lvl7pPr>
            <a:lvl8pPr marL="3429000" indent="-228600" eaLnBrk="0" fontAlgn="base" hangingPunct="0">
              <a:spcBef>
                <a:spcPct val="0"/>
              </a:spcBef>
              <a:spcAft>
                <a:spcPct val="0"/>
              </a:spcAft>
              <a:defRPr sz="2000">
                <a:solidFill>
                  <a:schemeClr val="tx1"/>
                </a:solidFill>
                <a:latin typeface="Tahoma" pitchFamily="34" charset="0"/>
                <a:ea typeface="宋体" charset="-122"/>
              </a:defRPr>
            </a:lvl8pPr>
            <a:lvl9pPr marL="3886200" indent="-228600" eaLnBrk="0" fontAlgn="base" hangingPunct="0">
              <a:spcBef>
                <a:spcPct val="0"/>
              </a:spcBef>
              <a:spcAft>
                <a:spcPct val="0"/>
              </a:spcAft>
              <a:defRPr sz="2000">
                <a:solidFill>
                  <a:schemeClr val="tx1"/>
                </a:solidFill>
                <a:latin typeface="Tahoma" pitchFamily="34" charset="0"/>
                <a:ea typeface="宋体" charset="-122"/>
              </a:defRPr>
            </a:lvl9pPr>
          </a:lstStyle>
          <a:p>
            <a:pPr algn="r" eaLnBrk="1" hangingPunct="1">
              <a:lnSpc>
                <a:spcPct val="120000"/>
              </a:lnSpc>
            </a:pPr>
            <a:r>
              <a:rPr lang="en-US" altLang="zh-CN" sz="1800">
                <a:solidFill>
                  <a:schemeClr val="folHlink"/>
                </a:solidFill>
                <a:latin typeface="Arial" charset="0"/>
                <a:ea typeface="黑体" pitchFamily="2" charset="-122"/>
              </a:rPr>
              <a:t>1 Gb/s</a:t>
            </a:r>
          </a:p>
          <a:p>
            <a:pPr algn="r" eaLnBrk="1" hangingPunct="1">
              <a:lnSpc>
                <a:spcPct val="120000"/>
              </a:lnSpc>
            </a:pPr>
            <a:endParaRPr lang="en-US" altLang="zh-CN" sz="1800">
              <a:solidFill>
                <a:schemeClr val="folHlink"/>
              </a:solidFill>
              <a:latin typeface="Arial" charset="0"/>
              <a:ea typeface="黑体" pitchFamily="2" charset="-122"/>
            </a:endParaRPr>
          </a:p>
          <a:p>
            <a:pPr algn="r" eaLnBrk="1" hangingPunct="1">
              <a:lnSpc>
                <a:spcPct val="120000"/>
              </a:lnSpc>
            </a:pPr>
            <a:r>
              <a:rPr lang="en-US" altLang="zh-CN" sz="1800">
                <a:solidFill>
                  <a:schemeClr val="folHlink"/>
                </a:solidFill>
                <a:latin typeface="Arial" charset="0"/>
                <a:ea typeface="黑体" pitchFamily="2" charset="-122"/>
              </a:rPr>
              <a:t>100 Mb/s</a:t>
            </a:r>
          </a:p>
          <a:p>
            <a:pPr algn="r" eaLnBrk="1" hangingPunct="1">
              <a:lnSpc>
                <a:spcPct val="120000"/>
              </a:lnSpc>
            </a:pPr>
            <a:endParaRPr lang="en-US" altLang="zh-CN" sz="1800">
              <a:solidFill>
                <a:schemeClr val="folHlink"/>
              </a:solidFill>
              <a:latin typeface="Arial" charset="0"/>
              <a:ea typeface="黑体" pitchFamily="2" charset="-122"/>
            </a:endParaRPr>
          </a:p>
          <a:p>
            <a:pPr algn="r" eaLnBrk="1" hangingPunct="1">
              <a:lnSpc>
                <a:spcPct val="120000"/>
              </a:lnSpc>
            </a:pPr>
            <a:r>
              <a:rPr lang="en-US" altLang="zh-CN" sz="1800">
                <a:solidFill>
                  <a:schemeClr val="folHlink"/>
                </a:solidFill>
                <a:latin typeface="Arial" charset="0"/>
                <a:ea typeface="黑体" pitchFamily="2" charset="-122"/>
              </a:rPr>
              <a:t>10 Mb/s</a:t>
            </a:r>
          </a:p>
          <a:p>
            <a:pPr algn="r" eaLnBrk="1" hangingPunct="1">
              <a:lnSpc>
                <a:spcPct val="120000"/>
              </a:lnSpc>
            </a:pPr>
            <a:endParaRPr lang="en-US" altLang="zh-CN" sz="1800">
              <a:solidFill>
                <a:schemeClr val="folHlink"/>
              </a:solidFill>
              <a:latin typeface="Arial" charset="0"/>
              <a:ea typeface="黑体" pitchFamily="2" charset="-122"/>
            </a:endParaRPr>
          </a:p>
          <a:p>
            <a:pPr algn="r" eaLnBrk="1" hangingPunct="1">
              <a:lnSpc>
                <a:spcPct val="120000"/>
              </a:lnSpc>
            </a:pPr>
            <a:r>
              <a:rPr lang="en-US" altLang="zh-CN" sz="1800">
                <a:solidFill>
                  <a:schemeClr val="folHlink"/>
                </a:solidFill>
                <a:latin typeface="Arial" charset="0"/>
                <a:ea typeface="黑体" pitchFamily="2" charset="-122"/>
              </a:rPr>
              <a:t>1 Mb/s</a:t>
            </a:r>
          </a:p>
          <a:p>
            <a:pPr algn="r" eaLnBrk="1" hangingPunct="1">
              <a:lnSpc>
                <a:spcPct val="120000"/>
              </a:lnSpc>
            </a:pPr>
            <a:endParaRPr lang="en-US" altLang="zh-CN" sz="1800">
              <a:solidFill>
                <a:schemeClr val="folHlink"/>
              </a:solidFill>
              <a:latin typeface="Arial" charset="0"/>
              <a:ea typeface="黑体" pitchFamily="2" charset="-122"/>
            </a:endParaRPr>
          </a:p>
          <a:p>
            <a:pPr algn="r" eaLnBrk="1" hangingPunct="1">
              <a:lnSpc>
                <a:spcPct val="120000"/>
              </a:lnSpc>
            </a:pPr>
            <a:r>
              <a:rPr lang="en-US" altLang="zh-CN" sz="1800">
                <a:solidFill>
                  <a:schemeClr val="folHlink"/>
                </a:solidFill>
                <a:latin typeface="Arial" charset="0"/>
                <a:ea typeface="黑体" pitchFamily="2" charset="-122"/>
              </a:rPr>
              <a:t>100 kb/s</a:t>
            </a:r>
          </a:p>
          <a:p>
            <a:pPr algn="r" eaLnBrk="1" hangingPunct="1">
              <a:lnSpc>
                <a:spcPct val="120000"/>
              </a:lnSpc>
            </a:pPr>
            <a:endParaRPr lang="en-US" altLang="zh-CN" sz="1800">
              <a:solidFill>
                <a:schemeClr val="folHlink"/>
              </a:solidFill>
              <a:latin typeface="Arial" charset="0"/>
              <a:ea typeface="黑体" pitchFamily="2" charset="-122"/>
            </a:endParaRPr>
          </a:p>
          <a:p>
            <a:pPr algn="r" eaLnBrk="1" hangingPunct="1">
              <a:lnSpc>
                <a:spcPct val="120000"/>
              </a:lnSpc>
            </a:pPr>
            <a:r>
              <a:rPr lang="en-US" altLang="zh-CN" sz="1800">
                <a:solidFill>
                  <a:schemeClr val="folHlink"/>
                </a:solidFill>
                <a:latin typeface="Arial" charset="0"/>
                <a:ea typeface="黑体" pitchFamily="2" charset="-122"/>
              </a:rPr>
              <a:t>10 kb/s</a:t>
            </a:r>
          </a:p>
          <a:p>
            <a:pPr algn="r" eaLnBrk="1" hangingPunct="1">
              <a:lnSpc>
                <a:spcPct val="120000"/>
              </a:lnSpc>
            </a:pPr>
            <a:endParaRPr lang="en-US" altLang="zh-CN" sz="1800">
              <a:solidFill>
                <a:schemeClr val="folHlink"/>
              </a:solidFill>
              <a:latin typeface="Arial" charset="0"/>
              <a:ea typeface="黑体" pitchFamily="2" charset="-122"/>
            </a:endParaRPr>
          </a:p>
          <a:p>
            <a:pPr algn="r" eaLnBrk="1" hangingPunct="1">
              <a:lnSpc>
                <a:spcPct val="120000"/>
              </a:lnSpc>
            </a:pPr>
            <a:endParaRPr lang="en-US" altLang="zh-CN" sz="1800">
              <a:solidFill>
                <a:schemeClr val="folHlink"/>
              </a:solidFill>
              <a:latin typeface="Arial" charset="0"/>
              <a:ea typeface="黑体" pitchFamily="2" charset="-122"/>
            </a:endParaRPr>
          </a:p>
          <a:p>
            <a:pPr algn="r" eaLnBrk="1" hangingPunct="1">
              <a:lnSpc>
                <a:spcPct val="120000"/>
              </a:lnSpc>
            </a:pPr>
            <a:endParaRPr lang="en-US" altLang="zh-CN" sz="1800">
              <a:solidFill>
                <a:schemeClr val="folHlink"/>
              </a:solidFill>
              <a:latin typeface="Arial" charset="0"/>
              <a:ea typeface="黑体" pitchFamily="2" charset="-122"/>
            </a:endParaRPr>
          </a:p>
        </p:txBody>
      </p:sp>
      <p:sp>
        <p:nvSpPr>
          <p:cNvPr id="30725" name="Line 6"/>
          <p:cNvSpPr>
            <a:spLocks noChangeShapeType="1"/>
          </p:cNvSpPr>
          <p:nvPr/>
        </p:nvSpPr>
        <p:spPr bwMode="auto">
          <a:xfrm>
            <a:off x="971550" y="5170488"/>
            <a:ext cx="7416800" cy="0"/>
          </a:xfrm>
          <a:prstGeom prst="line">
            <a:avLst/>
          </a:prstGeom>
          <a:noFill/>
          <a:ln w="28575">
            <a:solidFill>
              <a:schemeClr val="folHlink"/>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30726" name="Line 7"/>
          <p:cNvSpPr>
            <a:spLocks noChangeShapeType="1"/>
          </p:cNvSpPr>
          <p:nvPr/>
        </p:nvSpPr>
        <p:spPr bwMode="auto">
          <a:xfrm rot="-5400000">
            <a:off x="-864394" y="3479007"/>
            <a:ext cx="3960813" cy="0"/>
          </a:xfrm>
          <a:prstGeom prst="line">
            <a:avLst/>
          </a:prstGeom>
          <a:noFill/>
          <a:ln w="28575">
            <a:solidFill>
              <a:schemeClr val="folHlink"/>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30727" name="Text Box 8"/>
          <p:cNvSpPr txBox="1">
            <a:spLocks noChangeArrowheads="1"/>
          </p:cNvSpPr>
          <p:nvPr/>
        </p:nvSpPr>
        <p:spPr bwMode="auto">
          <a:xfrm>
            <a:off x="1077913" y="981075"/>
            <a:ext cx="869950"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itchFamily="34" charset="0"/>
                <a:ea typeface="宋体" charset="-122"/>
              </a:defRPr>
            </a:lvl1pPr>
            <a:lvl2pPr marL="742950" indent="-285750" eaLnBrk="0" hangingPunct="0">
              <a:defRPr sz="2000">
                <a:solidFill>
                  <a:schemeClr val="tx1"/>
                </a:solidFill>
                <a:latin typeface="Tahoma" pitchFamily="34" charset="0"/>
                <a:ea typeface="宋体" charset="-122"/>
              </a:defRPr>
            </a:lvl2pPr>
            <a:lvl3pPr marL="1143000" indent="-228600" eaLnBrk="0" hangingPunct="0">
              <a:defRPr sz="2000">
                <a:solidFill>
                  <a:schemeClr val="tx1"/>
                </a:solidFill>
                <a:latin typeface="Tahoma" pitchFamily="34" charset="0"/>
                <a:ea typeface="宋体" charset="-122"/>
              </a:defRPr>
            </a:lvl3pPr>
            <a:lvl4pPr marL="1600200" indent="-228600" eaLnBrk="0" hangingPunct="0">
              <a:defRPr sz="2000">
                <a:solidFill>
                  <a:schemeClr val="tx1"/>
                </a:solidFill>
                <a:latin typeface="Tahoma" pitchFamily="34" charset="0"/>
                <a:ea typeface="宋体" charset="-122"/>
              </a:defRPr>
            </a:lvl4pPr>
            <a:lvl5pPr marL="2057400" indent="-228600" eaLnBrk="0" hangingPunct="0">
              <a:defRPr sz="2000">
                <a:solidFill>
                  <a:schemeClr val="tx1"/>
                </a:solidFill>
                <a:latin typeface="Tahoma" pitchFamily="34" charset="0"/>
                <a:ea typeface="宋体" charset="-122"/>
              </a:defRPr>
            </a:lvl5pPr>
            <a:lvl6pPr marL="2514600" indent="-228600" eaLnBrk="0" fontAlgn="base" hangingPunct="0">
              <a:spcBef>
                <a:spcPct val="0"/>
              </a:spcBef>
              <a:spcAft>
                <a:spcPct val="0"/>
              </a:spcAft>
              <a:defRPr sz="2000">
                <a:solidFill>
                  <a:schemeClr val="tx1"/>
                </a:solidFill>
                <a:latin typeface="Tahoma" pitchFamily="34" charset="0"/>
                <a:ea typeface="宋体" charset="-122"/>
              </a:defRPr>
            </a:lvl6pPr>
            <a:lvl7pPr marL="2971800" indent="-228600" eaLnBrk="0" fontAlgn="base" hangingPunct="0">
              <a:spcBef>
                <a:spcPct val="0"/>
              </a:spcBef>
              <a:spcAft>
                <a:spcPct val="0"/>
              </a:spcAft>
              <a:defRPr sz="2000">
                <a:solidFill>
                  <a:schemeClr val="tx1"/>
                </a:solidFill>
                <a:latin typeface="Tahoma" pitchFamily="34" charset="0"/>
                <a:ea typeface="宋体" charset="-122"/>
              </a:defRPr>
            </a:lvl7pPr>
            <a:lvl8pPr marL="3429000" indent="-228600" eaLnBrk="0" fontAlgn="base" hangingPunct="0">
              <a:spcBef>
                <a:spcPct val="0"/>
              </a:spcBef>
              <a:spcAft>
                <a:spcPct val="0"/>
              </a:spcAft>
              <a:defRPr sz="2000">
                <a:solidFill>
                  <a:schemeClr val="tx1"/>
                </a:solidFill>
                <a:latin typeface="Tahoma" pitchFamily="34" charset="0"/>
                <a:ea typeface="宋体" charset="-122"/>
              </a:defRPr>
            </a:lvl8pPr>
            <a:lvl9pPr marL="3886200" indent="-228600" eaLnBrk="0" fontAlgn="base" hangingPunct="0">
              <a:spcBef>
                <a:spcPct val="0"/>
              </a:spcBef>
              <a:spcAft>
                <a:spcPct val="0"/>
              </a:spcAft>
              <a:defRPr sz="2000">
                <a:solidFill>
                  <a:schemeClr val="tx1"/>
                </a:solidFill>
                <a:latin typeface="Tahoma" pitchFamily="34" charset="0"/>
                <a:ea typeface="宋体" charset="-122"/>
              </a:defRPr>
            </a:lvl9pPr>
          </a:lstStyle>
          <a:p>
            <a:pPr algn="ctr" eaLnBrk="1" hangingPunct="1">
              <a:lnSpc>
                <a:spcPct val="120000"/>
              </a:lnSpc>
            </a:pPr>
            <a:r>
              <a:rPr lang="zh-CN" altLang="en-US" sz="1800">
                <a:solidFill>
                  <a:schemeClr val="folHlink"/>
                </a:solidFill>
                <a:latin typeface="Arial" charset="0"/>
                <a:ea typeface="黑体" pitchFamily="2" charset="-122"/>
              </a:rPr>
              <a:t>用户</a:t>
            </a:r>
          </a:p>
          <a:p>
            <a:pPr algn="ctr" eaLnBrk="1" hangingPunct="1">
              <a:lnSpc>
                <a:spcPct val="95000"/>
              </a:lnSpc>
            </a:pPr>
            <a:r>
              <a:rPr lang="zh-CN" altLang="en-US" sz="1800">
                <a:solidFill>
                  <a:schemeClr val="folHlink"/>
                </a:solidFill>
                <a:latin typeface="Arial" charset="0"/>
                <a:ea typeface="黑体" pitchFamily="2" charset="-122"/>
              </a:rPr>
              <a:t>数据率</a:t>
            </a:r>
          </a:p>
        </p:txBody>
      </p:sp>
      <p:sp>
        <p:nvSpPr>
          <p:cNvPr id="30728" name="Text Box 9"/>
          <p:cNvSpPr txBox="1">
            <a:spLocks noChangeArrowheads="1"/>
          </p:cNvSpPr>
          <p:nvPr/>
        </p:nvSpPr>
        <p:spPr bwMode="auto">
          <a:xfrm>
            <a:off x="1700213" y="5099710"/>
            <a:ext cx="6399212"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chemeClr val="tx1"/>
                </a:solidFill>
                <a:latin typeface="Tahoma" pitchFamily="34" charset="0"/>
                <a:ea typeface="宋体" charset="-122"/>
              </a:defRPr>
            </a:lvl1pPr>
            <a:lvl2pPr marL="742950" indent="-285750" eaLnBrk="0" hangingPunct="0">
              <a:defRPr sz="2000">
                <a:solidFill>
                  <a:schemeClr val="tx1"/>
                </a:solidFill>
                <a:latin typeface="Tahoma" pitchFamily="34" charset="0"/>
                <a:ea typeface="宋体" charset="-122"/>
              </a:defRPr>
            </a:lvl2pPr>
            <a:lvl3pPr marL="1143000" indent="-228600" eaLnBrk="0" hangingPunct="0">
              <a:defRPr sz="2000">
                <a:solidFill>
                  <a:schemeClr val="tx1"/>
                </a:solidFill>
                <a:latin typeface="Tahoma" pitchFamily="34" charset="0"/>
                <a:ea typeface="宋体" charset="-122"/>
              </a:defRPr>
            </a:lvl3pPr>
            <a:lvl4pPr marL="1600200" indent="-228600" eaLnBrk="0" hangingPunct="0">
              <a:defRPr sz="2000">
                <a:solidFill>
                  <a:schemeClr val="tx1"/>
                </a:solidFill>
                <a:latin typeface="Tahoma" pitchFamily="34" charset="0"/>
                <a:ea typeface="宋体" charset="-122"/>
              </a:defRPr>
            </a:lvl4pPr>
            <a:lvl5pPr marL="2057400" indent="-228600" eaLnBrk="0" hangingPunct="0">
              <a:defRPr sz="2000">
                <a:solidFill>
                  <a:schemeClr val="tx1"/>
                </a:solidFill>
                <a:latin typeface="Tahoma" pitchFamily="34" charset="0"/>
                <a:ea typeface="宋体" charset="-122"/>
              </a:defRPr>
            </a:lvl5pPr>
            <a:lvl6pPr marL="2514600" indent="-228600" eaLnBrk="0" fontAlgn="base" hangingPunct="0">
              <a:spcBef>
                <a:spcPct val="0"/>
              </a:spcBef>
              <a:spcAft>
                <a:spcPct val="0"/>
              </a:spcAft>
              <a:defRPr sz="2000">
                <a:solidFill>
                  <a:schemeClr val="tx1"/>
                </a:solidFill>
                <a:latin typeface="Tahoma" pitchFamily="34" charset="0"/>
                <a:ea typeface="宋体" charset="-122"/>
              </a:defRPr>
            </a:lvl6pPr>
            <a:lvl7pPr marL="2971800" indent="-228600" eaLnBrk="0" fontAlgn="base" hangingPunct="0">
              <a:spcBef>
                <a:spcPct val="0"/>
              </a:spcBef>
              <a:spcAft>
                <a:spcPct val="0"/>
              </a:spcAft>
              <a:defRPr sz="2000">
                <a:solidFill>
                  <a:schemeClr val="tx1"/>
                </a:solidFill>
                <a:latin typeface="Tahoma" pitchFamily="34" charset="0"/>
                <a:ea typeface="宋体" charset="-122"/>
              </a:defRPr>
            </a:lvl7pPr>
            <a:lvl8pPr marL="3429000" indent="-228600" eaLnBrk="0" fontAlgn="base" hangingPunct="0">
              <a:spcBef>
                <a:spcPct val="0"/>
              </a:spcBef>
              <a:spcAft>
                <a:spcPct val="0"/>
              </a:spcAft>
              <a:defRPr sz="2000">
                <a:solidFill>
                  <a:schemeClr val="tx1"/>
                </a:solidFill>
                <a:latin typeface="Tahoma" pitchFamily="34" charset="0"/>
                <a:ea typeface="宋体" charset="-122"/>
              </a:defRPr>
            </a:lvl8pPr>
            <a:lvl9pPr marL="3886200" indent="-228600" eaLnBrk="0" fontAlgn="base" hangingPunct="0">
              <a:spcBef>
                <a:spcPct val="0"/>
              </a:spcBef>
              <a:spcAft>
                <a:spcPct val="0"/>
              </a:spcAft>
              <a:defRPr sz="2000">
                <a:solidFill>
                  <a:schemeClr val="tx1"/>
                </a:solidFill>
                <a:latin typeface="Tahoma" pitchFamily="34" charset="0"/>
                <a:ea typeface="宋体" charset="-122"/>
              </a:defRPr>
            </a:lvl9pPr>
          </a:lstStyle>
          <a:p>
            <a:pPr eaLnBrk="1" hangingPunct="1">
              <a:lnSpc>
                <a:spcPct val="120000"/>
              </a:lnSpc>
            </a:pPr>
            <a:r>
              <a:rPr lang="en-US" altLang="zh-CN" sz="1800">
                <a:solidFill>
                  <a:schemeClr val="folHlink"/>
                </a:solidFill>
                <a:latin typeface="Arial" charset="0"/>
                <a:ea typeface="黑体" pitchFamily="2" charset="-122"/>
              </a:rPr>
              <a:t>PAN           </a:t>
            </a:r>
            <a:r>
              <a:rPr lang="en-US" altLang="zh-CN" sz="1800" smtClean="0">
                <a:solidFill>
                  <a:schemeClr val="folHlink"/>
                </a:solidFill>
                <a:latin typeface="Arial" charset="0"/>
                <a:ea typeface="黑体" pitchFamily="2" charset="-122"/>
              </a:rPr>
              <a:t>           </a:t>
            </a:r>
            <a:r>
              <a:rPr lang="en-US" altLang="zh-CN" sz="1800">
                <a:solidFill>
                  <a:schemeClr val="folHlink"/>
                </a:solidFill>
                <a:latin typeface="Arial" charset="0"/>
                <a:ea typeface="黑体" pitchFamily="2" charset="-122"/>
              </a:rPr>
              <a:t>LAN      </a:t>
            </a:r>
            <a:r>
              <a:rPr lang="en-US" altLang="zh-CN" sz="1800" smtClean="0">
                <a:solidFill>
                  <a:schemeClr val="folHlink"/>
                </a:solidFill>
                <a:latin typeface="Arial" charset="0"/>
                <a:ea typeface="黑体" pitchFamily="2" charset="-122"/>
              </a:rPr>
              <a:t>                </a:t>
            </a:r>
            <a:r>
              <a:rPr lang="en-US" altLang="zh-CN" sz="1800">
                <a:solidFill>
                  <a:schemeClr val="folHlink"/>
                </a:solidFill>
                <a:latin typeface="Arial" charset="0"/>
                <a:ea typeface="黑体" pitchFamily="2" charset="-122"/>
              </a:rPr>
              <a:t>MAN        </a:t>
            </a:r>
            <a:r>
              <a:rPr lang="en-US" altLang="zh-CN" sz="1800" smtClean="0">
                <a:solidFill>
                  <a:schemeClr val="folHlink"/>
                </a:solidFill>
                <a:latin typeface="Arial" charset="0"/>
                <a:ea typeface="黑体" pitchFamily="2" charset="-122"/>
              </a:rPr>
              <a:t>            </a:t>
            </a:r>
            <a:r>
              <a:rPr lang="en-US" altLang="zh-CN" sz="1800">
                <a:solidFill>
                  <a:schemeClr val="folHlink"/>
                </a:solidFill>
                <a:latin typeface="Arial" charset="0"/>
                <a:ea typeface="黑体" pitchFamily="2" charset="-122"/>
              </a:rPr>
              <a:t>WAN</a:t>
            </a:r>
          </a:p>
        </p:txBody>
      </p:sp>
      <p:sp>
        <p:nvSpPr>
          <p:cNvPr id="30729" name="Oval 10"/>
          <p:cNvSpPr>
            <a:spLocks noChangeArrowheads="1"/>
          </p:cNvSpPr>
          <p:nvPr/>
        </p:nvSpPr>
        <p:spPr bwMode="auto">
          <a:xfrm>
            <a:off x="1476375" y="3946525"/>
            <a:ext cx="1439863" cy="720725"/>
          </a:xfrm>
          <a:prstGeom prst="ellipse">
            <a:avLst/>
          </a:prstGeom>
          <a:solidFill>
            <a:srgbClr val="CCCC00"/>
          </a:solidFill>
          <a:ln w="9525">
            <a:solidFill>
              <a:schemeClr val="folHlink"/>
            </a:solidFill>
            <a:round/>
            <a:headEnd/>
            <a:tailEnd/>
          </a:ln>
        </p:spPr>
        <p:txBody>
          <a:bodyPr wrap="none" anchor="ctr"/>
          <a:lstStyle>
            <a:lvl1pPr eaLnBrk="0" hangingPunct="0">
              <a:defRPr sz="2000">
                <a:solidFill>
                  <a:schemeClr val="tx1"/>
                </a:solidFill>
                <a:latin typeface="Tahoma" pitchFamily="34" charset="0"/>
                <a:ea typeface="宋体" charset="-122"/>
              </a:defRPr>
            </a:lvl1pPr>
            <a:lvl2pPr marL="742950" indent="-285750" eaLnBrk="0" hangingPunct="0">
              <a:defRPr sz="2000">
                <a:solidFill>
                  <a:schemeClr val="tx1"/>
                </a:solidFill>
                <a:latin typeface="Tahoma" pitchFamily="34" charset="0"/>
                <a:ea typeface="宋体" charset="-122"/>
              </a:defRPr>
            </a:lvl2pPr>
            <a:lvl3pPr marL="1143000" indent="-228600" eaLnBrk="0" hangingPunct="0">
              <a:defRPr sz="2000">
                <a:solidFill>
                  <a:schemeClr val="tx1"/>
                </a:solidFill>
                <a:latin typeface="Tahoma" pitchFamily="34" charset="0"/>
                <a:ea typeface="宋体" charset="-122"/>
              </a:defRPr>
            </a:lvl3pPr>
            <a:lvl4pPr marL="1600200" indent="-228600" eaLnBrk="0" hangingPunct="0">
              <a:defRPr sz="2000">
                <a:solidFill>
                  <a:schemeClr val="tx1"/>
                </a:solidFill>
                <a:latin typeface="Tahoma" pitchFamily="34" charset="0"/>
                <a:ea typeface="宋体" charset="-122"/>
              </a:defRPr>
            </a:lvl4pPr>
            <a:lvl5pPr marL="2057400" indent="-228600" eaLnBrk="0" hangingPunct="0">
              <a:defRPr sz="2000">
                <a:solidFill>
                  <a:schemeClr val="tx1"/>
                </a:solidFill>
                <a:latin typeface="Tahoma" pitchFamily="34" charset="0"/>
                <a:ea typeface="宋体" charset="-122"/>
              </a:defRPr>
            </a:lvl5pPr>
            <a:lvl6pPr marL="2514600" indent="-228600" eaLnBrk="0" fontAlgn="base" hangingPunct="0">
              <a:spcBef>
                <a:spcPct val="0"/>
              </a:spcBef>
              <a:spcAft>
                <a:spcPct val="0"/>
              </a:spcAft>
              <a:defRPr sz="2000">
                <a:solidFill>
                  <a:schemeClr val="tx1"/>
                </a:solidFill>
                <a:latin typeface="Tahoma" pitchFamily="34" charset="0"/>
                <a:ea typeface="宋体" charset="-122"/>
              </a:defRPr>
            </a:lvl6pPr>
            <a:lvl7pPr marL="2971800" indent="-228600" eaLnBrk="0" fontAlgn="base" hangingPunct="0">
              <a:spcBef>
                <a:spcPct val="0"/>
              </a:spcBef>
              <a:spcAft>
                <a:spcPct val="0"/>
              </a:spcAft>
              <a:defRPr sz="2000">
                <a:solidFill>
                  <a:schemeClr val="tx1"/>
                </a:solidFill>
                <a:latin typeface="Tahoma" pitchFamily="34" charset="0"/>
                <a:ea typeface="宋体" charset="-122"/>
              </a:defRPr>
            </a:lvl7pPr>
            <a:lvl8pPr marL="3429000" indent="-228600" eaLnBrk="0" fontAlgn="base" hangingPunct="0">
              <a:spcBef>
                <a:spcPct val="0"/>
              </a:spcBef>
              <a:spcAft>
                <a:spcPct val="0"/>
              </a:spcAft>
              <a:defRPr sz="2000">
                <a:solidFill>
                  <a:schemeClr val="tx1"/>
                </a:solidFill>
                <a:latin typeface="Tahoma" pitchFamily="34" charset="0"/>
                <a:ea typeface="宋体" charset="-122"/>
              </a:defRPr>
            </a:lvl8pPr>
            <a:lvl9pPr marL="3886200" indent="-228600" eaLnBrk="0" fontAlgn="base" hangingPunct="0">
              <a:spcBef>
                <a:spcPct val="0"/>
              </a:spcBef>
              <a:spcAft>
                <a:spcPct val="0"/>
              </a:spcAft>
              <a:defRPr sz="2000">
                <a:solidFill>
                  <a:schemeClr val="tx1"/>
                </a:solidFill>
                <a:latin typeface="Tahoma" pitchFamily="34" charset="0"/>
                <a:ea typeface="宋体" charset="-122"/>
              </a:defRPr>
            </a:lvl9pPr>
          </a:lstStyle>
          <a:p>
            <a:pPr algn="ctr" eaLnBrk="1" hangingPunct="1"/>
            <a:r>
              <a:rPr lang="en-US" altLang="zh-CN" sz="1800">
                <a:solidFill>
                  <a:schemeClr val="folHlink"/>
                </a:solidFill>
                <a:latin typeface="Arial" charset="0"/>
                <a:ea typeface="黑体" pitchFamily="2" charset="-122"/>
              </a:rPr>
              <a:t>802.15.4</a:t>
            </a:r>
          </a:p>
          <a:p>
            <a:pPr algn="ctr" eaLnBrk="1" hangingPunct="1"/>
            <a:r>
              <a:rPr lang="en-US" altLang="zh-CN" sz="1800">
                <a:solidFill>
                  <a:schemeClr val="folHlink"/>
                </a:solidFill>
                <a:latin typeface="Arial" charset="0"/>
                <a:ea typeface="黑体" pitchFamily="2" charset="-122"/>
              </a:rPr>
              <a:t>ZigBee</a:t>
            </a:r>
          </a:p>
        </p:txBody>
      </p:sp>
      <p:sp>
        <p:nvSpPr>
          <p:cNvPr id="30730" name="Oval 11"/>
          <p:cNvSpPr>
            <a:spLocks noChangeArrowheads="1"/>
          </p:cNvSpPr>
          <p:nvPr/>
        </p:nvSpPr>
        <p:spPr bwMode="auto">
          <a:xfrm>
            <a:off x="1476375" y="3370263"/>
            <a:ext cx="1439863" cy="647700"/>
          </a:xfrm>
          <a:prstGeom prst="ellipse">
            <a:avLst/>
          </a:prstGeom>
          <a:solidFill>
            <a:srgbClr val="FFCC00"/>
          </a:solidFill>
          <a:ln w="9525">
            <a:solidFill>
              <a:schemeClr val="folHlink"/>
            </a:solidFill>
            <a:round/>
            <a:headEnd/>
            <a:tailEnd/>
          </a:ln>
        </p:spPr>
        <p:txBody>
          <a:bodyPr wrap="none" anchor="ctr"/>
          <a:lstStyle>
            <a:lvl1pPr eaLnBrk="0" hangingPunct="0">
              <a:defRPr sz="2000">
                <a:solidFill>
                  <a:schemeClr val="tx1"/>
                </a:solidFill>
                <a:latin typeface="Tahoma" pitchFamily="34" charset="0"/>
                <a:ea typeface="宋体" charset="-122"/>
              </a:defRPr>
            </a:lvl1pPr>
            <a:lvl2pPr marL="742950" indent="-285750" eaLnBrk="0" hangingPunct="0">
              <a:defRPr sz="2000">
                <a:solidFill>
                  <a:schemeClr val="tx1"/>
                </a:solidFill>
                <a:latin typeface="Tahoma" pitchFamily="34" charset="0"/>
                <a:ea typeface="宋体" charset="-122"/>
              </a:defRPr>
            </a:lvl2pPr>
            <a:lvl3pPr marL="1143000" indent="-228600" eaLnBrk="0" hangingPunct="0">
              <a:defRPr sz="2000">
                <a:solidFill>
                  <a:schemeClr val="tx1"/>
                </a:solidFill>
                <a:latin typeface="Tahoma" pitchFamily="34" charset="0"/>
                <a:ea typeface="宋体" charset="-122"/>
              </a:defRPr>
            </a:lvl3pPr>
            <a:lvl4pPr marL="1600200" indent="-228600" eaLnBrk="0" hangingPunct="0">
              <a:defRPr sz="2000">
                <a:solidFill>
                  <a:schemeClr val="tx1"/>
                </a:solidFill>
                <a:latin typeface="Tahoma" pitchFamily="34" charset="0"/>
                <a:ea typeface="宋体" charset="-122"/>
              </a:defRPr>
            </a:lvl4pPr>
            <a:lvl5pPr marL="2057400" indent="-228600" eaLnBrk="0" hangingPunct="0">
              <a:defRPr sz="2000">
                <a:solidFill>
                  <a:schemeClr val="tx1"/>
                </a:solidFill>
                <a:latin typeface="Tahoma" pitchFamily="34" charset="0"/>
                <a:ea typeface="宋体" charset="-122"/>
              </a:defRPr>
            </a:lvl5pPr>
            <a:lvl6pPr marL="2514600" indent="-228600" eaLnBrk="0" fontAlgn="base" hangingPunct="0">
              <a:spcBef>
                <a:spcPct val="0"/>
              </a:spcBef>
              <a:spcAft>
                <a:spcPct val="0"/>
              </a:spcAft>
              <a:defRPr sz="2000">
                <a:solidFill>
                  <a:schemeClr val="tx1"/>
                </a:solidFill>
                <a:latin typeface="Tahoma" pitchFamily="34" charset="0"/>
                <a:ea typeface="宋体" charset="-122"/>
              </a:defRPr>
            </a:lvl6pPr>
            <a:lvl7pPr marL="2971800" indent="-228600" eaLnBrk="0" fontAlgn="base" hangingPunct="0">
              <a:spcBef>
                <a:spcPct val="0"/>
              </a:spcBef>
              <a:spcAft>
                <a:spcPct val="0"/>
              </a:spcAft>
              <a:defRPr sz="2000">
                <a:solidFill>
                  <a:schemeClr val="tx1"/>
                </a:solidFill>
                <a:latin typeface="Tahoma" pitchFamily="34" charset="0"/>
                <a:ea typeface="宋体" charset="-122"/>
              </a:defRPr>
            </a:lvl7pPr>
            <a:lvl8pPr marL="3429000" indent="-228600" eaLnBrk="0" fontAlgn="base" hangingPunct="0">
              <a:spcBef>
                <a:spcPct val="0"/>
              </a:spcBef>
              <a:spcAft>
                <a:spcPct val="0"/>
              </a:spcAft>
              <a:defRPr sz="2000">
                <a:solidFill>
                  <a:schemeClr val="tx1"/>
                </a:solidFill>
                <a:latin typeface="Tahoma" pitchFamily="34" charset="0"/>
                <a:ea typeface="宋体" charset="-122"/>
              </a:defRPr>
            </a:lvl8pPr>
            <a:lvl9pPr marL="3886200" indent="-228600" eaLnBrk="0" fontAlgn="base" hangingPunct="0">
              <a:spcBef>
                <a:spcPct val="0"/>
              </a:spcBef>
              <a:spcAft>
                <a:spcPct val="0"/>
              </a:spcAft>
              <a:defRPr sz="2000">
                <a:solidFill>
                  <a:schemeClr val="tx1"/>
                </a:solidFill>
                <a:latin typeface="Tahoma" pitchFamily="34" charset="0"/>
                <a:ea typeface="宋体" charset="-122"/>
              </a:defRPr>
            </a:lvl9pPr>
          </a:lstStyle>
          <a:p>
            <a:pPr algn="ctr" eaLnBrk="1" hangingPunct="1"/>
            <a:r>
              <a:rPr lang="en-US" altLang="zh-CN" sz="1800">
                <a:solidFill>
                  <a:schemeClr val="folHlink"/>
                </a:solidFill>
                <a:latin typeface="Arial" charset="0"/>
                <a:ea typeface="黑体" pitchFamily="2" charset="-122"/>
              </a:rPr>
              <a:t>802.15.1</a:t>
            </a:r>
          </a:p>
          <a:p>
            <a:pPr algn="ctr" eaLnBrk="1" hangingPunct="1"/>
            <a:r>
              <a:rPr lang="zh-CN" altLang="en-US" sz="1800">
                <a:solidFill>
                  <a:schemeClr val="folHlink"/>
                </a:solidFill>
                <a:latin typeface="Arial" charset="0"/>
                <a:ea typeface="黑体" pitchFamily="2" charset="-122"/>
              </a:rPr>
              <a:t>蓝牙</a:t>
            </a:r>
          </a:p>
        </p:txBody>
      </p:sp>
      <p:sp>
        <p:nvSpPr>
          <p:cNvPr id="30731" name="Oval 12"/>
          <p:cNvSpPr>
            <a:spLocks noChangeArrowheads="1"/>
          </p:cNvSpPr>
          <p:nvPr/>
        </p:nvSpPr>
        <p:spPr bwMode="auto">
          <a:xfrm>
            <a:off x="1476375" y="1787525"/>
            <a:ext cx="1439863" cy="647700"/>
          </a:xfrm>
          <a:prstGeom prst="ellipse">
            <a:avLst/>
          </a:prstGeom>
          <a:solidFill>
            <a:srgbClr val="FFFF99"/>
          </a:solidFill>
          <a:ln w="9525">
            <a:solidFill>
              <a:schemeClr val="folHlink"/>
            </a:solidFill>
            <a:round/>
            <a:headEnd/>
            <a:tailEnd/>
          </a:ln>
        </p:spPr>
        <p:txBody>
          <a:bodyPr wrap="none" anchor="ctr"/>
          <a:lstStyle>
            <a:lvl1pPr eaLnBrk="0" hangingPunct="0">
              <a:defRPr sz="2000">
                <a:solidFill>
                  <a:schemeClr val="tx1"/>
                </a:solidFill>
                <a:latin typeface="Tahoma" pitchFamily="34" charset="0"/>
                <a:ea typeface="宋体" charset="-122"/>
              </a:defRPr>
            </a:lvl1pPr>
            <a:lvl2pPr marL="742950" indent="-285750" eaLnBrk="0" hangingPunct="0">
              <a:defRPr sz="2000">
                <a:solidFill>
                  <a:schemeClr val="tx1"/>
                </a:solidFill>
                <a:latin typeface="Tahoma" pitchFamily="34" charset="0"/>
                <a:ea typeface="宋体" charset="-122"/>
              </a:defRPr>
            </a:lvl2pPr>
            <a:lvl3pPr marL="1143000" indent="-228600" eaLnBrk="0" hangingPunct="0">
              <a:defRPr sz="2000">
                <a:solidFill>
                  <a:schemeClr val="tx1"/>
                </a:solidFill>
                <a:latin typeface="Tahoma" pitchFamily="34" charset="0"/>
                <a:ea typeface="宋体" charset="-122"/>
              </a:defRPr>
            </a:lvl3pPr>
            <a:lvl4pPr marL="1600200" indent="-228600" eaLnBrk="0" hangingPunct="0">
              <a:defRPr sz="2000">
                <a:solidFill>
                  <a:schemeClr val="tx1"/>
                </a:solidFill>
                <a:latin typeface="Tahoma" pitchFamily="34" charset="0"/>
                <a:ea typeface="宋体" charset="-122"/>
              </a:defRPr>
            </a:lvl4pPr>
            <a:lvl5pPr marL="2057400" indent="-228600" eaLnBrk="0" hangingPunct="0">
              <a:defRPr sz="2000">
                <a:solidFill>
                  <a:schemeClr val="tx1"/>
                </a:solidFill>
                <a:latin typeface="Tahoma" pitchFamily="34" charset="0"/>
                <a:ea typeface="宋体" charset="-122"/>
              </a:defRPr>
            </a:lvl5pPr>
            <a:lvl6pPr marL="2514600" indent="-228600" eaLnBrk="0" fontAlgn="base" hangingPunct="0">
              <a:spcBef>
                <a:spcPct val="0"/>
              </a:spcBef>
              <a:spcAft>
                <a:spcPct val="0"/>
              </a:spcAft>
              <a:defRPr sz="2000">
                <a:solidFill>
                  <a:schemeClr val="tx1"/>
                </a:solidFill>
                <a:latin typeface="Tahoma" pitchFamily="34" charset="0"/>
                <a:ea typeface="宋体" charset="-122"/>
              </a:defRPr>
            </a:lvl6pPr>
            <a:lvl7pPr marL="2971800" indent="-228600" eaLnBrk="0" fontAlgn="base" hangingPunct="0">
              <a:spcBef>
                <a:spcPct val="0"/>
              </a:spcBef>
              <a:spcAft>
                <a:spcPct val="0"/>
              </a:spcAft>
              <a:defRPr sz="2000">
                <a:solidFill>
                  <a:schemeClr val="tx1"/>
                </a:solidFill>
                <a:latin typeface="Tahoma" pitchFamily="34" charset="0"/>
                <a:ea typeface="宋体" charset="-122"/>
              </a:defRPr>
            </a:lvl7pPr>
            <a:lvl8pPr marL="3429000" indent="-228600" eaLnBrk="0" fontAlgn="base" hangingPunct="0">
              <a:spcBef>
                <a:spcPct val="0"/>
              </a:spcBef>
              <a:spcAft>
                <a:spcPct val="0"/>
              </a:spcAft>
              <a:defRPr sz="2000">
                <a:solidFill>
                  <a:schemeClr val="tx1"/>
                </a:solidFill>
                <a:latin typeface="Tahoma" pitchFamily="34" charset="0"/>
                <a:ea typeface="宋体" charset="-122"/>
              </a:defRPr>
            </a:lvl8pPr>
            <a:lvl9pPr marL="3886200" indent="-228600" eaLnBrk="0" fontAlgn="base" hangingPunct="0">
              <a:spcBef>
                <a:spcPct val="0"/>
              </a:spcBef>
              <a:spcAft>
                <a:spcPct val="0"/>
              </a:spcAft>
              <a:defRPr sz="2000">
                <a:solidFill>
                  <a:schemeClr val="tx1"/>
                </a:solidFill>
                <a:latin typeface="Tahoma" pitchFamily="34" charset="0"/>
                <a:ea typeface="宋体" charset="-122"/>
              </a:defRPr>
            </a:lvl9pPr>
          </a:lstStyle>
          <a:p>
            <a:pPr algn="ctr" eaLnBrk="1" hangingPunct="1"/>
            <a:r>
              <a:rPr lang="en-US" altLang="zh-CN" sz="1800">
                <a:solidFill>
                  <a:schemeClr val="folHlink"/>
                </a:solidFill>
                <a:latin typeface="Arial" charset="0"/>
                <a:ea typeface="黑体" pitchFamily="2" charset="-122"/>
              </a:rPr>
              <a:t>802.15.3</a:t>
            </a:r>
          </a:p>
          <a:p>
            <a:pPr algn="ctr" eaLnBrk="1" hangingPunct="1"/>
            <a:r>
              <a:rPr lang="zh-CN" altLang="en-US" sz="1800">
                <a:solidFill>
                  <a:schemeClr val="folHlink"/>
                </a:solidFill>
                <a:latin typeface="Arial" charset="0"/>
                <a:ea typeface="黑体" pitchFamily="2" charset="-122"/>
              </a:rPr>
              <a:t>超宽带</a:t>
            </a:r>
          </a:p>
        </p:txBody>
      </p:sp>
      <p:sp>
        <p:nvSpPr>
          <p:cNvPr id="30732" name="Oval 13"/>
          <p:cNvSpPr>
            <a:spLocks noChangeArrowheads="1"/>
          </p:cNvSpPr>
          <p:nvPr/>
        </p:nvSpPr>
        <p:spPr bwMode="auto">
          <a:xfrm>
            <a:off x="3203575" y="2435225"/>
            <a:ext cx="1439863" cy="647700"/>
          </a:xfrm>
          <a:prstGeom prst="ellipse">
            <a:avLst/>
          </a:prstGeom>
          <a:solidFill>
            <a:srgbClr val="FF99FF"/>
          </a:solidFill>
          <a:ln w="9525">
            <a:solidFill>
              <a:schemeClr val="folHlink"/>
            </a:solidFill>
            <a:round/>
            <a:headEnd/>
            <a:tailEnd/>
          </a:ln>
        </p:spPr>
        <p:txBody>
          <a:bodyPr wrap="none" anchor="ctr"/>
          <a:lstStyle>
            <a:lvl1pPr eaLnBrk="0" hangingPunct="0">
              <a:defRPr sz="2000">
                <a:solidFill>
                  <a:schemeClr val="tx1"/>
                </a:solidFill>
                <a:latin typeface="Tahoma" pitchFamily="34" charset="0"/>
                <a:ea typeface="宋体" charset="-122"/>
              </a:defRPr>
            </a:lvl1pPr>
            <a:lvl2pPr marL="742950" indent="-285750" eaLnBrk="0" hangingPunct="0">
              <a:defRPr sz="2000">
                <a:solidFill>
                  <a:schemeClr val="tx1"/>
                </a:solidFill>
                <a:latin typeface="Tahoma" pitchFamily="34" charset="0"/>
                <a:ea typeface="宋体" charset="-122"/>
              </a:defRPr>
            </a:lvl2pPr>
            <a:lvl3pPr marL="1143000" indent="-228600" eaLnBrk="0" hangingPunct="0">
              <a:defRPr sz="2000">
                <a:solidFill>
                  <a:schemeClr val="tx1"/>
                </a:solidFill>
                <a:latin typeface="Tahoma" pitchFamily="34" charset="0"/>
                <a:ea typeface="宋体" charset="-122"/>
              </a:defRPr>
            </a:lvl3pPr>
            <a:lvl4pPr marL="1600200" indent="-228600" eaLnBrk="0" hangingPunct="0">
              <a:defRPr sz="2000">
                <a:solidFill>
                  <a:schemeClr val="tx1"/>
                </a:solidFill>
                <a:latin typeface="Tahoma" pitchFamily="34" charset="0"/>
                <a:ea typeface="宋体" charset="-122"/>
              </a:defRPr>
            </a:lvl4pPr>
            <a:lvl5pPr marL="2057400" indent="-228600" eaLnBrk="0" hangingPunct="0">
              <a:defRPr sz="2000">
                <a:solidFill>
                  <a:schemeClr val="tx1"/>
                </a:solidFill>
                <a:latin typeface="Tahoma" pitchFamily="34" charset="0"/>
                <a:ea typeface="宋体" charset="-122"/>
              </a:defRPr>
            </a:lvl5pPr>
            <a:lvl6pPr marL="2514600" indent="-228600" eaLnBrk="0" fontAlgn="base" hangingPunct="0">
              <a:spcBef>
                <a:spcPct val="0"/>
              </a:spcBef>
              <a:spcAft>
                <a:spcPct val="0"/>
              </a:spcAft>
              <a:defRPr sz="2000">
                <a:solidFill>
                  <a:schemeClr val="tx1"/>
                </a:solidFill>
                <a:latin typeface="Tahoma" pitchFamily="34" charset="0"/>
                <a:ea typeface="宋体" charset="-122"/>
              </a:defRPr>
            </a:lvl6pPr>
            <a:lvl7pPr marL="2971800" indent="-228600" eaLnBrk="0" fontAlgn="base" hangingPunct="0">
              <a:spcBef>
                <a:spcPct val="0"/>
              </a:spcBef>
              <a:spcAft>
                <a:spcPct val="0"/>
              </a:spcAft>
              <a:defRPr sz="2000">
                <a:solidFill>
                  <a:schemeClr val="tx1"/>
                </a:solidFill>
                <a:latin typeface="Tahoma" pitchFamily="34" charset="0"/>
                <a:ea typeface="宋体" charset="-122"/>
              </a:defRPr>
            </a:lvl7pPr>
            <a:lvl8pPr marL="3429000" indent="-228600" eaLnBrk="0" fontAlgn="base" hangingPunct="0">
              <a:spcBef>
                <a:spcPct val="0"/>
              </a:spcBef>
              <a:spcAft>
                <a:spcPct val="0"/>
              </a:spcAft>
              <a:defRPr sz="2000">
                <a:solidFill>
                  <a:schemeClr val="tx1"/>
                </a:solidFill>
                <a:latin typeface="Tahoma" pitchFamily="34" charset="0"/>
                <a:ea typeface="宋体" charset="-122"/>
              </a:defRPr>
            </a:lvl8pPr>
            <a:lvl9pPr marL="3886200" indent="-228600" eaLnBrk="0" fontAlgn="base" hangingPunct="0">
              <a:spcBef>
                <a:spcPct val="0"/>
              </a:spcBef>
              <a:spcAft>
                <a:spcPct val="0"/>
              </a:spcAft>
              <a:defRPr sz="2000">
                <a:solidFill>
                  <a:schemeClr val="tx1"/>
                </a:solidFill>
                <a:latin typeface="Tahoma" pitchFamily="34" charset="0"/>
                <a:ea typeface="宋体" charset="-122"/>
              </a:defRPr>
            </a:lvl9pPr>
          </a:lstStyle>
          <a:p>
            <a:pPr algn="ctr" eaLnBrk="1" hangingPunct="1"/>
            <a:r>
              <a:rPr lang="en-US" altLang="zh-CN" sz="1800">
                <a:solidFill>
                  <a:schemeClr val="folHlink"/>
                </a:solidFill>
                <a:latin typeface="Arial" charset="0"/>
                <a:ea typeface="黑体" pitchFamily="2" charset="-122"/>
              </a:rPr>
              <a:t>802.11g, a</a:t>
            </a:r>
          </a:p>
        </p:txBody>
      </p:sp>
      <p:sp>
        <p:nvSpPr>
          <p:cNvPr id="30733" name="Oval 14"/>
          <p:cNvSpPr>
            <a:spLocks noChangeArrowheads="1"/>
          </p:cNvSpPr>
          <p:nvPr/>
        </p:nvSpPr>
        <p:spPr bwMode="auto">
          <a:xfrm>
            <a:off x="3203575" y="2938463"/>
            <a:ext cx="1439863" cy="647700"/>
          </a:xfrm>
          <a:prstGeom prst="ellipse">
            <a:avLst/>
          </a:prstGeom>
          <a:solidFill>
            <a:srgbClr val="CCECFF"/>
          </a:solidFill>
          <a:ln w="9525">
            <a:solidFill>
              <a:schemeClr val="tx1"/>
            </a:solidFill>
            <a:round/>
            <a:headEnd/>
            <a:tailEnd/>
          </a:ln>
        </p:spPr>
        <p:txBody>
          <a:bodyPr wrap="none" anchor="ctr"/>
          <a:lstStyle>
            <a:lvl1pPr eaLnBrk="0" hangingPunct="0">
              <a:defRPr sz="2000">
                <a:solidFill>
                  <a:schemeClr val="tx1"/>
                </a:solidFill>
                <a:latin typeface="Tahoma" pitchFamily="34" charset="0"/>
                <a:ea typeface="宋体" charset="-122"/>
              </a:defRPr>
            </a:lvl1pPr>
            <a:lvl2pPr marL="742950" indent="-285750" eaLnBrk="0" hangingPunct="0">
              <a:defRPr sz="2000">
                <a:solidFill>
                  <a:schemeClr val="tx1"/>
                </a:solidFill>
                <a:latin typeface="Tahoma" pitchFamily="34" charset="0"/>
                <a:ea typeface="宋体" charset="-122"/>
              </a:defRPr>
            </a:lvl2pPr>
            <a:lvl3pPr marL="1143000" indent="-228600" eaLnBrk="0" hangingPunct="0">
              <a:defRPr sz="2000">
                <a:solidFill>
                  <a:schemeClr val="tx1"/>
                </a:solidFill>
                <a:latin typeface="Tahoma" pitchFamily="34" charset="0"/>
                <a:ea typeface="宋体" charset="-122"/>
              </a:defRPr>
            </a:lvl3pPr>
            <a:lvl4pPr marL="1600200" indent="-228600" eaLnBrk="0" hangingPunct="0">
              <a:defRPr sz="2000">
                <a:solidFill>
                  <a:schemeClr val="tx1"/>
                </a:solidFill>
                <a:latin typeface="Tahoma" pitchFamily="34" charset="0"/>
                <a:ea typeface="宋体" charset="-122"/>
              </a:defRPr>
            </a:lvl4pPr>
            <a:lvl5pPr marL="2057400" indent="-228600" eaLnBrk="0" hangingPunct="0">
              <a:defRPr sz="2000">
                <a:solidFill>
                  <a:schemeClr val="tx1"/>
                </a:solidFill>
                <a:latin typeface="Tahoma" pitchFamily="34" charset="0"/>
                <a:ea typeface="宋体" charset="-122"/>
              </a:defRPr>
            </a:lvl5pPr>
            <a:lvl6pPr marL="2514600" indent="-228600" eaLnBrk="0" fontAlgn="base" hangingPunct="0">
              <a:spcBef>
                <a:spcPct val="0"/>
              </a:spcBef>
              <a:spcAft>
                <a:spcPct val="0"/>
              </a:spcAft>
              <a:defRPr sz="2000">
                <a:solidFill>
                  <a:schemeClr val="tx1"/>
                </a:solidFill>
                <a:latin typeface="Tahoma" pitchFamily="34" charset="0"/>
                <a:ea typeface="宋体" charset="-122"/>
              </a:defRPr>
            </a:lvl6pPr>
            <a:lvl7pPr marL="2971800" indent="-228600" eaLnBrk="0" fontAlgn="base" hangingPunct="0">
              <a:spcBef>
                <a:spcPct val="0"/>
              </a:spcBef>
              <a:spcAft>
                <a:spcPct val="0"/>
              </a:spcAft>
              <a:defRPr sz="2000">
                <a:solidFill>
                  <a:schemeClr val="tx1"/>
                </a:solidFill>
                <a:latin typeface="Tahoma" pitchFamily="34" charset="0"/>
                <a:ea typeface="宋体" charset="-122"/>
              </a:defRPr>
            </a:lvl7pPr>
            <a:lvl8pPr marL="3429000" indent="-228600" eaLnBrk="0" fontAlgn="base" hangingPunct="0">
              <a:spcBef>
                <a:spcPct val="0"/>
              </a:spcBef>
              <a:spcAft>
                <a:spcPct val="0"/>
              </a:spcAft>
              <a:defRPr sz="2000">
                <a:solidFill>
                  <a:schemeClr val="tx1"/>
                </a:solidFill>
                <a:latin typeface="Tahoma" pitchFamily="34" charset="0"/>
                <a:ea typeface="宋体" charset="-122"/>
              </a:defRPr>
            </a:lvl8pPr>
            <a:lvl9pPr marL="3886200" indent="-228600" eaLnBrk="0" fontAlgn="base" hangingPunct="0">
              <a:spcBef>
                <a:spcPct val="0"/>
              </a:spcBef>
              <a:spcAft>
                <a:spcPct val="0"/>
              </a:spcAft>
              <a:defRPr sz="2000">
                <a:solidFill>
                  <a:schemeClr val="tx1"/>
                </a:solidFill>
                <a:latin typeface="Tahoma" pitchFamily="34" charset="0"/>
                <a:ea typeface="宋体" charset="-122"/>
              </a:defRPr>
            </a:lvl9pPr>
          </a:lstStyle>
          <a:p>
            <a:pPr algn="ctr" eaLnBrk="1" hangingPunct="1"/>
            <a:r>
              <a:rPr lang="en-US" altLang="zh-CN" sz="1800">
                <a:solidFill>
                  <a:schemeClr val="folHlink"/>
                </a:solidFill>
                <a:latin typeface="Arial" charset="0"/>
                <a:ea typeface="黑体" pitchFamily="2" charset="-122"/>
              </a:rPr>
              <a:t>802.11b</a:t>
            </a:r>
          </a:p>
        </p:txBody>
      </p:sp>
      <p:sp>
        <p:nvSpPr>
          <p:cNvPr id="30734" name="Oval 15"/>
          <p:cNvSpPr>
            <a:spLocks noChangeArrowheads="1"/>
          </p:cNvSpPr>
          <p:nvPr/>
        </p:nvSpPr>
        <p:spPr bwMode="auto">
          <a:xfrm>
            <a:off x="4860925" y="2722563"/>
            <a:ext cx="1439863" cy="647700"/>
          </a:xfrm>
          <a:prstGeom prst="ellipse">
            <a:avLst/>
          </a:prstGeom>
          <a:solidFill>
            <a:srgbClr val="66FFCC"/>
          </a:solidFill>
          <a:ln w="9525">
            <a:solidFill>
              <a:schemeClr val="tx1"/>
            </a:solidFill>
            <a:round/>
            <a:headEnd/>
            <a:tailEnd/>
          </a:ln>
        </p:spPr>
        <p:txBody>
          <a:bodyPr wrap="none" anchor="ctr"/>
          <a:lstStyle>
            <a:lvl1pPr eaLnBrk="0" hangingPunct="0">
              <a:defRPr sz="2000">
                <a:solidFill>
                  <a:schemeClr val="tx1"/>
                </a:solidFill>
                <a:latin typeface="Tahoma" pitchFamily="34" charset="0"/>
                <a:ea typeface="宋体" charset="-122"/>
              </a:defRPr>
            </a:lvl1pPr>
            <a:lvl2pPr marL="742950" indent="-285750" eaLnBrk="0" hangingPunct="0">
              <a:defRPr sz="2000">
                <a:solidFill>
                  <a:schemeClr val="tx1"/>
                </a:solidFill>
                <a:latin typeface="Tahoma" pitchFamily="34" charset="0"/>
                <a:ea typeface="宋体" charset="-122"/>
              </a:defRPr>
            </a:lvl2pPr>
            <a:lvl3pPr marL="1143000" indent="-228600" eaLnBrk="0" hangingPunct="0">
              <a:defRPr sz="2000">
                <a:solidFill>
                  <a:schemeClr val="tx1"/>
                </a:solidFill>
                <a:latin typeface="Tahoma" pitchFamily="34" charset="0"/>
                <a:ea typeface="宋体" charset="-122"/>
              </a:defRPr>
            </a:lvl3pPr>
            <a:lvl4pPr marL="1600200" indent="-228600" eaLnBrk="0" hangingPunct="0">
              <a:defRPr sz="2000">
                <a:solidFill>
                  <a:schemeClr val="tx1"/>
                </a:solidFill>
                <a:latin typeface="Tahoma" pitchFamily="34" charset="0"/>
                <a:ea typeface="宋体" charset="-122"/>
              </a:defRPr>
            </a:lvl4pPr>
            <a:lvl5pPr marL="2057400" indent="-228600" eaLnBrk="0" hangingPunct="0">
              <a:defRPr sz="2000">
                <a:solidFill>
                  <a:schemeClr val="tx1"/>
                </a:solidFill>
                <a:latin typeface="Tahoma" pitchFamily="34" charset="0"/>
                <a:ea typeface="宋体" charset="-122"/>
              </a:defRPr>
            </a:lvl5pPr>
            <a:lvl6pPr marL="2514600" indent="-228600" eaLnBrk="0" fontAlgn="base" hangingPunct="0">
              <a:spcBef>
                <a:spcPct val="0"/>
              </a:spcBef>
              <a:spcAft>
                <a:spcPct val="0"/>
              </a:spcAft>
              <a:defRPr sz="2000">
                <a:solidFill>
                  <a:schemeClr val="tx1"/>
                </a:solidFill>
                <a:latin typeface="Tahoma" pitchFamily="34" charset="0"/>
                <a:ea typeface="宋体" charset="-122"/>
              </a:defRPr>
            </a:lvl6pPr>
            <a:lvl7pPr marL="2971800" indent="-228600" eaLnBrk="0" fontAlgn="base" hangingPunct="0">
              <a:spcBef>
                <a:spcPct val="0"/>
              </a:spcBef>
              <a:spcAft>
                <a:spcPct val="0"/>
              </a:spcAft>
              <a:defRPr sz="2000">
                <a:solidFill>
                  <a:schemeClr val="tx1"/>
                </a:solidFill>
                <a:latin typeface="Tahoma" pitchFamily="34" charset="0"/>
                <a:ea typeface="宋体" charset="-122"/>
              </a:defRPr>
            </a:lvl7pPr>
            <a:lvl8pPr marL="3429000" indent="-228600" eaLnBrk="0" fontAlgn="base" hangingPunct="0">
              <a:spcBef>
                <a:spcPct val="0"/>
              </a:spcBef>
              <a:spcAft>
                <a:spcPct val="0"/>
              </a:spcAft>
              <a:defRPr sz="2000">
                <a:solidFill>
                  <a:schemeClr val="tx1"/>
                </a:solidFill>
                <a:latin typeface="Tahoma" pitchFamily="34" charset="0"/>
                <a:ea typeface="宋体" charset="-122"/>
              </a:defRPr>
            </a:lvl8pPr>
            <a:lvl9pPr marL="3886200" indent="-228600" eaLnBrk="0" fontAlgn="base" hangingPunct="0">
              <a:spcBef>
                <a:spcPct val="0"/>
              </a:spcBef>
              <a:spcAft>
                <a:spcPct val="0"/>
              </a:spcAft>
              <a:defRPr sz="2000">
                <a:solidFill>
                  <a:schemeClr val="tx1"/>
                </a:solidFill>
                <a:latin typeface="Tahoma" pitchFamily="34" charset="0"/>
                <a:ea typeface="宋体" charset="-122"/>
              </a:defRPr>
            </a:lvl9pPr>
          </a:lstStyle>
          <a:p>
            <a:pPr algn="ctr" eaLnBrk="1" hangingPunct="1"/>
            <a:r>
              <a:rPr lang="en-US" altLang="zh-CN" sz="1800">
                <a:solidFill>
                  <a:schemeClr val="folHlink"/>
                </a:solidFill>
                <a:latin typeface="Arial" charset="0"/>
                <a:ea typeface="黑体" pitchFamily="2" charset="-122"/>
              </a:rPr>
              <a:t>802.16</a:t>
            </a:r>
          </a:p>
        </p:txBody>
      </p:sp>
      <p:sp>
        <p:nvSpPr>
          <p:cNvPr id="30735" name="Oval 16"/>
          <p:cNvSpPr>
            <a:spLocks noChangeArrowheads="1"/>
          </p:cNvSpPr>
          <p:nvPr/>
        </p:nvSpPr>
        <p:spPr bwMode="auto">
          <a:xfrm>
            <a:off x="6732588" y="4235450"/>
            <a:ext cx="1439862" cy="647700"/>
          </a:xfrm>
          <a:prstGeom prst="ellipse">
            <a:avLst/>
          </a:prstGeom>
          <a:solidFill>
            <a:srgbClr val="CC66FF"/>
          </a:solidFill>
          <a:ln w="38100" cmpd="dbl">
            <a:solidFill>
              <a:schemeClr val="folHlink"/>
            </a:solidFill>
            <a:round/>
            <a:headEnd/>
            <a:tailEnd/>
          </a:ln>
        </p:spPr>
        <p:txBody>
          <a:bodyPr wrap="none" anchor="ctr"/>
          <a:lstStyle>
            <a:lvl1pPr eaLnBrk="0" hangingPunct="0">
              <a:defRPr sz="2000">
                <a:solidFill>
                  <a:schemeClr val="tx1"/>
                </a:solidFill>
                <a:latin typeface="Tahoma" pitchFamily="34" charset="0"/>
                <a:ea typeface="宋体" charset="-122"/>
              </a:defRPr>
            </a:lvl1pPr>
            <a:lvl2pPr marL="742950" indent="-285750" eaLnBrk="0" hangingPunct="0">
              <a:defRPr sz="2000">
                <a:solidFill>
                  <a:schemeClr val="tx1"/>
                </a:solidFill>
                <a:latin typeface="Tahoma" pitchFamily="34" charset="0"/>
                <a:ea typeface="宋体" charset="-122"/>
              </a:defRPr>
            </a:lvl2pPr>
            <a:lvl3pPr marL="1143000" indent="-228600" eaLnBrk="0" hangingPunct="0">
              <a:defRPr sz="2000">
                <a:solidFill>
                  <a:schemeClr val="tx1"/>
                </a:solidFill>
                <a:latin typeface="Tahoma" pitchFamily="34" charset="0"/>
                <a:ea typeface="宋体" charset="-122"/>
              </a:defRPr>
            </a:lvl3pPr>
            <a:lvl4pPr marL="1600200" indent="-228600" eaLnBrk="0" hangingPunct="0">
              <a:defRPr sz="2000">
                <a:solidFill>
                  <a:schemeClr val="tx1"/>
                </a:solidFill>
                <a:latin typeface="Tahoma" pitchFamily="34" charset="0"/>
                <a:ea typeface="宋体" charset="-122"/>
              </a:defRPr>
            </a:lvl4pPr>
            <a:lvl5pPr marL="2057400" indent="-228600" eaLnBrk="0" hangingPunct="0">
              <a:defRPr sz="2000">
                <a:solidFill>
                  <a:schemeClr val="tx1"/>
                </a:solidFill>
                <a:latin typeface="Tahoma" pitchFamily="34" charset="0"/>
                <a:ea typeface="宋体" charset="-122"/>
              </a:defRPr>
            </a:lvl5pPr>
            <a:lvl6pPr marL="2514600" indent="-228600" eaLnBrk="0" fontAlgn="base" hangingPunct="0">
              <a:spcBef>
                <a:spcPct val="0"/>
              </a:spcBef>
              <a:spcAft>
                <a:spcPct val="0"/>
              </a:spcAft>
              <a:defRPr sz="2000">
                <a:solidFill>
                  <a:schemeClr val="tx1"/>
                </a:solidFill>
                <a:latin typeface="Tahoma" pitchFamily="34" charset="0"/>
                <a:ea typeface="宋体" charset="-122"/>
              </a:defRPr>
            </a:lvl6pPr>
            <a:lvl7pPr marL="2971800" indent="-228600" eaLnBrk="0" fontAlgn="base" hangingPunct="0">
              <a:spcBef>
                <a:spcPct val="0"/>
              </a:spcBef>
              <a:spcAft>
                <a:spcPct val="0"/>
              </a:spcAft>
              <a:defRPr sz="2000">
                <a:solidFill>
                  <a:schemeClr val="tx1"/>
                </a:solidFill>
                <a:latin typeface="Tahoma" pitchFamily="34" charset="0"/>
                <a:ea typeface="宋体" charset="-122"/>
              </a:defRPr>
            </a:lvl7pPr>
            <a:lvl8pPr marL="3429000" indent="-228600" eaLnBrk="0" fontAlgn="base" hangingPunct="0">
              <a:spcBef>
                <a:spcPct val="0"/>
              </a:spcBef>
              <a:spcAft>
                <a:spcPct val="0"/>
              </a:spcAft>
              <a:defRPr sz="2000">
                <a:solidFill>
                  <a:schemeClr val="tx1"/>
                </a:solidFill>
                <a:latin typeface="Tahoma" pitchFamily="34" charset="0"/>
                <a:ea typeface="宋体" charset="-122"/>
              </a:defRPr>
            </a:lvl8pPr>
            <a:lvl9pPr marL="3886200" indent="-228600" eaLnBrk="0" fontAlgn="base" hangingPunct="0">
              <a:spcBef>
                <a:spcPct val="0"/>
              </a:spcBef>
              <a:spcAft>
                <a:spcPct val="0"/>
              </a:spcAft>
              <a:defRPr sz="2000">
                <a:solidFill>
                  <a:schemeClr val="tx1"/>
                </a:solidFill>
                <a:latin typeface="Tahoma" pitchFamily="34" charset="0"/>
                <a:ea typeface="宋体" charset="-122"/>
              </a:defRPr>
            </a:lvl9pPr>
          </a:lstStyle>
          <a:p>
            <a:pPr algn="ctr" eaLnBrk="1" hangingPunct="1"/>
            <a:r>
              <a:rPr lang="en-US" altLang="zh-CN" sz="1800">
                <a:solidFill>
                  <a:schemeClr val="folHlink"/>
                </a:solidFill>
                <a:latin typeface="Arial" charset="0"/>
                <a:ea typeface="黑体" pitchFamily="2" charset="-122"/>
              </a:rPr>
              <a:t>2G</a:t>
            </a:r>
          </a:p>
          <a:p>
            <a:pPr algn="ctr" eaLnBrk="1" hangingPunct="1"/>
            <a:r>
              <a:rPr lang="zh-CN" altLang="en-US" sz="1800">
                <a:solidFill>
                  <a:schemeClr val="folHlink"/>
                </a:solidFill>
                <a:latin typeface="Arial" charset="0"/>
                <a:ea typeface="黑体" pitchFamily="2" charset="-122"/>
              </a:rPr>
              <a:t>移动通信</a:t>
            </a:r>
          </a:p>
        </p:txBody>
      </p:sp>
      <p:sp>
        <p:nvSpPr>
          <p:cNvPr id="30736" name="Oval 17"/>
          <p:cNvSpPr>
            <a:spLocks noChangeArrowheads="1"/>
          </p:cNvSpPr>
          <p:nvPr/>
        </p:nvSpPr>
        <p:spPr bwMode="auto">
          <a:xfrm>
            <a:off x="6732588" y="3443288"/>
            <a:ext cx="1439862" cy="647700"/>
          </a:xfrm>
          <a:prstGeom prst="ellipse">
            <a:avLst/>
          </a:prstGeom>
          <a:solidFill>
            <a:srgbClr val="66FF33"/>
          </a:solidFill>
          <a:ln w="38100" cmpd="dbl">
            <a:solidFill>
              <a:schemeClr val="folHlink"/>
            </a:solidFill>
            <a:round/>
            <a:headEnd/>
            <a:tailEnd/>
          </a:ln>
        </p:spPr>
        <p:txBody>
          <a:bodyPr wrap="none" anchor="ctr"/>
          <a:lstStyle>
            <a:lvl1pPr eaLnBrk="0" hangingPunct="0">
              <a:defRPr sz="2000">
                <a:solidFill>
                  <a:schemeClr val="tx1"/>
                </a:solidFill>
                <a:latin typeface="Tahoma" pitchFamily="34" charset="0"/>
                <a:ea typeface="宋体" charset="-122"/>
              </a:defRPr>
            </a:lvl1pPr>
            <a:lvl2pPr marL="742950" indent="-285750" eaLnBrk="0" hangingPunct="0">
              <a:defRPr sz="2000">
                <a:solidFill>
                  <a:schemeClr val="tx1"/>
                </a:solidFill>
                <a:latin typeface="Tahoma" pitchFamily="34" charset="0"/>
                <a:ea typeface="宋体" charset="-122"/>
              </a:defRPr>
            </a:lvl2pPr>
            <a:lvl3pPr marL="1143000" indent="-228600" eaLnBrk="0" hangingPunct="0">
              <a:defRPr sz="2000">
                <a:solidFill>
                  <a:schemeClr val="tx1"/>
                </a:solidFill>
                <a:latin typeface="Tahoma" pitchFamily="34" charset="0"/>
                <a:ea typeface="宋体" charset="-122"/>
              </a:defRPr>
            </a:lvl3pPr>
            <a:lvl4pPr marL="1600200" indent="-228600" eaLnBrk="0" hangingPunct="0">
              <a:defRPr sz="2000">
                <a:solidFill>
                  <a:schemeClr val="tx1"/>
                </a:solidFill>
                <a:latin typeface="Tahoma" pitchFamily="34" charset="0"/>
                <a:ea typeface="宋体" charset="-122"/>
              </a:defRPr>
            </a:lvl4pPr>
            <a:lvl5pPr marL="2057400" indent="-228600" eaLnBrk="0" hangingPunct="0">
              <a:defRPr sz="2000">
                <a:solidFill>
                  <a:schemeClr val="tx1"/>
                </a:solidFill>
                <a:latin typeface="Tahoma" pitchFamily="34" charset="0"/>
                <a:ea typeface="宋体" charset="-122"/>
              </a:defRPr>
            </a:lvl5pPr>
            <a:lvl6pPr marL="2514600" indent="-228600" eaLnBrk="0" fontAlgn="base" hangingPunct="0">
              <a:spcBef>
                <a:spcPct val="0"/>
              </a:spcBef>
              <a:spcAft>
                <a:spcPct val="0"/>
              </a:spcAft>
              <a:defRPr sz="2000">
                <a:solidFill>
                  <a:schemeClr val="tx1"/>
                </a:solidFill>
                <a:latin typeface="Tahoma" pitchFamily="34" charset="0"/>
                <a:ea typeface="宋体" charset="-122"/>
              </a:defRPr>
            </a:lvl6pPr>
            <a:lvl7pPr marL="2971800" indent="-228600" eaLnBrk="0" fontAlgn="base" hangingPunct="0">
              <a:spcBef>
                <a:spcPct val="0"/>
              </a:spcBef>
              <a:spcAft>
                <a:spcPct val="0"/>
              </a:spcAft>
              <a:defRPr sz="2000">
                <a:solidFill>
                  <a:schemeClr val="tx1"/>
                </a:solidFill>
                <a:latin typeface="Tahoma" pitchFamily="34" charset="0"/>
                <a:ea typeface="宋体" charset="-122"/>
              </a:defRPr>
            </a:lvl7pPr>
            <a:lvl8pPr marL="3429000" indent="-228600" eaLnBrk="0" fontAlgn="base" hangingPunct="0">
              <a:spcBef>
                <a:spcPct val="0"/>
              </a:spcBef>
              <a:spcAft>
                <a:spcPct val="0"/>
              </a:spcAft>
              <a:defRPr sz="2000">
                <a:solidFill>
                  <a:schemeClr val="tx1"/>
                </a:solidFill>
                <a:latin typeface="Tahoma" pitchFamily="34" charset="0"/>
                <a:ea typeface="宋体" charset="-122"/>
              </a:defRPr>
            </a:lvl8pPr>
            <a:lvl9pPr marL="3886200" indent="-228600" eaLnBrk="0" fontAlgn="base" hangingPunct="0">
              <a:spcBef>
                <a:spcPct val="0"/>
              </a:spcBef>
              <a:spcAft>
                <a:spcPct val="0"/>
              </a:spcAft>
              <a:defRPr sz="2000">
                <a:solidFill>
                  <a:schemeClr val="tx1"/>
                </a:solidFill>
                <a:latin typeface="Tahoma" pitchFamily="34" charset="0"/>
                <a:ea typeface="宋体" charset="-122"/>
              </a:defRPr>
            </a:lvl9pPr>
          </a:lstStyle>
          <a:p>
            <a:pPr algn="ctr" eaLnBrk="1" hangingPunct="1"/>
            <a:r>
              <a:rPr lang="en-US" altLang="zh-CN" sz="1800">
                <a:solidFill>
                  <a:schemeClr val="folHlink"/>
                </a:solidFill>
                <a:latin typeface="Arial" charset="0"/>
                <a:ea typeface="黑体" pitchFamily="2" charset="-122"/>
              </a:rPr>
              <a:t>3G</a:t>
            </a:r>
          </a:p>
          <a:p>
            <a:pPr algn="ctr" eaLnBrk="1" hangingPunct="1"/>
            <a:r>
              <a:rPr lang="zh-CN" altLang="en-US" sz="1800">
                <a:solidFill>
                  <a:schemeClr val="folHlink"/>
                </a:solidFill>
                <a:latin typeface="Arial" charset="0"/>
                <a:ea typeface="黑体" pitchFamily="2" charset="-122"/>
              </a:rPr>
              <a:t>移动通信</a:t>
            </a:r>
          </a:p>
        </p:txBody>
      </p:sp>
      <p:sp>
        <p:nvSpPr>
          <p:cNvPr id="30737" name="Oval 18"/>
          <p:cNvSpPr>
            <a:spLocks noChangeArrowheads="1"/>
          </p:cNvSpPr>
          <p:nvPr/>
        </p:nvSpPr>
        <p:spPr bwMode="auto">
          <a:xfrm>
            <a:off x="6659563" y="1930400"/>
            <a:ext cx="1439862" cy="647700"/>
          </a:xfrm>
          <a:prstGeom prst="ellipse">
            <a:avLst/>
          </a:prstGeom>
          <a:solidFill>
            <a:srgbClr val="CC9900"/>
          </a:solidFill>
          <a:ln w="38100" cmpd="dbl">
            <a:solidFill>
              <a:schemeClr val="folHlink"/>
            </a:solidFill>
            <a:prstDash val="dash"/>
            <a:round/>
            <a:headEnd/>
            <a:tailEnd/>
          </a:ln>
        </p:spPr>
        <p:txBody>
          <a:bodyPr wrap="none" anchor="ctr"/>
          <a:lstStyle>
            <a:lvl1pPr eaLnBrk="0" hangingPunct="0">
              <a:defRPr sz="2000">
                <a:solidFill>
                  <a:schemeClr val="tx1"/>
                </a:solidFill>
                <a:latin typeface="Tahoma" pitchFamily="34" charset="0"/>
                <a:ea typeface="宋体" charset="-122"/>
              </a:defRPr>
            </a:lvl1pPr>
            <a:lvl2pPr marL="742950" indent="-285750" eaLnBrk="0" hangingPunct="0">
              <a:defRPr sz="2000">
                <a:solidFill>
                  <a:schemeClr val="tx1"/>
                </a:solidFill>
                <a:latin typeface="Tahoma" pitchFamily="34" charset="0"/>
                <a:ea typeface="宋体" charset="-122"/>
              </a:defRPr>
            </a:lvl2pPr>
            <a:lvl3pPr marL="1143000" indent="-228600" eaLnBrk="0" hangingPunct="0">
              <a:defRPr sz="2000">
                <a:solidFill>
                  <a:schemeClr val="tx1"/>
                </a:solidFill>
                <a:latin typeface="Tahoma" pitchFamily="34" charset="0"/>
                <a:ea typeface="宋体" charset="-122"/>
              </a:defRPr>
            </a:lvl3pPr>
            <a:lvl4pPr marL="1600200" indent="-228600" eaLnBrk="0" hangingPunct="0">
              <a:defRPr sz="2000">
                <a:solidFill>
                  <a:schemeClr val="tx1"/>
                </a:solidFill>
                <a:latin typeface="Tahoma" pitchFamily="34" charset="0"/>
                <a:ea typeface="宋体" charset="-122"/>
              </a:defRPr>
            </a:lvl4pPr>
            <a:lvl5pPr marL="2057400" indent="-228600" eaLnBrk="0" hangingPunct="0">
              <a:defRPr sz="2000">
                <a:solidFill>
                  <a:schemeClr val="tx1"/>
                </a:solidFill>
                <a:latin typeface="Tahoma" pitchFamily="34" charset="0"/>
                <a:ea typeface="宋体" charset="-122"/>
              </a:defRPr>
            </a:lvl5pPr>
            <a:lvl6pPr marL="2514600" indent="-228600" eaLnBrk="0" fontAlgn="base" hangingPunct="0">
              <a:spcBef>
                <a:spcPct val="0"/>
              </a:spcBef>
              <a:spcAft>
                <a:spcPct val="0"/>
              </a:spcAft>
              <a:defRPr sz="2000">
                <a:solidFill>
                  <a:schemeClr val="tx1"/>
                </a:solidFill>
                <a:latin typeface="Tahoma" pitchFamily="34" charset="0"/>
                <a:ea typeface="宋体" charset="-122"/>
              </a:defRPr>
            </a:lvl6pPr>
            <a:lvl7pPr marL="2971800" indent="-228600" eaLnBrk="0" fontAlgn="base" hangingPunct="0">
              <a:spcBef>
                <a:spcPct val="0"/>
              </a:spcBef>
              <a:spcAft>
                <a:spcPct val="0"/>
              </a:spcAft>
              <a:defRPr sz="2000">
                <a:solidFill>
                  <a:schemeClr val="tx1"/>
                </a:solidFill>
                <a:latin typeface="Tahoma" pitchFamily="34" charset="0"/>
                <a:ea typeface="宋体" charset="-122"/>
              </a:defRPr>
            </a:lvl7pPr>
            <a:lvl8pPr marL="3429000" indent="-228600" eaLnBrk="0" fontAlgn="base" hangingPunct="0">
              <a:spcBef>
                <a:spcPct val="0"/>
              </a:spcBef>
              <a:spcAft>
                <a:spcPct val="0"/>
              </a:spcAft>
              <a:defRPr sz="2000">
                <a:solidFill>
                  <a:schemeClr val="tx1"/>
                </a:solidFill>
                <a:latin typeface="Tahoma" pitchFamily="34" charset="0"/>
                <a:ea typeface="宋体" charset="-122"/>
              </a:defRPr>
            </a:lvl8pPr>
            <a:lvl9pPr marL="3886200" indent="-228600" eaLnBrk="0" fontAlgn="base" hangingPunct="0">
              <a:spcBef>
                <a:spcPct val="0"/>
              </a:spcBef>
              <a:spcAft>
                <a:spcPct val="0"/>
              </a:spcAft>
              <a:defRPr sz="2000">
                <a:solidFill>
                  <a:schemeClr val="tx1"/>
                </a:solidFill>
                <a:latin typeface="Tahoma" pitchFamily="34" charset="0"/>
                <a:ea typeface="宋体" charset="-122"/>
              </a:defRPr>
            </a:lvl9pPr>
          </a:lstStyle>
          <a:p>
            <a:pPr algn="ctr" eaLnBrk="1" hangingPunct="1"/>
            <a:r>
              <a:rPr lang="en-US" altLang="zh-CN" sz="1800">
                <a:solidFill>
                  <a:schemeClr val="folHlink"/>
                </a:solidFill>
                <a:latin typeface="Arial" charset="0"/>
                <a:ea typeface="黑体" pitchFamily="2" charset="-122"/>
              </a:rPr>
              <a:t>4G</a:t>
            </a:r>
          </a:p>
          <a:p>
            <a:pPr algn="ctr" eaLnBrk="1" hangingPunct="1"/>
            <a:r>
              <a:rPr lang="zh-CN" altLang="en-US" sz="1800">
                <a:solidFill>
                  <a:schemeClr val="folHlink"/>
                </a:solidFill>
                <a:latin typeface="Arial" charset="0"/>
                <a:ea typeface="黑体" pitchFamily="2" charset="-122"/>
              </a:rPr>
              <a:t>移动通信</a:t>
            </a:r>
          </a:p>
        </p:txBody>
      </p:sp>
      <p:sp>
        <p:nvSpPr>
          <p:cNvPr id="30738" name="Text Box 20"/>
          <p:cNvSpPr txBox="1">
            <a:spLocks noChangeArrowheads="1"/>
          </p:cNvSpPr>
          <p:nvPr/>
        </p:nvSpPr>
        <p:spPr bwMode="auto">
          <a:xfrm>
            <a:off x="3579813" y="2044700"/>
            <a:ext cx="717550"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itchFamily="34" charset="0"/>
                <a:ea typeface="宋体" charset="-122"/>
              </a:defRPr>
            </a:lvl1pPr>
            <a:lvl2pPr marL="742950" indent="-285750" eaLnBrk="0" hangingPunct="0">
              <a:defRPr sz="2000">
                <a:solidFill>
                  <a:schemeClr val="tx1"/>
                </a:solidFill>
                <a:latin typeface="Tahoma" pitchFamily="34" charset="0"/>
                <a:ea typeface="宋体" charset="-122"/>
              </a:defRPr>
            </a:lvl2pPr>
            <a:lvl3pPr marL="1143000" indent="-228600" eaLnBrk="0" hangingPunct="0">
              <a:defRPr sz="2000">
                <a:solidFill>
                  <a:schemeClr val="tx1"/>
                </a:solidFill>
                <a:latin typeface="Tahoma" pitchFamily="34" charset="0"/>
                <a:ea typeface="宋体" charset="-122"/>
              </a:defRPr>
            </a:lvl3pPr>
            <a:lvl4pPr marL="1600200" indent="-228600" eaLnBrk="0" hangingPunct="0">
              <a:defRPr sz="2000">
                <a:solidFill>
                  <a:schemeClr val="tx1"/>
                </a:solidFill>
                <a:latin typeface="Tahoma" pitchFamily="34" charset="0"/>
                <a:ea typeface="宋体" charset="-122"/>
              </a:defRPr>
            </a:lvl4pPr>
            <a:lvl5pPr marL="2057400" indent="-228600" eaLnBrk="0" hangingPunct="0">
              <a:defRPr sz="2000">
                <a:solidFill>
                  <a:schemeClr val="tx1"/>
                </a:solidFill>
                <a:latin typeface="Tahoma" pitchFamily="34" charset="0"/>
                <a:ea typeface="宋体" charset="-122"/>
              </a:defRPr>
            </a:lvl5pPr>
            <a:lvl6pPr marL="2514600" indent="-228600" eaLnBrk="0" fontAlgn="base" hangingPunct="0">
              <a:spcBef>
                <a:spcPct val="0"/>
              </a:spcBef>
              <a:spcAft>
                <a:spcPct val="0"/>
              </a:spcAft>
              <a:defRPr sz="2000">
                <a:solidFill>
                  <a:schemeClr val="tx1"/>
                </a:solidFill>
                <a:latin typeface="Tahoma" pitchFamily="34" charset="0"/>
                <a:ea typeface="宋体" charset="-122"/>
              </a:defRPr>
            </a:lvl6pPr>
            <a:lvl7pPr marL="2971800" indent="-228600" eaLnBrk="0" fontAlgn="base" hangingPunct="0">
              <a:spcBef>
                <a:spcPct val="0"/>
              </a:spcBef>
              <a:spcAft>
                <a:spcPct val="0"/>
              </a:spcAft>
              <a:defRPr sz="2000">
                <a:solidFill>
                  <a:schemeClr val="tx1"/>
                </a:solidFill>
                <a:latin typeface="Tahoma" pitchFamily="34" charset="0"/>
                <a:ea typeface="宋体" charset="-122"/>
              </a:defRPr>
            </a:lvl7pPr>
            <a:lvl8pPr marL="3429000" indent="-228600" eaLnBrk="0" fontAlgn="base" hangingPunct="0">
              <a:spcBef>
                <a:spcPct val="0"/>
              </a:spcBef>
              <a:spcAft>
                <a:spcPct val="0"/>
              </a:spcAft>
              <a:defRPr sz="2000">
                <a:solidFill>
                  <a:schemeClr val="tx1"/>
                </a:solidFill>
                <a:latin typeface="Tahoma" pitchFamily="34" charset="0"/>
                <a:ea typeface="宋体" charset="-122"/>
              </a:defRPr>
            </a:lvl8pPr>
            <a:lvl9pPr marL="3886200" indent="-228600" eaLnBrk="0" fontAlgn="base" hangingPunct="0">
              <a:spcBef>
                <a:spcPct val="0"/>
              </a:spcBef>
              <a:spcAft>
                <a:spcPct val="0"/>
              </a:spcAft>
              <a:defRPr sz="2000">
                <a:solidFill>
                  <a:schemeClr val="tx1"/>
                </a:solidFill>
                <a:latin typeface="Tahoma" pitchFamily="34" charset="0"/>
                <a:ea typeface="宋体" charset="-122"/>
              </a:defRPr>
            </a:lvl9pPr>
          </a:lstStyle>
          <a:p>
            <a:pPr eaLnBrk="1" hangingPunct="1">
              <a:lnSpc>
                <a:spcPct val="120000"/>
              </a:lnSpc>
            </a:pPr>
            <a:r>
              <a:rPr lang="en-US" altLang="zh-CN" sz="1800">
                <a:solidFill>
                  <a:schemeClr val="folHlink"/>
                </a:solidFill>
                <a:latin typeface="Arial" charset="0"/>
                <a:ea typeface="黑体" pitchFamily="2" charset="-122"/>
              </a:rPr>
              <a:t>Wi-Fi</a:t>
            </a:r>
          </a:p>
        </p:txBody>
      </p:sp>
      <p:sp>
        <p:nvSpPr>
          <p:cNvPr id="30739" name="Text Box 21"/>
          <p:cNvSpPr txBox="1">
            <a:spLocks noChangeArrowheads="1"/>
          </p:cNvSpPr>
          <p:nvPr/>
        </p:nvSpPr>
        <p:spPr bwMode="auto">
          <a:xfrm>
            <a:off x="5076825" y="2332038"/>
            <a:ext cx="946150"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itchFamily="34" charset="0"/>
                <a:ea typeface="宋体" charset="-122"/>
              </a:defRPr>
            </a:lvl1pPr>
            <a:lvl2pPr marL="742950" indent="-285750" eaLnBrk="0" hangingPunct="0">
              <a:defRPr sz="2000">
                <a:solidFill>
                  <a:schemeClr val="tx1"/>
                </a:solidFill>
                <a:latin typeface="Tahoma" pitchFamily="34" charset="0"/>
                <a:ea typeface="宋体" charset="-122"/>
              </a:defRPr>
            </a:lvl2pPr>
            <a:lvl3pPr marL="1143000" indent="-228600" eaLnBrk="0" hangingPunct="0">
              <a:defRPr sz="2000">
                <a:solidFill>
                  <a:schemeClr val="tx1"/>
                </a:solidFill>
                <a:latin typeface="Tahoma" pitchFamily="34" charset="0"/>
                <a:ea typeface="宋体" charset="-122"/>
              </a:defRPr>
            </a:lvl3pPr>
            <a:lvl4pPr marL="1600200" indent="-228600" eaLnBrk="0" hangingPunct="0">
              <a:defRPr sz="2000">
                <a:solidFill>
                  <a:schemeClr val="tx1"/>
                </a:solidFill>
                <a:latin typeface="Tahoma" pitchFamily="34" charset="0"/>
                <a:ea typeface="宋体" charset="-122"/>
              </a:defRPr>
            </a:lvl4pPr>
            <a:lvl5pPr marL="2057400" indent="-228600" eaLnBrk="0" hangingPunct="0">
              <a:defRPr sz="2000">
                <a:solidFill>
                  <a:schemeClr val="tx1"/>
                </a:solidFill>
                <a:latin typeface="Tahoma" pitchFamily="34" charset="0"/>
                <a:ea typeface="宋体" charset="-122"/>
              </a:defRPr>
            </a:lvl5pPr>
            <a:lvl6pPr marL="2514600" indent="-228600" eaLnBrk="0" fontAlgn="base" hangingPunct="0">
              <a:spcBef>
                <a:spcPct val="0"/>
              </a:spcBef>
              <a:spcAft>
                <a:spcPct val="0"/>
              </a:spcAft>
              <a:defRPr sz="2000">
                <a:solidFill>
                  <a:schemeClr val="tx1"/>
                </a:solidFill>
                <a:latin typeface="Tahoma" pitchFamily="34" charset="0"/>
                <a:ea typeface="宋体" charset="-122"/>
              </a:defRPr>
            </a:lvl6pPr>
            <a:lvl7pPr marL="2971800" indent="-228600" eaLnBrk="0" fontAlgn="base" hangingPunct="0">
              <a:spcBef>
                <a:spcPct val="0"/>
              </a:spcBef>
              <a:spcAft>
                <a:spcPct val="0"/>
              </a:spcAft>
              <a:defRPr sz="2000">
                <a:solidFill>
                  <a:schemeClr val="tx1"/>
                </a:solidFill>
                <a:latin typeface="Tahoma" pitchFamily="34" charset="0"/>
                <a:ea typeface="宋体" charset="-122"/>
              </a:defRPr>
            </a:lvl7pPr>
            <a:lvl8pPr marL="3429000" indent="-228600" eaLnBrk="0" fontAlgn="base" hangingPunct="0">
              <a:spcBef>
                <a:spcPct val="0"/>
              </a:spcBef>
              <a:spcAft>
                <a:spcPct val="0"/>
              </a:spcAft>
              <a:defRPr sz="2000">
                <a:solidFill>
                  <a:schemeClr val="tx1"/>
                </a:solidFill>
                <a:latin typeface="Tahoma" pitchFamily="34" charset="0"/>
                <a:ea typeface="宋体" charset="-122"/>
              </a:defRPr>
            </a:lvl8pPr>
            <a:lvl9pPr marL="3886200" indent="-228600" eaLnBrk="0" fontAlgn="base" hangingPunct="0">
              <a:spcBef>
                <a:spcPct val="0"/>
              </a:spcBef>
              <a:spcAft>
                <a:spcPct val="0"/>
              </a:spcAft>
              <a:defRPr sz="2000">
                <a:solidFill>
                  <a:schemeClr val="tx1"/>
                </a:solidFill>
                <a:latin typeface="Tahoma" pitchFamily="34" charset="0"/>
                <a:ea typeface="宋体" charset="-122"/>
              </a:defRPr>
            </a:lvl9pPr>
          </a:lstStyle>
          <a:p>
            <a:pPr eaLnBrk="1" hangingPunct="1">
              <a:lnSpc>
                <a:spcPct val="120000"/>
              </a:lnSpc>
            </a:pPr>
            <a:r>
              <a:rPr lang="en-US" altLang="zh-CN" sz="1800">
                <a:solidFill>
                  <a:schemeClr val="folHlink"/>
                </a:solidFill>
                <a:latin typeface="Arial" charset="0"/>
                <a:ea typeface="黑体" pitchFamily="2" charset="-122"/>
              </a:rPr>
              <a:t>WiMAX</a:t>
            </a:r>
          </a:p>
        </p:txBody>
      </p:sp>
    </p:spTree>
    <p:extLst>
      <p:ext uri="{BB962C8B-B14F-4D97-AF65-F5344CB8AC3E}">
        <p14:creationId xmlns:p14="http://schemas.microsoft.com/office/powerpoint/2010/main" val="4144236225"/>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76873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104"/>
          <p:cNvSpPr txBox="1">
            <a:spLocks noChangeArrowheads="1"/>
          </p:cNvSpPr>
          <p:nvPr/>
        </p:nvSpPr>
        <p:spPr bwMode="auto">
          <a:xfrm>
            <a:off x="7956550" y="1196975"/>
            <a:ext cx="184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itchFamily="34" charset="0"/>
                <a:ea typeface="宋体" charset="-122"/>
              </a:defRPr>
            </a:lvl1pPr>
            <a:lvl2pPr marL="742950" indent="-285750" eaLnBrk="0" hangingPunct="0">
              <a:defRPr sz="2000">
                <a:solidFill>
                  <a:schemeClr val="tx1"/>
                </a:solidFill>
                <a:latin typeface="Tahoma" pitchFamily="34" charset="0"/>
                <a:ea typeface="宋体" charset="-122"/>
              </a:defRPr>
            </a:lvl2pPr>
            <a:lvl3pPr marL="1143000" indent="-228600" eaLnBrk="0" hangingPunct="0">
              <a:defRPr sz="2000">
                <a:solidFill>
                  <a:schemeClr val="tx1"/>
                </a:solidFill>
                <a:latin typeface="Tahoma" pitchFamily="34" charset="0"/>
                <a:ea typeface="宋体" charset="-122"/>
              </a:defRPr>
            </a:lvl3pPr>
            <a:lvl4pPr marL="1600200" indent="-228600" eaLnBrk="0" hangingPunct="0">
              <a:defRPr sz="2000">
                <a:solidFill>
                  <a:schemeClr val="tx1"/>
                </a:solidFill>
                <a:latin typeface="Tahoma" pitchFamily="34" charset="0"/>
                <a:ea typeface="宋体" charset="-122"/>
              </a:defRPr>
            </a:lvl4pPr>
            <a:lvl5pPr marL="2057400" indent="-228600" eaLnBrk="0" hangingPunct="0">
              <a:defRPr sz="2000">
                <a:solidFill>
                  <a:schemeClr val="tx1"/>
                </a:solidFill>
                <a:latin typeface="Tahoma" pitchFamily="34" charset="0"/>
                <a:ea typeface="宋体" charset="-122"/>
              </a:defRPr>
            </a:lvl5pPr>
            <a:lvl6pPr marL="2514600" indent="-228600" eaLnBrk="0" fontAlgn="base" hangingPunct="0">
              <a:spcBef>
                <a:spcPct val="0"/>
              </a:spcBef>
              <a:spcAft>
                <a:spcPct val="0"/>
              </a:spcAft>
              <a:defRPr sz="2000">
                <a:solidFill>
                  <a:schemeClr val="tx1"/>
                </a:solidFill>
                <a:latin typeface="Tahoma" pitchFamily="34" charset="0"/>
                <a:ea typeface="宋体" charset="-122"/>
              </a:defRPr>
            </a:lvl6pPr>
            <a:lvl7pPr marL="2971800" indent="-228600" eaLnBrk="0" fontAlgn="base" hangingPunct="0">
              <a:spcBef>
                <a:spcPct val="0"/>
              </a:spcBef>
              <a:spcAft>
                <a:spcPct val="0"/>
              </a:spcAft>
              <a:defRPr sz="2000">
                <a:solidFill>
                  <a:schemeClr val="tx1"/>
                </a:solidFill>
                <a:latin typeface="Tahoma" pitchFamily="34" charset="0"/>
                <a:ea typeface="宋体" charset="-122"/>
              </a:defRPr>
            </a:lvl7pPr>
            <a:lvl8pPr marL="3429000" indent="-228600" eaLnBrk="0" fontAlgn="base" hangingPunct="0">
              <a:spcBef>
                <a:spcPct val="0"/>
              </a:spcBef>
              <a:spcAft>
                <a:spcPct val="0"/>
              </a:spcAft>
              <a:defRPr sz="2000">
                <a:solidFill>
                  <a:schemeClr val="tx1"/>
                </a:solidFill>
                <a:latin typeface="Tahoma" pitchFamily="34" charset="0"/>
                <a:ea typeface="宋体" charset="-122"/>
              </a:defRPr>
            </a:lvl8pPr>
            <a:lvl9pPr marL="3886200" indent="-228600" eaLnBrk="0" fontAlgn="base" hangingPunct="0">
              <a:spcBef>
                <a:spcPct val="0"/>
              </a:spcBef>
              <a:spcAft>
                <a:spcPct val="0"/>
              </a:spcAft>
              <a:defRPr sz="2000">
                <a:solidFill>
                  <a:schemeClr val="tx1"/>
                </a:solidFill>
                <a:latin typeface="Tahoma" pitchFamily="34" charset="0"/>
                <a:ea typeface="宋体" charset="-122"/>
              </a:defRPr>
            </a:lvl9pPr>
          </a:lstStyle>
          <a:p>
            <a:pPr eaLnBrk="1" hangingPunct="1"/>
            <a:endParaRPr lang="zh-CN" altLang="zh-CN"/>
          </a:p>
        </p:txBody>
      </p:sp>
      <p:sp>
        <p:nvSpPr>
          <p:cNvPr id="10243" name="Rectangle 350"/>
          <p:cNvSpPr>
            <a:spLocks noChangeArrowheads="1"/>
          </p:cNvSpPr>
          <p:nvPr/>
        </p:nvSpPr>
        <p:spPr bwMode="auto">
          <a:xfrm>
            <a:off x="1229623" y="1017587"/>
            <a:ext cx="741680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000">
                <a:solidFill>
                  <a:schemeClr val="tx1"/>
                </a:solidFill>
                <a:latin typeface="Tahoma" pitchFamily="34" charset="0"/>
                <a:ea typeface="宋体" charset="-122"/>
              </a:defRPr>
            </a:lvl1pPr>
            <a:lvl2pPr marL="742950" indent="-285750" eaLnBrk="0" hangingPunct="0">
              <a:defRPr sz="2000">
                <a:solidFill>
                  <a:schemeClr val="tx1"/>
                </a:solidFill>
                <a:latin typeface="Tahoma" pitchFamily="34" charset="0"/>
                <a:ea typeface="宋体" charset="-122"/>
              </a:defRPr>
            </a:lvl2pPr>
            <a:lvl3pPr marL="1143000" indent="-228600" eaLnBrk="0" hangingPunct="0">
              <a:defRPr sz="2000">
                <a:solidFill>
                  <a:schemeClr val="tx1"/>
                </a:solidFill>
                <a:latin typeface="Tahoma" pitchFamily="34" charset="0"/>
                <a:ea typeface="宋体" charset="-122"/>
              </a:defRPr>
            </a:lvl3pPr>
            <a:lvl4pPr marL="1600200" indent="-228600" eaLnBrk="0" hangingPunct="0">
              <a:defRPr sz="2000">
                <a:solidFill>
                  <a:schemeClr val="tx1"/>
                </a:solidFill>
                <a:latin typeface="Tahoma" pitchFamily="34" charset="0"/>
                <a:ea typeface="宋体" charset="-122"/>
              </a:defRPr>
            </a:lvl4pPr>
            <a:lvl5pPr marL="2057400" indent="-228600" eaLnBrk="0" hangingPunct="0">
              <a:defRPr sz="2000">
                <a:solidFill>
                  <a:schemeClr val="tx1"/>
                </a:solidFill>
                <a:latin typeface="Tahoma" pitchFamily="34" charset="0"/>
                <a:ea typeface="宋体" charset="-122"/>
              </a:defRPr>
            </a:lvl5pPr>
            <a:lvl6pPr marL="2514600" indent="-228600" eaLnBrk="0" fontAlgn="base" hangingPunct="0">
              <a:spcBef>
                <a:spcPct val="0"/>
              </a:spcBef>
              <a:spcAft>
                <a:spcPct val="0"/>
              </a:spcAft>
              <a:defRPr sz="2000">
                <a:solidFill>
                  <a:schemeClr val="tx1"/>
                </a:solidFill>
                <a:latin typeface="Tahoma" pitchFamily="34" charset="0"/>
                <a:ea typeface="宋体" charset="-122"/>
              </a:defRPr>
            </a:lvl6pPr>
            <a:lvl7pPr marL="2971800" indent="-228600" eaLnBrk="0" fontAlgn="base" hangingPunct="0">
              <a:spcBef>
                <a:spcPct val="0"/>
              </a:spcBef>
              <a:spcAft>
                <a:spcPct val="0"/>
              </a:spcAft>
              <a:defRPr sz="2000">
                <a:solidFill>
                  <a:schemeClr val="tx1"/>
                </a:solidFill>
                <a:latin typeface="Tahoma" pitchFamily="34" charset="0"/>
                <a:ea typeface="宋体" charset="-122"/>
              </a:defRPr>
            </a:lvl7pPr>
            <a:lvl8pPr marL="3429000" indent="-228600" eaLnBrk="0" fontAlgn="base" hangingPunct="0">
              <a:spcBef>
                <a:spcPct val="0"/>
              </a:spcBef>
              <a:spcAft>
                <a:spcPct val="0"/>
              </a:spcAft>
              <a:defRPr sz="2000">
                <a:solidFill>
                  <a:schemeClr val="tx1"/>
                </a:solidFill>
                <a:latin typeface="Tahoma" pitchFamily="34" charset="0"/>
                <a:ea typeface="宋体" charset="-122"/>
              </a:defRPr>
            </a:lvl8pPr>
            <a:lvl9pPr marL="3886200" indent="-228600" eaLnBrk="0" fontAlgn="base" hangingPunct="0">
              <a:spcBef>
                <a:spcPct val="0"/>
              </a:spcBef>
              <a:spcAft>
                <a:spcPct val="0"/>
              </a:spcAft>
              <a:defRPr sz="2000">
                <a:solidFill>
                  <a:schemeClr val="tx1"/>
                </a:solidFill>
                <a:latin typeface="Tahoma" pitchFamily="34" charset="0"/>
                <a:ea typeface="宋体" charset="-122"/>
              </a:defRPr>
            </a:lvl9pPr>
          </a:lstStyle>
          <a:p>
            <a:pPr eaLnBrk="1" hangingPunct="1">
              <a:spcBef>
                <a:spcPct val="20000"/>
              </a:spcBef>
              <a:buClr>
                <a:schemeClr val="folHlink"/>
              </a:buClr>
              <a:buSzPct val="60000"/>
              <a:buFont typeface="Wingdings" pitchFamily="2" charset="2"/>
              <a:buChar char="n"/>
            </a:pPr>
            <a:r>
              <a:rPr lang="zh-CN" altLang="en-US" sz="2400">
                <a:solidFill>
                  <a:srgbClr val="333399"/>
                </a:solidFill>
                <a:latin typeface="Arial" charset="0"/>
                <a:ea typeface="黑体" pitchFamily="2" charset="-122"/>
              </a:rPr>
              <a:t>有固定基础设施的无线局域网</a:t>
            </a:r>
          </a:p>
        </p:txBody>
      </p:sp>
      <p:sp>
        <p:nvSpPr>
          <p:cNvPr id="10244" name="Text Box 444"/>
          <p:cNvSpPr txBox="1">
            <a:spLocks noChangeArrowheads="1"/>
          </p:cNvSpPr>
          <p:nvPr/>
        </p:nvSpPr>
        <p:spPr bwMode="auto">
          <a:xfrm>
            <a:off x="8172450" y="1412875"/>
            <a:ext cx="184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itchFamily="34" charset="0"/>
                <a:ea typeface="宋体" charset="-122"/>
              </a:defRPr>
            </a:lvl1pPr>
            <a:lvl2pPr marL="742950" indent="-285750" eaLnBrk="0" hangingPunct="0">
              <a:defRPr sz="2000">
                <a:solidFill>
                  <a:schemeClr val="tx1"/>
                </a:solidFill>
                <a:latin typeface="Tahoma" pitchFamily="34" charset="0"/>
                <a:ea typeface="宋体" charset="-122"/>
              </a:defRPr>
            </a:lvl2pPr>
            <a:lvl3pPr marL="1143000" indent="-228600" eaLnBrk="0" hangingPunct="0">
              <a:defRPr sz="2000">
                <a:solidFill>
                  <a:schemeClr val="tx1"/>
                </a:solidFill>
                <a:latin typeface="Tahoma" pitchFamily="34" charset="0"/>
                <a:ea typeface="宋体" charset="-122"/>
              </a:defRPr>
            </a:lvl3pPr>
            <a:lvl4pPr marL="1600200" indent="-228600" eaLnBrk="0" hangingPunct="0">
              <a:defRPr sz="2000">
                <a:solidFill>
                  <a:schemeClr val="tx1"/>
                </a:solidFill>
                <a:latin typeface="Tahoma" pitchFamily="34" charset="0"/>
                <a:ea typeface="宋体" charset="-122"/>
              </a:defRPr>
            </a:lvl4pPr>
            <a:lvl5pPr marL="2057400" indent="-228600" eaLnBrk="0" hangingPunct="0">
              <a:defRPr sz="2000">
                <a:solidFill>
                  <a:schemeClr val="tx1"/>
                </a:solidFill>
                <a:latin typeface="Tahoma" pitchFamily="34" charset="0"/>
                <a:ea typeface="宋体" charset="-122"/>
              </a:defRPr>
            </a:lvl5pPr>
            <a:lvl6pPr marL="2514600" indent="-228600" eaLnBrk="0" fontAlgn="base" hangingPunct="0">
              <a:spcBef>
                <a:spcPct val="0"/>
              </a:spcBef>
              <a:spcAft>
                <a:spcPct val="0"/>
              </a:spcAft>
              <a:defRPr sz="2000">
                <a:solidFill>
                  <a:schemeClr val="tx1"/>
                </a:solidFill>
                <a:latin typeface="Tahoma" pitchFamily="34" charset="0"/>
                <a:ea typeface="宋体" charset="-122"/>
              </a:defRPr>
            </a:lvl6pPr>
            <a:lvl7pPr marL="2971800" indent="-228600" eaLnBrk="0" fontAlgn="base" hangingPunct="0">
              <a:spcBef>
                <a:spcPct val="0"/>
              </a:spcBef>
              <a:spcAft>
                <a:spcPct val="0"/>
              </a:spcAft>
              <a:defRPr sz="2000">
                <a:solidFill>
                  <a:schemeClr val="tx1"/>
                </a:solidFill>
                <a:latin typeface="Tahoma" pitchFamily="34" charset="0"/>
                <a:ea typeface="宋体" charset="-122"/>
              </a:defRPr>
            </a:lvl7pPr>
            <a:lvl8pPr marL="3429000" indent="-228600" eaLnBrk="0" fontAlgn="base" hangingPunct="0">
              <a:spcBef>
                <a:spcPct val="0"/>
              </a:spcBef>
              <a:spcAft>
                <a:spcPct val="0"/>
              </a:spcAft>
              <a:defRPr sz="2000">
                <a:solidFill>
                  <a:schemeClr val="tx1"/>
                </a:solidFill>
                <a:latin typeface="Tahoma" pitchFamily="34" charset="0"/>
                <a:ea typeface="宋体" charset="-122"/>
              </a:defRPr>
            </a:lvl8pPr>
            <a:lvl9pPr marL="3886200" indent="-228600" eaLnBrk="0" fontAlgn="base" hangingPunct="0">
              <a:spcBef>
                <a:spcPct val="0"/>
              </a:spcBef>
              <a:spcAft>
                <a:spcPct val="0"/>
              </a:spcAft>
              <a:defRPr sz="2000">
                <a:solidFill>
                  <a:schemeClr val="tx1"/>
                </a:solidFill>
                <a:latin typeface="Tahoma" pitchFamily="34" charset="0"/>
                <a:ea typeface="宋体" charset="-122"/>
              </a:defRPr>
            </a:lvl9pPr>
          </a:lstStyle>
          <a:p>
            <a:pPr eaLnBrk="1" hangingPunct="1"/>
            <a:endParaRPr lang="zh-CN" altLang="zh-CN"/>
          </a:p>
        </p:txBody>
      </p:sp>
      <p:pic>
        <p:nvPicPr>
          <p:cNvPr id="10245"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773238"/>
            <a:ext cx="9144000" cy="408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6" name="标题 6"/>
          <p:cNvSpPr>
            <a:spLocks noGrp="1"/>
          </p:cNvSpPr>
          <p:nvPr>
            <p:ph type="title"/>
          </p:nvPr>
        </p:nvSpPr>
        <p:spPr/>
        <p:txBody>
          <a:bodyPr/>
          <a:lstStyle/>
          <a:p>
            <a:pPr eaLnBrk="1" hangingPunct="1"/>
            <a:r>
              <a:rPr lang="zh-CN" altLang="en-US" smtClean="0"/>
              <a:t>无线局域网的组成</a:t>
            </a:r>
          </a:p>
        </p:txBody>
      </p:sp>
    </p:spTree>
    <p:extLst>
      <p:ext uri="{BB962C8B-B14F-4D97-AF65-F5344CB8AC3E}">
        <p14:creationId xmlns:p14="http://schemas.microsoft.com/office/powerpoint/2010/main" val="34292948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11"/>
          <p:cNvSpPr txBox="1">
            <a:spLocks noChangeArrowheads="1"/>
          </p:cNvSpPr>
          <p:nvPr/>
        </p:nvSpPr>
        <p:spPr bwMode="auto">
          <a:xfrm>
            <a:off x="1761331" y="963929"/>
            <a:ext cx="5621337"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itchFamily="34" charset="0"/>
                <a:ea typeface="宋体" charset="-122"/>
              </a:defRPr>
            </a:lvl1pPr>
            <a:lvl2pPr marL="742950" indent="-285750" eaLnBrk="0" hangingPunct="0">
              <a:defRPr sz="2000">
                <a:solidFill>
                  <a:schemeClr val="tx1"/>
                </a:solidFill>
                <a:latin typeface="Tahoma" pitchFamily="34" charset="0"/>
                <a:ea typeface="宋体" charset="-122"/>
              </a:defRPr>
            </a:lvl2pPr>
            <a:lvl3pPr marL="1143000" indent="-228600" eaLnBrk="0" hangingPunct="0">
              <a:defRPr sz="2000">
                <a:solidFill>
                  <a:schemeClr val="tx1"/>
                </a:solidFill>
                <a:latin typeface="Tahoma" pitchFamily="34" charset="0"/>
                <a:ea typeface="宋体" charset="-122"/>
              </a:defRPr>
            </a:lvl3pPr>
            <a:lvl4pPr marL="1600200" indent="-228600" eaLnBrk="0" hangingPunct="0">
              <a:defRPr sz="2000">
                <a:solidFill>
                  <a:schemeClr val="tx1"/>
                </a:solidFill>
                <a:latin typeface="Tahoma" pitchFamily="34" charset="0"/>
                <a:ea typeface="宋体" charset="-122"/>
              </a:defRPr>
            </a:lvl4pPr>
            <a:lvl5pPr marL="2057400" indent="-228600" eaLnBrk="0" hangingPunct="0">
              <a:defRPr sz="2000">
                <a:solidFill>
                  <a:schemeClr val="tx1"/>
                </a:solidFill>
                <a:latin typeface="Tahoma" pitchFamily="34" charset="0"/>
                <a:ea typeface="宋体" charset="-122"/>
              </a:defRPr>
            </a:lvl5pPr>
            <a:lvl6pPr marL="2514600" indent="-228600" eaLnBrk="0" fontAlgn="base" hangingPunct="0">
              <a:spcBef>
                <a:spcPct val="0"/>
              </a:spcBef>
              <a:spcAft>
                <a:spcPct val="0"/>
              </a:spcAft>
              <a:defRPr sz="2000">
                <a:solidFill>
                  <a:schemeClr val="tx1"/>
                </a:solidFill>
                <a:latin typeface="Tahoma" pitchFamily="34" charset="0"/>
                <a:ea typeface="宋体" charset="-122"/>
              </a:defRPr>
            </a:lvl6pPr>
            <a:lvl7pPr marL="2971800" indent="-228600" eaLnBrk="0" fontAlgn="base" hangingPunct="0">
              <a:spcBef>
                <a:spcPct val="0"/>
              </a:spcBef>
              <a:spcAft>
                <a:spcPct val="0"/>
              </a:spcAft>
              <a:defRPr sz="2000">
                <a:solidFill>
                  <a:schemeClr val="tx1"/>
                </a:solidFill>
                <a:latin typeface="Tahoma" pitchFamily="34" charset="0"/>
                <a:ea typeface="宋体" charset="-122"/>
              </a:defRPr>
            </a:lvl7pPr>
            <a:lvl8pPr marL="3429000" indent="-228600" eaLnBrk="0" fontAlgn="base" hangingPunct="0">
              <a:spcBef>
                <a:spcPct val="0"/>
              </a:spcBef>
              <a:spcAft>
                <a:spcPct val="0"/>
              </a:spcAft>
              <a:defRPr sz="2000">
                <a:solidFill>
                  <a:schemeClr val="tx1"/>
                </a:solidFill>
                <a:latin typeface="Tahoma" pitchFamily="34" charset="0"/>
                <a:ea typeface="宋体" charset="-122"/>
              </a:defRPr>
            </a:lvl8pPr>
            <a:lvl9pPr marL="3886200" indent="-228600" eaLnBrk="0" fontAlgn="base" hangingPunct="0">
              <a:spcBef>
                <a:spcPct val="0"/>
              </a:spcBef>
              <a:spcAft>
                <a:spcPct val="0"/>
              </a:spcAft>
              <a:defRPr sz="2000">
                <a:solidFill>
                  <a:schemeClr val="tx1"/>
                </a:solidFill>
                <a:latin typeface="Tahoma" pitchFamily="34" charset="0"/>
                <a:ea typeface="宋体" charset="-122"/>
              </a:defRPr>
            </a:lvl9pPr>
          </a:lstStyle>
          <a:p>
            <a:pPr eaLnBrk="1" hangingPunct="1"/>
            <a:r>
              <a:rPr lang="zh-CN" altLang="en-US" sz="1800">
                <a:solidFill>
                  <a:srgbClr val="333399"/>
                </a:solidFill>
                <a:latin typeface="Arial" charset="0"/>
                <a:ea typeface="黑体" pitchFamily="2" charset="-122"/>
              </a:rPr>
              <a:t>一个基本服务集 </a:t>
            </a:r>
            <a:r>
              <a:rPr lang="en-US" altLang="zh-CN" sz="1800">
                <a:solidFill>
                  <a:srgbClr val="333399"/>
                </a:solidFill>
                <a:latin typeface="Arial" charset="0"/>
                <a:ea typeface="黑体" pitchFamily="2" charset="-122"/>
              </a:rPr>
              <a:t>BSS </a:t>
            </a:r>
            <a:r>
              <a:rPr lang="zh-CN" altLang="en-US" sz="1800">
                <a:solidFill>
                  <a:srgbClr val="333399"/>
                </a:solidFill>
                <a:latin typeface="Arial" charset="0"/>
                <a:ea typeface="黑体" pitchFamily="2" charset="-122"/>
              </a:rPr>
              <a:t>包括</a:t>
            </a:r>
            <a:r>
              <a:rPr lang="zh-CN" altLang="en-US" sz="1800">
                <a:solidFill>
                  <a:schemeClr val="hlink"/>
                </a:solidFill>
                <a:latin typeface="Arial" charset="0"/>
                <a:ea typeface="黑体" pitchFamily="2" charset="-122"/>
              </a:rPr>
              <a:t>一个基站</a:t>
            </a:r>
            <a:r>
              <a:rPr lang="zh-CN" altLang="en-US" sz="1800">
                <a:solidFill>
                  <a:srgbClr val="333399"/>
                </a:solidFill>
                <a:latin typeface="Arial" charset="0"/>
                <a:ea typeface="黑体" pitchFamily="2" charset="-122"/>
              </a:rPr>
              <a:t>和</a:t>
            </a:r>
            <a:r>
              <a:rPr lang="zh-CN" altLang="en-US" sz="1800">
                <a:solidFill>
                  <a:schemeClr val="hlink"/>
                </a:solidFill>
                <a:latin typeface="Arial" charset="0"/>
                <a:ea typeface="黑体" pitchFamily="2" charset="-122"/>
              </a:rPr>
              <a:t>若干个移动站</a:t>
            </a:r>
            <a:r>
              <a:rPr lang="zh-CN" altLang="en-US" sz="1800">
                <a:solidFill>
                  <a:srgbClr val="333399"/>
                </a:solidFill>
                <a:latin typeface="Arial" charset="0"/>
                <a:ea typeface="黑体" pitchFamily="2" charset="-122"/>
              </a:rPr>
              <a:t>，</a:t>
            </a:r>
            <a:endParaRPr lang="en-US" altLang="zh-CN" sz="1800">
              <a:solidFill>
                <a:srgbClr val="333399"/>
              </a:solidFill>
              <a:latin typeface="Arial" charset="0"/>
              <a:ea typeface="黑体" pitchFamily="2" charset="-122"/>
            </a:endParaRPr>
          </a:p>
          <a:p>
            <a:pPr eaLnBrk="1" hangingPunct="1"/>
            <a:r>
              <a:rPr lang="zh-CN" altLang="en-US" sz="1800">
                <a:solidFill>
                  <a:srgbClr val="333399"/>
                </a:solidFill>
                <a:latin typeface="Arial" charset="0"/>
                <a:ea typeface="黑体" pitchFamily="2" charset="-122"/>
              </a:rPr>
              <a:t>所有的站在本 </a:t>
            </a:r>
            <a:r>
              <a:rPr lang="en-US" altLang="zh-CN" sz="1800">
                <a:solidFill>
                  <a:srgbClr val="333399"/>
                </a:solidFill>
                <a:latin typeface="Arial" charset="0"/>
                <a:ea typeface="黑体" pitchFamily="2" charset="-122"/>
              </a:rPr>
              <a:t>BSS </a:t>
            </a:r>
            <a:r>
              <a:rPr lang="zh-CN" altLang="en-US" sz="1800">
                <a:solidFill>
                  <a:srgbClr val="333399"/>
                </a:solidFill>
                <a:latin typeface="Arial" charset="0"/>
                <a:ea typeface="黑体" pitchFamily="2" charset="-122"/>
              </a:rPr>
              <a:t>以内都可以直接通信，</a:t>
            </a:r>
          </a:p>
          <a:p>
            <a:pPr eaLnBrk="1" hangingPunct="1"/>
            <a:r>
              <a:rPr lang="zh-CN" altLang="en-US" sz="1800">
                <a:solidFill>
                  <a:srgbClr val="333399"/>
                </a:solidFill>
                <a:latin typeface="Arial" charset="0"/>
                <a:ea typeface="黑体" pitchFamily="2" charset="-122"/>
              </a:rPr>
              <a:t>但在和本 </a:t>
            </a:r>
            <a:r>
              <a:rPr lang="en-US" altLang="zh-CN" sz="1800">
                <a:solidFill>
                  <a:srgbClr val="333399"/>
                </a:solidFill>
                <a:latin typeface="Arial" charset="0"/>
                <a:ea typeface="黑体" pitchFamily="2" charset="-122"/>
              </a:rPr>
              <a:t>BSS </a:t>
            </a:r>
            <a:r>
              <a:rPr lang="zh-CN" altLang="en-US" sz="1800">
                <a:solidFill>
                  <a:srgbClr val="333399"/>
                </a:solidFill>
                <a:latin typeface="Arial" charset="0"/>
                <a:ea typeface="黑体" pitchFamily="2" charset="-122"/>
              </a:rPr>
              <a:t>以外的站通信时 ，</a:t>
            </a:r>
          </a:p>
          <a:p>
            <a:pPr eaLnBrk="1" hangingPunct="1"/>
            <a:r>
              <a:rPr lang="zh-CN" altLang="en-US" sz="1800">
                <a:solidFill>
                  <a:srgbClr val="333399"/>
                </a:solidFill>
                <a:latin typeface="Arial" charset="0"/>
                <a:ea typeface="黑体" pitchFamily="2" charset="-122"/>
              </a:rPr>
              <a:t>都要通过本 </a:t>
            </a:r>
            <a:r>
              <a:rPr lang="en-US" altLang="zh-CN" sz="1800">
                <a:solidFill>
                  <a:srgbClr val="333399"/>
                </a:solidFill>
                <a:latin typeface="Arial" charset="0"/>
                <a:ea typeface="黑体" pitchFamily="2" charset="-122"/>
              </a:rPr>
              <a:t>BSS </a:t>
            </a:r>
            <a:r>
              <a:rPr lang="zh-CN" altLang="en-US" sz="1800">
                <a:solidFill>
                  <a:srgbClr val="333399"/>
                </a:solidFill>
                <a:latin typeface="Arial" charset="0"/>
                <a:ea typeface="黑体" pitchFamily="2" charset="-122"/>
              </a:rPr>
              <a:t>的基站。 </a:t>
            </a:r>
          </a:p>
        </p:txBody>
      </p:sp>
      <p:pic>
        <p:nvPicPr>
          <p:cNvPr id="11267"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2420888"/>
            <a:ext cx="9144000" cy="408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893321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16"/>
          <p:cNvSpPr txBox="1">
            <a:spLocks noChangeArrowheads="1"/>
          </p:cNvSpPr>
          <p:nvPr/>
        </p:nvSpPr>
        <p:spPr bwMode="auto">
          <a:xfrm>
            <a:off x="1547664" y="934243"/>
            <a:ext cx="55530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itchFamily="34" charset="0"/>
                <a:ea typeface="宋体" charset="-122"/>
              </a:defRPr>
            </a:lvl1pPr>
            <a:lvl2pPr marL="742950" indent="-285750" eaLnBrk="0" hangingPunct="0">
              <a:defRPr sz="2000">
                <a:solidFill>
                  <a:schemeClr val="tx1"/>
                </a:solidFill>
                <a:latin typeface="Tahoma" pitchFamily="34" charset="0"/>
                <a:ea typeface="宋体" charset="-122"/>
              </a:defRPr>
            </a:lvl2pPr>
            <a:lvl3pPr marL="1143000" indent="-228600" eaLnBrk="0" hangingPunct="0">
              <a:defRPr sz="2000">
                <a:solidFill>
                  <a:schemeClr val="tx1"/>
                </a:solidFill>
                <a:latin typeface="Tahoma" pitchFamily="34" charset="0"/>
                <a:ea typeface="宋体" charset="-122"/>
              </a:defRPr>
            </a:lvl3pPr>
            <a:lvl4pPr marL="1600200" indent="-228600" eaLnBrk="0" hangingPunct="0">
              <a:defRPr sz="2000">
                <a:solidFill>
                  <a:schemeClr val="tx1"/>
                </a:solidFill>
                <a:latin typeface="Tahoma" pitchFamily="34" charset="0"/>
                <a:ea typeface="宋体" charset="-122"/>
              </a:defRPr>
            </a:lvl4pPr>
            <a:lvl5pPr marL="2057400" indent="-228600" eaLnBrk="0" hangingPunct="0">
              <a:defRPr sz="2000">
                <a:solidFill>
                  <a:schemeClr val="tx1"/>
                </a:solidFill>
                <a:latin typeface="Tahoma" pitchFamily="34" charset="0"/>
                <a:ea typeface="宋体" charset="-122"/>
              </a:defRPr>
            </a:lvl5pPr>
            <a:lvl6pPr marL="2514600" indent="-228600" eaLnBrk="0" fontAlgn="base" hangingPunct="0">
              <a:spcBef>
                <a:spcPct val="0"/>
              </a:spcBef>
              <a:spcAft>
                <a:spcPct val="0"/>
              </a:spcAft>
              <a:defRPr sz="2000">
                <a:solidFill>
                  <a:schemeClr val="tx1"/>
                </a:solidFill>
                <a:latin typeface="Tahoma" pitchFamily="34" charset="0"/>
                <a:ea typeface="宋体" charset="-122"/>
              </a:defRPr>
            </a:lvl6pPr>
            <a:lvl7pPr marL="2971800" indent="-228600" eaLnBrk="0" fontAlgn="base" hangingPunct="0">
              <a:spcBef>
                <a:spcPct val="0"/>
              </a:spcBef>
              <a:spcAft>
                <a:spcPct val="0"/>
              </a:spcAft>
              <a:defRPr sz="2000">
                <a:solidFill>
                  <a:schemeClr val="tx1"/>
                </a:solidFill>
                <a:latin typeface="Tahoma" pitchFamily="34" charset="0"/>
                <a:ea typeface="宋体" charset="-122"/>
              </a:defRPr>
            </a:lvl7pPr>
            <a:lvl8pPr marL="3429000" indent="-228600" eaLnBrk="0" fontAlgn="base" hangingPunct="0">
              <a:spcBef>
                <a:spcPct val="0"/>
              </a:spcBef>
              <a:spcAft>
                <a:spcPct val="0"/>
              </a:spcAft>
              <a:defRPr sz="2000">
                <a:solidFill>
                  <a:schemeClr val="tx1"/>
                </a:solidFill>
                <a:latin typeface="Tahoma" pitchFamily="34" charset="0"/>
                <a:ea typeface="宋体" charset="-122"/>
              </a:defRPr>
            </a:lvl8pPr>
            <a:lvl9pPr marL="3886200" indent="-228600" eaLnBrk="0" fontAlgn="base" hangingPunct="0">
              <a:spcBef>
                <a:spcPct val="0"/>
              </a:spcBef>
              <a:spcAft>
                <a:spcPct val="0"/>
              </a:spcAft>
              <a:defRPr sz="2000">
                <a:solidFill>
                  <a:schemeClr val="tx1"/>
                </a:solidFill>
                <a:latin typeface="Tahoma" pitchFamily="34" charset="0"/>
                <a:ea typeface="宋体" charset="-122"/>
              </a:defRPr>
            </a:lvl9pPr>
          </a:lstStyle>
          <a:p>
            <a:pPr eaLnBrk="1" hangingPunct="1"/>
            <a:r>
              <a:rPr lang="zh-CN" altLang="en-US" sz="1800">
                <a:solidFill>
                  <a:srgbClr val="333399"/>
                </a:solidFill>
                <a:latin typeface="Arial" charset="0"/>
                <a:ea typeface="黑体" pitchFamily="2" charset="-122"/>
              </a:rPr>
              <a:t>基本服务集内的基站叫做</a:t>
            </a:r>
            <a:r>
              <a:rPr lang="zh-CN" altLang="en-US" sz="1800">
                <a:solidFill>
                  <a:schemeClr val="hlink"/>
                </a:solidFill>
                <a:latin typeface="Arial" charset="0"/>
                <a:ea typeface="黑体" pitchFamily="2" charset="-122"/>
              </a:rPr>
              <a:t>接入点 </a:t>
            </a:r>
            <a:r>
              <a:rPr lang="en-US" altLang="zh-CN" sz="1800">
                <a:solidFill>
                  <a:schemeClr val="hlink"/>
                </a:solidFill>
                <a:latin typeface="Arial" charset="0"/>
                <a:ea typeface="黑体" pitchFamily="2" charset="-122"/>
              </a:rPr>
              <a:t>AP</a:t>
            </a:r>
            <a:r>
              <a:rPr lang="en-US" altLang="zh-CN" sz="1800">
                <a:solidFill>
                  <a:srgbClr val="333399"/>
                </a:solidFill>
                <a:latin typeface="Arial" charset="0"/>
                <a:ea typeface="黑体" pitchFamily="2" charset="-122"/>
              </a:rPr>
              <a:t> (Access Point)</a:t>
            </a:r>
            <a:r>
              <a:rPr lang="zh-CN" altLang="en-US" sz="1800">
                <a:solidFill>
                  <a:srgbClr val="333399"/>
                </a:solidFill>
                <a:latin typeface="Arial" charset="0"/>
                <a:ea typeface="黑体" pitchFamily="2" charset="-122"/>
              </a:rPr>
              <a:t>。</a:t>
            </a:r>
          </a:p>
        </p:txBody>
      </p:sp>
      <p:sp>
        <p:nvSpPr>
          <p:cNvPr id="339987" name="Text Box 19"/>
          <p:cNvSpPr txBox="1">
            <a:spLocks noChangeArrowheads="1"/>
          </p:cNvSpPr>
          <p:nvPr/>
        </p:nvSpPr>
        <p:spPr bwMode="auto">
          <a:xfrm>
            <a:off x="1547664" y="1414462"/>
            <a:ext cx="59182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itchFamily="34" charset="0"/>
                <a:ea typeface="宋体" charset="-122"/>
              </a:defRPr>
            </a:lvl1pPr>
            <a:lvl2pPr marL="742950" indent="-285750" eaLnBrk="0" hangingPunct="0">
              <a:defRPr sz="2000">
                <a:solidFill>
                  <a:schemeClr val="tx1"/>
                </a:solidFill>
                <a:latin typeface="Tahoma" pitchFamily="34" charset="0"/>
                <a:ea typeface="宋体" charset="-122"/>
              </a:defRPr>
            </a:lvl2pPr>
            <a:lvl3pPr marL="1143000" indent="-228600" eaLnBrk="0" hangingPunct="0">
              <a:defRPr sz="2000">
                <a:solidFill>
                  <a:schemeClr val="tx1"/>
                </a:solidFill>
                <a:latin typeface="Tahoma" pitchFamily="34" charset="0"/>
                <a:ea typeface="宋体" charset="-122"/>
              </a:defRPr>
            </a:lvl3pPr>
            <a:lvl4pPr marL="1600200" indent="-228600" eaLnBrk="0" hangingPunct="0">
              <a:defRPr sz="2000">
                <a:solidFill>
                  <a:schemeClr val="tx1"/>
                </a:solidFill>
                <a:latin typeface="Tahoma" pitchFamily="34" charset="0"/>
                <a:ea typeface="宋体" charset="-122"/>
              </a:defRPr>
            </a:lvl4pPr>
            <a:lvl5pPr marL="2057400" indent="-228600" eaLnBrk="0" hangingPunct="0">
              <a:defRPr sz="2000">
                <a:solidFill>
                  <a:schemeClr val="tx1"/>
                </a:solidFill>
                <a:latin typeface="Tahoma" pitchFamily="34" charset="0"/>
                <a:ea typeface="宋体" charset="-122"/>
              </a:defRPr>
            </a:lvl5pPr>
            <a:lvl6pPr marL="2514600" indent="-228600" eaLnBrk="0" fontAlgn="base" hangingPunct="0">
              <a:spcBef>
                <a:spcPct val="0"/>
              </a:spcBef>
              <a:spcAft>
                <a:spcPct val="0"/>
              </a:spcAft>
              <a:defRPr sz="2000">
                <a:solidFill>
                  <a:schemeClr val="tx1"/>
                </a:solidFill>
                <a:latin typeface="Tahoma" pitchFamily="34" charset="0"/>
                <a:ea typeface="宋体" charset="-122"/>
              </a:defRPr>
            </a:lvl6pPr>
            <a:lvl7pPr marL="2971800" indent="-228600" eaLnBrk="0" fontAlgn="base" hangingPunct="0">
              <a:spcBef>
                <a:spcPct val="0"/>
              </a:spcBef>
              <a:spcAft>
                <a:spcPct val="0"/>
              </a:spcAft>
              <a:defRPr sz="2000">
                <a:solidFill>
                  <a:schemeClr val="tx1"/>
                </a:solidFill>
                <a:latin typeface="Tahoma" pitchFamily="34" charset="0"/>
                <a:ea typeface="宋体" charset="-122"/>
              </a:defRPr>
            </a:lvl7pPr>
            <a:lvl8pPr marL="3429000" indent="-228600" eaLnBrk="0" fontAlgn="base" hangingPunct="0">
              <a:spcBef>
                <a:spcPct val="0"/>
              </a:spcBef>
              <a:spcAft>
                <a:spcPct val="0"/>
              </a:spcAft>
              <a:defRPr sz="2000">
                <a:solidFill>
                  <a:schemeClr val="tx1"/>
                </a:solidFill>
                <a:latin typeface="Tahoma" pitchFamily="34" charset="0"/>
                <a:ea typeface="宋体" charset="-122"/>
              </a:defRPr>
            </a:lvl8pPr>
            <a:lvl9pPr marL="3886200" indent="-228600" eaLnBrk="0" fontAlgn="base" hangingPunct="0">
              <a:spcBef>
                <a:spcPct val="0"/>
              </a:spcBef>
              <a:spcAft>
                <a:spcPct val="0"/>
              </a:spcAft>
              <a:defRPr sz="2000">
                <a:solidFill>
                  <a:schemeClr val="tx1"/>
                </a:solidFill>
                <a:latin typeface="Tahoma" pitchFamily="34" charset="0"/>
                <a:ea typeface="宋体" charset="-122"/>
              </a:defRPr>
            </a:lvl9pPr>
          </a:lstStyle>
          <a:p>
            <a:pPr eaLnBrk="1" hangingPunct="1"/>
            <a:r>
              <a:rPr lang="zh-CN" altLang="en-US" sz="1800">
                <a:solidFill>
                  <a:schemeClr val="tx2"/>
                </a:solidFill>
                <a:latin typeface="Arial" charset="0"/>
                <a:ea typeface="黑体" pitchFamily="2" charset="-122"/>
              </a:rPr>
              <a:t>当网络管理员安装 </a:t>
            </a:r>
            <a:r>
              <a:rPr lang="en-US" altLang="zh-CN" sz="1800">
                <a:solidFill>
                  <a:schemeClr val="tx2"/>
                </a:solidFill>
                <a:latin typeface="Arial" charset="0"/>
                <a:ea typeface="黑体" pitchFamily="2" charset="-122"/>
              </a:rPr>
              <a:t>AP </a:t>
            </a:r>
            <a:r>
              <a:rPr lang="zh-CN" altLang="en-US" sz="1800">
                <a:solidFill>
                  <a:schemeClr val="tx2"/>
                </a:solidFill>
                <a:latin typeface="Arial" charset="0"/>
                <a:ea typeface="黑体" pitchFamily="2" charset="-122"/>
              </a:rPr>
              <a:t>时，必须为该 </a:t>
            </a:r>
            <a:r>
              <a:rPr lang="en-US" altLang="zh-CN" sz="1800">
                <a:solidFill>
                  <a:schemeClr val="tx2"/>
                </a:solidFill>
                <a:latin typeface="Arial" charset="0"/>
                <a:ea typeface="黑体" pitchFamily="2" charset="-122"/>
              </a:rPr>
              <a:t>AP </a:t>
            </a:r>
            <a:r>
              <a:rPr lang="zh-CN" altLang="en-US" sz="1800">
                <a:solidFill>
                  <a:schemeClr val="tx2"/>
                </a:solidFill>
                <a:latin typeface="Arial" charset="0"/>
                <a:ea typeface="黑体" pitchFamily="2" charset="-122"/>
              </a:rPr>
              <a:t>分配</a:t>
            </a:r>
          </a:p>
          <a:p>
            <a:pPr eaLnBrk="1" hangingPunct="1"/>
            <a:r>
              <a:rPr lang="zh-CN" altLang="en-US" sz="1800">
                <a:solidFill>
                  <a:schemeClr val="tx2"/>
                </a:solidFill>
                <a:latin typeface="Arial" charset="0"/>
                <a:ea typeface="黑体" pitchFamily="2" charset="-122"/>
              </a:rPr>
              <a:t>一个不超过 </a:t>
            </a:r>
            <a:r>
              <a:rPr lang="en-US" altLang="zh-CN" sz="1800">
                <a:solidFill>
                  <a:schemeClr val="tx2"/>
                </a:solidFill>
                <a:latin typeface="Arial" charset="0"/>
                <a:ea typeface="黑体" pitchFamily="2" charset="-122"/>
              </a:rPr>
              <a:t>32 </a:t>
            </a:r>
            <a:r>
              <a:rPr lang="zh-CN" altLang="en-US" sz="1800">
                <a:solidFill>
                  <a:schemeClr val="tx2"/>
                </a:solidFill>
                <a:latin typeface="Arial" charset="0"/>
                <a:ea typeface="黑体" pitchFamily="2" charset="-122"/>
              </a:rPr>
              <a:t>字节的</a:t>
            </a:r>
            <a:r>
              <a:rPr lang="zh-CN" altLang="en-US" sz="1800">
                <a:solidFill>
                  <a:schemeClr val="hlink"/>
                </a:solidFill>
                <a:latin typeface="Arial" charset="0"/>
                <a:ea typeface="黑体" pitchFamily="2" charset="-122"/>
              </a:rPr>
              <a:t>服务集标识符 </a:t>
            </a:r>
            <a:r>
              <a:rPr lang="en-US" altLang="zh-CN" sz="1800">
                <a:solidFill>
                  <a:schemeClr val="hlink"/>
                </a:solidFill>
                <a:latin typeface="Arial" charset="0"/>
                <a:ea typeface="黑体" pitchFamily="2" charset="-122"/>
              </a:rPr>
              <a:t>SSID</a:t>
            </a:r>
            <a:r>
              <a:rPr lang="en-US" altLang="zh-CN" sz="1800">
                <a:solidFill>
                  <a:schemeClr val="tx2"/>
                </a:solidFill>
                <a:latin typeface="Arial" charset="0"/>
                <a:ea typeface="黑体" pitchFamily="2" charset="-122"/>
              </a:rPr>
              <a:t> </a:t>
            </a:r>
            <a:r>
              <a:rPr lang="zh-CN" altLang="en-US" sz="1800">
                <a:solidFill>
                  <a:schemeClr val="tx2"/>
                </a:solidFill>
                <a:latin typeface="Arial" charset="0"/>
                <a:ea typeface="黑体" pitchFamily="2" charset="-122"/>
              </a:rPr>
              <a:t>和一个</a:t>
            </a:r>
            <a:r>
              <a:rPr lang="zh-CN" altLang="en-US" sz="1800">
                <a:solidFill>
                  <a:schemeClr val="hlink"/>
                </a:solidFill>
                <a:latin typeface="Arial" charset="0"/>
                <a:ea typeface="黑体" pitchFamily="2" charset="-122"/>
              </a:rPr>
              <a:t>信道</a:t>
            </a:r>
            <a:r>
              <a:rPr lang="zh-CN" altLang="en-US" sz="1800">
                <a:solidFill>
                  <a:schemeClr val="tx2"/>
                </a:solidFill>
                <a:latin typeface="Arial" charset="0"/>
                <a:ea typeface="黑体" pitchFamily="2" charset="-122"/>
              </a:rPr>
              <a:t>。 </a:t>
            </a:r>
          </a:p>
        </p:txBody>
      </p:sp>
      <p:pic>
        <p:nvPicPr>
          <p:cNvPr id="12292"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060575"/>
            <a:ext cx="9144000" cy="408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92569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500"/>
                                  </p:stCondLst>
                                  <p:childTnLst>
                                    <p:set>
                                      <p:cBhvr>
                                        <p:cTn id="6" dur="1" fill="hold">
                                          <p:stCondLst>
                                            <p:cond delay="0"/>
                                          </p:stCondLst>
                                        </p:cTn>
                                        <p:tgtEl>
                                          <p:spTgt spid="3399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998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14"/>
          <p:cNvSpPr txBox="1">
            <a:spLocks noChangeArrowheads="1"/>
          </p:cNvSpPr>
          <p:nvPr/>
        </p:nvSpPr>
        <p:spPr bwMode="auto">
          <a:xfrm>
            <a:off x="1799431" y="830276"/>
            <a:ext cx="5545137" cy="1284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itchFamily="34" charset="0"/>
                <a:ea typeface="宋体" charset="-122"/>
              </a:defRPr>
            </a:lvl1pPr>
            <a:lvl2pPr marL="742950" indent="-285750" eaLnBrk="0" hangingPunct="0">
              <a:defRPr sz="2000">
                <a:solidFill>
                  <a:schemeClr val="tx1"/>
                </a:solidFill>
                <a:latin typeface="Tahoma" pitchFamily="34" charset="0"/>
                <a:ea typeface="宋体" charset="-122"/>
              </a:defRPr>
            </a:lvl2pPr>
            <a:lvl3pPr marL="1143000" indent="-228600" eaLnBrk="0" hangingPunct="0">
              <a:defRPr sz="2000">
                <a:solidFill>
                  <a:schemeClr val="tx1"/>
                </a:solidFill>
                <a:latin typeface="Tahoma" pitchFamily="34" charset="0"/>
                <a:ea typeface="宋体" charset="-122"/>
              </a:defRPr>
            </a:lvl3pPr>
            <a:lvl4pPr marL="1600200" indent="-228600" eaLnBrk="0" hangingPunct="0">
              <a:defRPr sz="2000">
                <a:solidFill>
                  <a:schemeClr val="tx1"/>
                </a:solidFill>
                <a:latin typeface="Tahoma" pitchFamily="34" charset="0"/>
                <a:ea typeface="宋体" charset="-122"/>
              </a:defRPr>
            </a:lvl4pPr>
            <a:lvl5pPr marL="2057400" indent="-228600" eaLnBrk="0" hangingPunct="0">
              <a:defRPr sz="2000">
                <a:solidFill>
                  <a:schemeClr val="tx1"/>
                </a:solidFill>
                <a:latin typeface="Tahoma" pitchFamily="34" charset="0"/>
                <a:ea typeface="宋体" charset="-122"/>
              </a:defRPr>
            </a:lvl5pPr>
            <a:lvl6pPr marL="2514600" indent="-228600" eaLnBrk="0" fontAlgn="base" hangingPunct="0">
              <a:spcBef>
                <a:spcPct val="0"/>
              </a:spcBef>
              <a:spcAft>
                <a:spcPct val="0"/>
              </a:spcAft>
              <a:defRPr sz="2000">
                <a:solidFill>
                  <a:schemeClr val="tx1"/>
                </a:solidFill>
                <a:latin typeface="Tahoma" pitchFamily="34" charset="0"/>
                <a:ea typeface="宋体" charset="-122"/>
              </a:defRPr>
            </a:lvl6pPr>
            <a:lvl7pPr marL="2971800" indent="-228600" eaLnBrk="0" fontAlgn="base" hangingPunct="0">
              <a:spcBef>
                <a:spcPct val="0"/>
              </a:spcBef>
              <a:spcAft>
                <a:spcPct val="0"/>
              </a:spcAft>
              <a:defRPr sz="2000">
                <a:solidFill>
                  <a:schemeClr val="tx1"/>
                </a:solidFill>
                <a:latin typeface="Tahoma" pitchFamily="34" charset="0"/>
                <a:ea typeface="宋体" charset="-122"/>
              </a:defRPr>
            </a:lvl7pPr>
            <a:lvl8pPr marL="3429000" indent="-228600" eaLnBrk="0" fontAlgn="base" hangingPunct="0">
              <a:spcBef>
                <a:spcPct val="0"/>
              </a:spcBef>
              <a:spcAft>
                <a:spcPct val="0"/>
              </a:spcAft>
              <a:defRPr sz="2000">
                <a:solidFill>
                  <a:schemeClr val="tx1"/>
                </a:solidFill>
                <a:latin typeface="Tahoma" pitchFamily="34" charset="0"/>
                <a:ea typeface="宋体" charset="-122"/>
              </a:defRPr>
            </a:lvl8pPr>
            <a:lvl9pPr marL="3886200" indent="-228600" eaLnBrk="0" fontAlgn="base" hangingPunct="0">
              <a:spcBef>
                <a:spcPct val="0"/>
              </a:spcBef>
              <a:spcAft>
                <a:spcPct val="0"/>
              </a:spcAft>
              <a:defRPr sz="2000">
                <a:solidFill>
                  <a:schemeClr val="tx1"/>
                </a:solidFill>
                <a:latin typeface="Tahoma" pitchFamily="34" charset="0"/>
                <a:ea typeface="宋体" charset="-122"/>
              </a:defRPr>
            </a:lvl9pPr>
          </a:lstStyle>
          <a:p>
            <a:pPr eaLnBrk="1" hangingPunct="1">
              <a:lnSpc>
                <a:spcPct val="110000"/>
              </a:lnSpc>
            </a:pPr>
            <a:r>
              <a:rPr lang="zh-CN" altLang="en-US" sz="1800">
                <a:solidFill>
                  <a:srgbClr val="333399"/>
                </a:solidFill>
                <a:latin typeface="Arial" charset="0"/>
                <a:ea typeface="黑体" pitchFamily="2" charset="-122"/>
              </a:rPr>
              <a:t>一个基本服务集可以是孤立的，也可通过接入点 </a:t>
            </a:r>
            <a:r>
              <a:rPr lang="en-US" altLang="zh-CN" sz="1800">
                <a:solidFill>
                  <a:srgbClr val="333399"/>
                </a:solidFill>
                <a:latin typeface="Arial" charset="0"/>
                <a:ea typeface="黑体" pitchFamily="2" charset="-122"/>
              </a:rPr>
              <a:t>AP</a:t>
            </a:r>
          </a:p>
          <a:p>
            <a:pPr eaLnBrk="1" hangingPunct="1">
              <a:lnSpc>
                <a:spcPct val="110000"/>
              </a:lnSpc>
            </a:pPr>
            <a:r>
              <a:rPr lang="zh-CN" altLang="en-US" sz="1800">
                <a:solidFill>
                  <a:srgbClr val="333399"/>
                </a:solidFill>
                <a:latin typeface="Arial" charset="0"/>
                <a:ea typeface="黑体" pitchFamily="2" charset="-122"/>
              </a:rPr>
              <a:t>连接到一个主干</a:t>
            </a:r>
            <a:r>
              <a:rPr lang="zh-CN" altLang="en-US" sz="1800">
                <a:solidFill>
                  <a:schemeClr val="hlink"/>
                </a:solidFill>
                <a:latin typeface="Arial" charset="0"/>
                <a:ea typeface="黑体" pitchFamily="2" charset="-122"/>
              </a:rPr>
              <a:t>分配系统</a:t>
            </a:r>
            <a:r>
              <a:rPr lang="zh-CN" altLang="en-US" sz="1800">
                <a:solidFill>
                  <a:srgbClr val="333399"/>
                </a:solidFill>
                <a:latin typeface="Arial" charset="0"/>
                <a:ea typeface="黑体" pitchFamily="2" charset="-122"/>
              </a:rPr>
              <a:t> </a:t>
            </a:r>
            <a:r>
              <a:rPr lang="en-US" altLang="zh-CN" sz="1800">
                <a:solidFill>
                  <a:srgbClr val="333399"/>
                </a:solidFill>
                <a:latin typeface="Arial" charset="0"/>
                <a:ea typeface="黑体" pitchFamily="2" charset="-122"/>
              </a:rPr>
              <a:t>DS (Distribution System)</a:t>
            </a:r>
            <a:r>
              <a:rPr lang="zh-CN" altLang="en-US" sz="1800">
                <a:solidFill>
                  <a:srgbClr val="333399"/>
                </a:solidFill>
                <a:latin typeface="Arial" charset="0"/>
                <a:ea typeface="黑体" pitchFamily="2" charset="-122"/>
              </a:rPr>
              <a:t>，</a:t>
            </a:r>
          </a:p>
          <a:p>
            <a:pPr eaLnBrk="1" hangingPunct="1">
              <a:lnSpc>
                <a:spcPct val="110000"/>
              </a:lnSpc>
            </a:pPr>
            <a:r>
              <a:rPr lang="zh-CN" altLang="en-US" sz="1800">
                <a:solidFill>
                  <a:srgbClr val="333399"/>
                </a:solidFill>
                <a:latin typeface="Arial" charset="0"/>
                <a:ea typeface="黑体" pitchFamily="2" charset="-122"/>
              </a:rPr>
              <a:t>然后再接入到另一个基本服务集，构成</a:t>
            </a:r>
          </a:p>
          <a:p>
            <a:pPr eaLnBrk="1" hangingPunct="1">
              <a:lnSpc>
                <a:spcPct val="110000"/>
              </a:lnSpc>
            </a:pPr>
            <a:r>
              <a:rPr lang="zh-CN" altLang="en-US" sz="1800">
                <a:solidFill>
                  <a:schemeClr val="hlink"/>
                </a:solidFill>
                <a:latin typeface="Arial" charset="0"/>
                <a:ea typeface="黑体" pitchFamily="2" charset="-122"/>
              </a:rPr>
              <a:t>扩展的服务集</a:t>
            </a:r>
            <a:r>
              <a:rPr lang="en-US" altLang="zh-CN" sz="1800">
                <a:solidFill>
                  <a:srgbClr val="333399"/>
                </a:solidFill>
                <a:latin typeface="Arial" charset="0"/>
                <a:ea typeface="黑体" pitchFamily="2" charset="-122"/>
              </a:rPr>
              <a:t>ESS (Extended Service Set)</a:t>
            </a:r>
            <a:r>
              <a:rPr lang="zh-CN" altLang="en-US" sz="1800">
                <a:solidFill>
                  <a:srgbClr val="333399"/>
                </a:solidFill>
                <a:latin typeface="Arial" charset="0"/>
                <a:ea typeface="黑体" pitchFamily="2" charset="-122"/>
              </a:rPr>
              <a:t>。</a:t>
            </a:r>
          </a:p>
        </p:txBody>
      </p:sp>
      <p:pic>
        <p:nvPicPr>
          <p:cNvPr id="13315"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2420888"/>
            <a:ext cx="9144000" cy="408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259237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50635" y="733019"/>
            <a:ext cx="2132964" cy="16561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32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207" y="931534"/>
            <a:ext cx="3431142" cy="15613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 name="Picture 2"/>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611560" y="3861048"/>
            <a:ext cx="3246263" cy="21602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56176" y="3861048"/>
            <a:ext cx="3246263" cy="21602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2914177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25613</TotalTime>
  <Words>689</Words>
  <Application>Microsoft Office PowerPoint</Application>
  <PresentationFormat>全屏显示(4:3)</PresentationFormat>
  <Paragraphs>113</Paragraphs>
  <Slides>16</Slides>
  <Notes>3</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16</vt:i4>
      </vt:variant>
    </vt:vector>
  </HeadingPairs>
  <TitlesOfParts>
    <vt:vector size="18" baseType="lpstr">
      <vt:lpstr>Office 主题</vt:lpstr>
      <vt:lpstr>VISIO</vt:lpstr>
      <vt:lpstr>PowerPoint 演示文稿</vt:lpstr>
      <vt:lpstr>指引</vt:lpstr>
      <vt:lpstr>几种无线网络的比较 </vt:lpstr>
      <vt:lpstr>PowerPoint 演示文稿</vt:lpstr>
      <vt:lpstr>无线局域网的组成</vt:lpstr>
      <vt:lpstr>PowerPoint 演示文稿</vt:lpstr>
      <vt:lpstr>PowerPoint 演示文稿</vt:lpstr>
      <vt:lpstr>PowerPoint 演示文稿</vt:lpstr>
      <vt:lpstr>PowerPoint 演示文稿</vt:lpstr>
      <vt:lpstr>PowerPoint 演示文稿</vt:lpstr>
      <vt:lpstr>与接入点 AP 建立关联</vt:lpstr>
      <vt:lpstr>移动自组网络</vt:lpstr>
      <vt:lpstr>指引</vt:lpstr>
      <vt:lpstr>无线城域网 WMAN(Wireless Metropolitan Area Network)  </vt:lpstr>
      <vt:lpstr>802.16 无线城域网服务范围的示意图 </vt:lpstr>
      <vt:lpstr>本章小结</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ThinkPad</dc:creator>
  <cp:lastModifiedBy>han</cp:lastModifiedBy>
  <cp:revision>858</cp:revision>
  <dcterms:created xsi:type="dcterms:W3CDTF">2010-12-10T07:47:22Z</dcterms:created>
  <dcterms:modified xsi:type="dcterms:W3CDTF">2014-07-07T08:20:52Z</dcterms:modified>
</cp:coreProperties>
</file>