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348" r:id="rId5"/>
    <p:sldId id="349" r:id="rId6"/>
    <p:sldId id="352" r:id="rId7"/>
    <p:sldId id="353" r:id="rId8"/>
    <p:sldId id="354" r:id="rId9"/>
    <p:sldId id="285" r:id="rId10"/>
    <p:sldId id="34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5E36F-D325-4331-ADF6-8F25ACA6C905}" v="4" dt="2021-02-11T20:21:57.932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3507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Azhari" userId="4e04bdb60752e412" providerId="LiveId" clId="{5365E36F-D325-4331-ADF6-8F25ACA6C905}"/>
    <pc:docChg chg="undo custSel addSld delSld modSld">
      <pc:chgData name="Sam Azhari" userId="4e04bdb60752e412" providerId="LiveId" clId="{5365E36F-D325-4331-ADF6-8F25ACA6C905}" dt="2021-02-11T20:22:53.794" v="914" actId="14100"/>
      <pc:docMkLst>
        <pc:docMk/>
      </pc:docMkLst>
      <pc:sldChg chg="modSp mod">
        <pc:chgData name="Sam Azhari" userId="4e04bdb60752e412" providerId="LiveId" clId="{5365E36F-D325-4331-ADF6-8F25ACA6C905}" dt="2021-02-11T10:28:59.048" v="523" actId="6549"/>
        <pc:sldMkLst>
          <pc:docMk/>
          <pc:sldMk cId="3852521713" sldId="285"/>
        </pc:sldMkLst>
        <pc:spChg chg="mod">
          <ac:chgData name="Sam Azhari" userId="4e04bdb60752e412" providerId="LiveId" clId="{5365E36F-D325-4331-ADF6-8F25ACA6C905}" dt="2021-02-11T10:28:59.048" v="523" actId="6549"/>
          <ac:spMkLst>
            <pc:docMk/>
            <pc:sldMk cId="3852521713" sldId="285"/>
            <ac:spMk id="12" creationId="{8BB1D2D3-565B-8645-85F7-41F999D96B52}"/>
          </ac:spMkLst>
        </pc:spChg>
      </pc:sldChg>
      <pc:sldChg chg="del">
        <pc:chgData name="Sam Azhari" userId="4e04bdb60752e412" providerId="LiveId" clId="{5365E36F-D325-4331-ADF6-8F25ACA6C905}" dt="2021-02-11T04:15:21.290" v="2" actId="47"/>
        <pc:sldMkLst>
          <pc:docMk/>
          <pc:sldMk cId="3793086257" sldId="333"/>
        </pc:sldMkLst>
      </pc:sldChg>
      <pc:sldChg chg="del">
        <pc:chgData name="Sam Azhari" userId="4e04bdb60752e412" providerId="LiveId" clId="{5365E36F-D325-4331-ADF6-8F25ACA6C905}" dt="2021-02-11T04:15:17.802" v="0" actId="47"/>
        <pc:sldMkLst>
          <pc:docMk/>
          <pc:sldMk cId="217044100" sldId="338"/>
        </pc:sldMkLst>
      </pc:sldChg>
      <pc:sldChg chg="del">
        <pc:chgData name="Sam Azhari" userId="4e04bdb60752e412" providerId="LiveId" clId="{5365E36F-D325-4331-ADF6-8F25ACA6C905}" dt="2021-02-11T04:38:07.862" v="3" actId="47"/>
        <pc:sldMkLst>
          <pc:docMk/>
          <pc:sldMk cId="2058852336" sldId="339"/>
        </pc:sldMkLst>
      </pc:sldChg>
      <pc:sldChg chg="del">
        <pc:chgData name="Sam Azhari" userId="4e04bdb60752e412" providerId="LiveId" clId="{5365E36F-D325-4331-ADF6-8F25ACA6C905}" dt="2021-02-11T04:15:19.496" v="1" actId="47"/>
        <pc:sldMkLst>
          <pc:docMk/>
          <pc:sldMk cId="617108373" sldId="340"/>
        </pc:sldMkLst>
      </pc:sldChg>
      <pc:sldChg chg="del">
        <pc:chgData name="Sam Azhari" userId="4e04bdb60752e412" providerId="LiveId" clId="{5365E36F-D325-4331-ADF6-8F25ACA6C905}" dt="2021-02-11T04:38:09.328" v="4" actId="47"/>
        <pc:sldMkLst>
          <pc:docMk/>
          <pc:sldMk cId="459856235" sldId="347"/>
        </pc:sldMkLst>
      </pc:sldChg>
      <pc:sldChg chg="del">
        <pc:chgData name="Sam Azhari" userId="4e04bdb60752e412" providerId="LiveId" clId="{5365E36F-D325-4331-ADF6-8F25ACA6C905}" dt="2021-02-11T04:42:33.245" v="299" actId="47"/>
        <pc:sldMkLst>
          <pc:docMk/>
          <pc:sldMk cId="2545665352" sldId="350"/>
        </pc:sldMkLst>
      </pc:sldChg>
      <pc:sldChg chg="del">
        <pc:chgData name="Sam Azhari" userId="4e04bdb60752e412" providerId="LiveId" clId="{5365E36F-D325-4331-ADF6-8F25ACA6C905}" dt="2021-02-11T04:42:35.415" v="300" actId="47"/>
        <pc:sldMkLst>
          <pc:docMk/>
          <pc:sldMk cId="1991802287" sldId="351"/>
        </pc:sldMkLst>
      </pc:sldChg>
      <pc:sldChg chg="addSp delSp modSp add mod">
        <pc:chgData name="Sam Azhari" userId="4e04bdb60752e412" providerId="LiveId" clId="{5365E36F-D325-4331-ADF6-8F25ACA6C905}" dt="2021-02-11T10:29:26.781" v="553" actId="20577"/>
        <pc:sldMkLst>
          <pc:docMk/>
          <pc:sldMk cId="2754496601" sldId="352"/>
        </pc:sldMkLst>
        <pc:spChg chg="mod">
          <ac:chgData name="Sam Azhari" userId="4e04bdb60752e412" providerId="LiveId" clId="{5365E36F-D325-4331-ADF6-8F25ACA6C905}" dt="2021-02-11T04:40:18.961" v="277" actId="20577"/>
          <ac:spMkLst>
            <pc:docMk/>
            <pc:sldMk cId="2754496601" sldId="352"/>
            <ac:spMk id="2" creationId="{6AF4CE45-17EF-4DD8-8FCE-1D53FACC8B12}"/>
          </ac:spMkLst>
        </pc:spChg>
        <pc:spChg chg="mod">
          <ac:chgData name="Sam Azhari" userId="4e04bdb60752e412" providerId="LiveId" clId="{5365E36F-D325-4331-ADF6-8F25ACA6C905}" dt="2021-02-11T10:29:26.781" v="553" actId="20577"/>
          <ac:spMkLst>
            <pc:docMk/>
            <pc:sldMk cId="2754496601" sldId="352"/>
            <ac:spMk id="4" creationId="{80C04FA2-C6F3-4098-B9F9-B6EDB57A0455}"/>
          </ac:spMkLst>
        </pc:spChg>
        <pc:spChg chg="add del mod">
          <ac:chgData name="Sam Azhari" userId="4e04bdb60752e412" providerId="LiveId" clId="{5365E36F-D325-4331-ADF6-8F25ACA6C905}" dt="2021-02-11T04:41:02.562" v="279" actId="931"/>
          <ac:spMkLst>
            <pc:docMk/>
            <pc:sldMk cId="2754496601" sldId="352"/>
            <ac:spMk id="5" creationId="{7CE04E3A-F44B-4AA1-93B6-D08F7FDA518A}"/>
          </ac:spMkLst>
        </pc:spChg>
        <pc:picChg chg="del">
          <ac:chgData name="Sam Azhari" userId="4e04bdb60752e412" providerId="LiveId" clId="{5365E36F-D325-4331-ADF6-8F25ACA6C905}" dt="2021-02-11T04:40:23.371" v="278" actId="478"/>
          <ac:picMkLst>
            <pc:docMk/>
            <pc:sldMk cId="2754496601" sldId="352"/>
            <ac:picMk id="6" creationId="{8A987666-B758-43D6-B501-80E5794F2E58}"/>
          </ac:picMkLst>
        </pc:picChg>
        <pc:picChg chg="add mod">
          <ac:chgData name="Sam Azhari" userId="4e04bdb60752e412" providerId="LiveId" clId="{5365E36F-D325-4331-ADF6-8F25ACA6C905}" dt="2021-02-11T04:42:22.361" v="298" actId="1076"/>
          <ac:picMkLst>
            <pc:docMk/>
            <pc:sldMk cId="2754496601" sldId="352"/>
            <ac:picMk id="8" creationId="{10826DC2-9C5A-4B4C-8B1C-CD6B5AB6A226}"/>
          </ac:picMkLst>
        </pc:picChg>
        <pc:picChg chg="add del mod">
          <ac:chgData name="Sam Azhari" userId="4e04bdb60752e412" providerId="LiveId" clId="{5365E36F-D325-4331-ADF6-8F25ACA6C905}" dt="2021-02-11T04:42:03.385" v="295" actId="478"/>
          <ac:picMkLst>
            <pc:docMk/>
            <pc:sldMk cId="2754496601" sldId="352"/>
            <ac:picMk id="10" creationId="{ECC48D06-EB92-467F-8093-0C39BAC26F62}"/>
          </ac:picMkLst>
        </pc:picChg>
      </pc:sldChg>
      <pc:sldChg chg="addSp delSp modSp add mod">
        <pc:chgData name="Sam Azhari" userId="4e04bdb60752e412" providerId="LiveId" clId="{5365E36F-D325-4331-ADF6-8F25ACA6C905}" dt="2021-02-11T10:29:45.482" v="558" actId="20577"/>
        <pc:sldMkLst>
          <pc:docMk/>
          <pc:sldMk cId="2915661404" sldId="353"/>
        </pc:sldMkLst>
        <pc:spChg chg="mod">
          <ac:chgData name="Sam Azhari" userId="4e04bdb60752e412" providerId="LiveId" clId="{5365E36F-D325-4331-ADF6-8F25ACA6C905}" dt="2021-02-11T10:29:45.482" v="558" actId="20577"/>
          <ac:spMkLst>
            <pc:docMk/>
            <pc:sldMk cId="2915661404" sldId="353"/>
            <ac:spMk id="4" creationId="{80C04FA2-C6F3-4098-B9F9-B6EDB57A0455}"/>
          </ac:spMkLst>
        </pc:spChg>
        <pc:spChg chg="add del mod">
          <ac:chgData name="Sam Azhari" userId="4e04bdb60752e412" providerId="LiveId" clId="{5365E36F-D325-4331-ADF6-8F25ACA6C905}" dt="2021-02-11T04:41:58.275" v="293" actId="931"/>
          <ac:spMkLst>
            <pc:docMk/>
            <pc:sldMk cId="2915661404" sldId="353"/>
            <ac:spMk id="5" creationId="{B9CD2A90-1CB8-4CAE-A069-D5A785CCFBA3}"/>
          </ac:spMkLst>
        </pc:spChg>
        <pc:picChg chg="del">
          <ac:chgData name="Sam Azhari" userId="4e04bdb60752e412" providerId="LiveId" clId="{5365E36F-D325-4331-ADF6-8F25ACA6C905}" dt="2021-02-11T04:41:35.554" v="289" actId="478"/>
          <ac:picMkLst>
            <pc:docMk/>
            <pc:sldMk cId="2915661404" sldId="353"/>
            <ac:picMk id="8" creationId="{10826DC2-9C5A-4B4C-8B1C-CD6B5AB6A226}"/>
          </ac:picMkLst>
        </pc:picChg>
        <pc:picChg chg="del mod">
          <ac:chgData name="Sam Azhari" userId="4e04bdb60752e412" providerId="LiveId" clId="{5365E36F-D325-4331-ADF6-8F25ACA6C905}" dt="2021-02-11T04:41:51.528" v="292" actId="478"/>
          <ac:picMkLst>
            <pc:docMk/>
            <pc:sldMk cId="2915661404" sldId="353"/>
            <ac:picMk id="10" creationId="{ECC48D06-EB92-467F-8093-0C39BAC26F62}"/>
          </ac:picMkLst>
        </pc:picChg>
        <pc:picChg chg="add mod">
          <ac:chgData name="Sam Azhari" userId="4e04bdb60752e412" providerId="LiveId" clId="{5365E36F-D325-4331-ADF6-8F25ACA6C905}" dt="2021-02-11T04:42:17.592" v="297" actId="1076"/>
          <ac:picMkLst>
            <pc:docMk/>
            <pc:sldMk cId="2915661404" sldId="353"/>
            <ac:picMk id="11" creationId="{E1AE3790-DDD1-4F6E-AC45-A3A9EBA4C3B3}"/>
          </ac:picMkLst>
        </pc:picChg>
      </pc:sldChg>
      <pc:sldChg chg="addSp delSp modSp add mod">
        <pc:chgData name="Sam Azhari" userId="4e04bdb60752e412" providerId="LiveId" clId="{5365E36F-D325-4331-ADF6-8F25ACA6C905}" dt="2021-02-11T20:22:53.794" v="914" actId="14100"/>
        <pc:sldMkLst>
          <pc:docMk/>
          <pc:sldMk cId="1123053641" sldId="354"/>
        </pc:sldMkLst>
        <pc:spChg chg="mod">
          <ac:chgData name="Sam Azhari" userId="4e04bdb60752e412" providerId="LiveId" clId="{5365E36F-D325-4331-ADF6-8F25ACA6C905}" dt="2021-02-11T20:22:40.499" v="910" actId="1076"/>
          <ac:spMkLst>
            <pc:docMk/>
            <pc:sldMk cId="1123053641" sldId="354"/>
            <ac:spMk id="2" creationId="{6AF4CE45-17EF-4DD8-8FCE-1D53FACC8B12}"/>
          </ac:spMkLst>
        </pc:spChg>
        <pc:spChg chg="mod">
          <ac:chgData name="Sam Azhari" userId="4e04bdb60752e412" providerId="LiveId" clId="{5365E36F-D325-4331-ADF6-8F25ACA6C905}" dt="2021-02-11T20:18:53.896" v="643" actId="26606"/>
          <ac:spMkLst>
            <pc:docMk/>
            <pc:sldMk cId="1123053641" sldId="354"/>
            <ac:spMk id="4" creationId="{80C04FA2-C6F3-4098-B9F9-B6EDB57A0455}"/>
          </ac:spMkLst>
        </pc:spChg>
        <pc:spChg chg="add del mod">
          <ac:chgData name="Sam Azhari" userId="4e04bdb60752e412" providerId="LiveId" clId="{5365E36F-D325-4331-ADF6-8F25ACA6C905}" dt="2021-02-11T20:18:41.759" v="640" actId="931"/>
          <ac:spMkLst>
            <pc:docMk/>
            <pc:sldMk cId="1123053641" sldId="354"/>
            <ac:spMk id="5" creationId="{E58B0415-4C31-4A37-9746-D73692B05E59}"/>
          </ac:spMkLst>
        </pc:spChg>
        <pc:picChg chg="add mod ord">
          <ac:chgData name="Sam Azhari" userId="4e04bdb60752e412" providerId="LiveId" clId="{5365E36F-D325-4331-ADF6-8F25ACA6C905}" dt="2021-02-11T20:22:53.794" v="914" actId="14100"/>
          <ac:picMkLst>
            <pc:docMk/>
            <pc:sldMk cId="1123053641" sldId="354"/>
            <ac:picMk id="7" creationId="{2DF53E8D-678F-4621-9B8D-2298BCB9A372}"/>
          </ac:picMkLst>
        </pc:picChg>
        <pc:picChg chg="add mod">
          <ac:chgData name="Sam Azhari" userId="4e04bdb60752e412" providerId="LiveId" clId="{5365E36F-D325-4331-ADF6-8F25ACA6C905}" dt="2021-02-11T20:22:48.933" v="912" actId="14100"/>
          <ac:picMkLst>
            <pc:docMk/>
            <pc:sldMk cId="1123053641" sldId="354"/>
            <ac:picMk id="9" creationId="{30255747-7A2F-4937-B27D-3E57763983AD}"/>
          </ac:picMkLst>
        </pc:picChg>
        <pc:picChg chg="del">
          <ac:chgData name="Sam Azhari" userId="4e04bdb60752e412" providerId="LiveId" clId="{5365E36F-D325-4331-ADF6-8F25ACA6C905}" dt="2021-02-11T20:18:22.723" v="639" actId="478"/>
          <ac:picMkLst>
            <pc:docMk/>
            <pc:sldMk cId="1123053641" sldId="354"/>
            <ac:picMk id="11" creationId="{E1AE3790-DDD1-4F6E-AC45-A3A9EBA4C3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Link to Your LinkedIn Profile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Twitter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@yourhandle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youremail@email.com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Phone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Your Phone Number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71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56274" y="192288"/>
          <a:ext cx="465953" cy="465953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78502" y="1671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Link to Your LinkedIn Profile</a:t>
          </a:r>
        </a:p>
      </dsp:txBody>
      <dsp:txXfrm>
        <a:off x="978502" y="1671"/>
        <a:ext cx="3531584" cy="847188"/>
      </dsp:txXfrm>
    </dsp:sp>
    <dsp:sp modelId="{A7FEDAED-2CDA-4D2F-883D-8D7438E3B422}">
      <dsp:nvSpPr>
        <dsp:cNvPr id="0" name=""/>
        <dsp:cNvSpPr/>
      </dsp:nvSpPr>
      <dsp:spPr>
        <a:xfrm>
          <a:off x="0" y="1060656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6274" y="1251274"/>
          <a:ext cx="465953" cy="465953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978502" y="1060656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Twitter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@yourhandle</a:t>
          </a:r>
        </a:p>
      </dsp:txBody>
      <dsp:txXfrm>
        <a:off x="978502" y="1060656"/>
        <a:ext cx="3531584" cy="847188"/>
      </dsp:txXfrm>
    </dsp:sp>
    <dsp:sp modelId="{712D2B29-4977-4B70-ABE9-215A9E804015}">
      <dsp:nvSpPr>
        <dsp:cNvPr id="0" name=""/>
        <dsp:cNvSpPr/>
      </dsp:nvSpPr>
      <dsp:spPr>
        <a:xfrm>
          <a:off x="0" y="2119642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56274" y="2310259"/>
          <a:ext cx="465953" cy="465953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78502" y="2119642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youremail@email.com</a:t>
          </a:r>
        </a:p>
      </dsp:txBody>
      <dsp:txXfrm>
        <a:off x="978502" y="2119642"/>
        <a:ext cx="3531584" cy="847188"/>
      </dsp:txXfrm>
    </dsp:sp>
    <dsp:sp modelId="{59534EC1-7FD9-454B-8378-AACE14683CA9}">
      <dsp:nvSpPr>
        <dsp:cNvPr id="0" name=""/>
        <dsp:cNvSpPr/>
      </dsp:nvSpPr>
      <dsp:spPr>
        <a:xfrm>
          <a:off x="0" y="3178627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56274" y="3369244"/>
          <a:ext cx="465953" cy="465953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78502" y="3178627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Phone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Your Phone Number</a:t>
          </a:r>
        </a:p>
      </dsp:txBody>
      <dsp:txXfrm>
        <a:off x="978502" y="3178627"/>
        <a:ext cx="3531584" cy="84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2/11/2021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2/11/2021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A37-D3B1-4BBD-9632-D8EF3755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C4D6-78CE-4603-B4CA-62793F38A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01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29FE-0B2D-4D45-8D2A-26FECDF1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6FC4-42AC-4799-914B-D0ABBB628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and maps</a:t>
            </a:r>
          </a:p>
        </p:txBody>
      </p:sp>
    </p:spTree>
    <p:extLst>
      <p:ext uri="{BB962C8B-B14F-4D97-AF65-F5344CB8AC3E}">
        <p14:creationId xmlns:p14="http://schemas.microsoft.com/office/powerpoint/2010/main" val="6033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7354"/>
            <a:ext cx="3978194" cy="4336560"/>
          </a:xfrm>
        </p:spPr>
        <p:txBody>
          <a:bodyPr/>
          <a:lstStyle/>
          <a:p>
            <a:r>
              <a:rPr lang="en-US" dirty="0"/>
              <a:t>This graph is to show the sum of crimes that had occurred in targeted zip codes over the period of 5 years.</a:t>
            </a:r>
          </a:p>
          <a:p>
            <a:r>
              <a:rPr lang="en-US" dirty="0"/>
              <a:t>A clear trend could be established that crimes had been on the decline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CRIME STATS OVER THE PERIOD OF 5 YEARS of zip code 33613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Icon&#10;&#10;Description automatically generated with medium confidence">
            <a:extLst>
              <a:ext uri="{FF2B5EF4-FFF2-40B4-BE49-F238E27FC236}">
                <a16:creationId xmlns:a16="http://schemas.microsoft.com/office/drawing/2014/main" id="{10826DC2-9C5A-4B4C-8B1C-CD6B5AB6A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89931"/>
            <a:ext cx="4839803" cy="3531405"/>
          </a:xfrm>
        </p:spPr>
      </p:pic>
    </p:spTree>
    <p:extLst>
      <p:ext uri="{BB962C8B-B14F-4D97-AF65-F5344CB8AC3E}">
        <p14:creationId xmlns:p14="http://schemas.microsoft.com/office/powerpoint/2010/main" val="275449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7354"/>
            <a:ext cx="3978194" cy="4336560"/>
          </a:xfrm>
        </p:spPr>
        <p:txBody>
          <a:bodyPr/>
          <a:lstStyle/>
          <a:p>
            <a:r>
              <a:rPr lang="en-US" dirty="0"/>
              <a:t>This graph is to show the sum of crimes that had occurred in targeted zip codes over the period of 5 years.</a:t>
            </a:r>
          </a:p>
          <a:p>
            <a:r>
              <a:rPr lang="en-US" dirty="0"/>
              <a:t>A clear trend could be established that crimes had been on the decline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CRIME STATS OVER THE PERIOD OF 5 YEARS of zip code 33556</a:t>
            </a:r>
          </a:p>
        </p:txBody>
      </p:sp>
      <p:pic>
        <p:nvPicPr>
          <p:cNvPr id="11" name="Content Placeholder 10" descr="Icon&#10;&#10;Description automatically generated with low confidence">
            <a:extLst>
              <a:ext uri="{FF2B5EF4-FFF2-40B4-BE49-F238E27FC236}">
                <a16:creationId xmlns:a16="http://schemas.microsoft.com/office/drawing/2014/main" id="{E1AE3790-DDD1-4F6E-AC45-A3A9EBA4C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89931"/>
            <a:ext cx="4763585" cy="3531405"/>
          </a:xfrm>
        </p:spPr>
      </p:pic>
    </p:spTree>
    <p:extLst>
      <p:ext uri="{BB962C8B-B14F-4D97-AF65-F5344CB8AC3E}">
        <p14:creationId xmlns:p14="http://schemas.microsoft.com/office/powerpoint/2010/main" val="291566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2DF53E8D-678F-4621-9B8D-2298BCB9A3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7975" y="3069151"/>
            <a:ext cx="4603773" cy="4043618"/>
          </a:xfr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4CE45-17EF-4DD8-8FCE-1D53FACC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6224" y="1311064"/>
            <a:ext cx="6917210" cy="4467523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This graph is A Comparison of the count of crimes committed in each of the zip codes in target,</a:t>
            </a:r>
          </a:p>
          <a:p>
            <a:r>
              <a:rPr lang="en-US" dirty="0"/>
              <a:t>A clear difference in the count of crimes between each of these two Zip Codes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04FA2-C6F3-4098-B9F9-B6EDB57A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COMPARISON OF CRIMES COUNT BETWEEN BOTH ZIP CODES (33613 &amp; 33556)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0255747-7A2F-4937-B27D-3E577639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9" y="3291557"/>
            <a:ext cx="5031601" cy="33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5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340" y="1333500"/>
            <a:ext cx="4757530" cy="1613201"/>
          </a:xfrm>
        </p:spPr>
        <p:txBody>
          <a:bodyPr>
            <a:normAutofit/>
          </a:bodyPr>
          <a:lstStyle/>
          <a:p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Group of people at a meeting">
            <a:extLst>
              <a:ext uri="{FF2B5EF4-FFF2-40B4-BE49-F238E27FC236}">
                <a16:creationId xmlns:a16="http://schemas.microsoft.com/office/drawing/2014/main" id="{796C1EC2-BD9F-AF46-8E97-9C93189398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138" y="917461"/>
            <a:ext cx="2205037" cy="49896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70538446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Man in yellow shirt on yellow background dancing">
            <a:extLst>
              <a:ext uri="{FF2B5EF4-FFF2-40B4-BE49-F238E27FC236}">
                <a16:creationId xmlns:a16="http://schemas.microsoft.com/office/drawing/2014/main" id="{573DFC54-6D4A-B948-86BA-78304B27D5C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 descr="Man in yellow shirt on blue background dancing">
            <a:extLst>
              <a:ext uri="{FF2B5EF4-FFF2-40B4-BE49-F238E27FC236}">
                <a16:creationId xmlns:a16="http://schemas.microsoft.com/office/drawing/2014/main" id="{51EE8D99-7CB8-DB40-A850-59D907D2978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Content Placeholder 4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54" name="Content Placeholder 53"/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rPr lang="en-US" dirty="0"/>
              <a:t>Insert Name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9" name="Picture Placeholder 8" descr="Woman in a red outfit on red background smiling off camear ">
            <a:extLst>
              <a:ext uri="{FF2B5EF4-FFF2-40B4-BE49-F238E27FC236}">
                <a16:creationId xmlns:a16="http://schemas.microsoft.com/office/drawing/2014/main" id="{0F940895-2182-C742-9FCE-7C445A0EBAD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105</TotalTime>
  <Words>266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Helvetica Light</vt:lpstr>
      <vt:lpstr>Wingdings 2</vt:lpstr>
      <vt:lpstr>DividendVTI</vt:lpstr>
      <vt:lpstr>Data exploration and cleanup</vt:lpstr>
      <vt:lpstr>Data visualization</vt:lpstr>
      <vt:lpstr>CRIME STATS OVER THE PERIOD OF 5 YEARS of zip code 33613 </vt:lpstr>
      <vt:lpstr>CRIME STATS OVER THE PERIOD OF 5 YEARS of zip code 33556</vt:lpstr>
      <vt:lpstr>COMPARISON OF CRIMES COUNT BETWEEN BOTH ZIP CODES (33613 &amp; 33556)</vt:lpstr>
      <vt:lpstr>PowerPoint Presentation</vt:lpstr>
      <vt:lpstr>Contact us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in to a good school?</dc:title>
  <dc:creator>Kim Sommer</dc:creator>
  <cp:lastModifiedBy>Sam Azhari</cp:lastModifiedBy>
  <cp:revision>15</cp:revision>
  <dcterms:created xsi:type="dcterms:W3CDTF">2021-02-10T16:21:47Z</dcterms:created>
  <dcterms:modified xsi:type="dcterms:W3CDTF">2021-02-11T20:23:07Z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