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2"/>
  </p:notesMasterIdLst>
  <p:handoutMasterIdLst>
    <p:handoutMasterId r:id="rId13"/>
  </p:handoutMasterIdLst>
  <p:sldIdLst>
    <p:sldId id="348" r:id="rId5"/>
    <p:sldId id="349" r:id="rId6"/>
    <p:sldId id="352" r:id="rId7"/>
    <p:sldId id="353" r:id="rId8"/>
    <p:sldId id="285" r:id="rId9"/>
    <p:sldId id="34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65E36F-D325-4331-ADF6-8F25ACA6C905}" v="2" dt="2021-02-11T04:41:58.278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3507"/>
  </p:normalViewPr>
  <p:slideViewPr>
    <p:cSldViewPr snapToGrid="0">
      <p:cViewPr varScale="1">
        <p:scale>
          <a:sx n="67" d="100"/>
          <a:sy n="67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Azhari" userId="4e04bdb60752e412" providerId="LiveId" clId="{5365E36F-D325-4331-ADF6-8F25ACA6C905}"/>
    <pc:docChg chg="undo custSel addSld delSld modSld">
      <pc:chgData name="Sam Azhari" userId="4e04bdb60752e412" providerId="LiveId" clId="{5365E36F-D325-4331-ADF6-8F25ACA6C905}" dt="2021-02-11T04:42:35.415" v="300" actId="47"/>
      <pc:docMkLst>
        <pc:docMk/>
      </pc:docMkLst>
      <pc:sldChg chg="del">
        <pc:chgData name="Sam Azhari" userId="4e04bdb60752e412" providerId="LiveId" clId="{5365E36F-D325-4331-ADF6-8F25ACA6C905}" dt="2021-02-11T04:15:21.290" v="2" actId="47"/>
        <pc:sldMkLst>
          <pc:docMk/>
          <pc:sldMk cId="3793086257" sldId="333"/>
        </pc:sldMkLst>
      </pc:sldChg>
      <pc:sldChg chg="del">
        <pc:chgData name="Sam Azhari" userId="4e04bdb60752e412" providerId="LiveId" clId="{5365E36F-D325-4331-ADF6-8F25ACA6C905}" dt="2021-02-11T04:15:17.802" v="0" actId="47"/>
        <pc:sldMkLst>
          <pc:docMk/>
          <pc:sldMk cId="217044100" sldId="338"/>
        </pc:sldMkLst>
      </pc:sldChg>
      <pc:sldChg chg="del">
        <pc:chgData name="Sam Azhari" userId="4e04bdb60752e412" providerId="LiveId" clId="{5365E36F-D325-4331-ADF6-8F25ACA6C905}" dt="2021-02-11T04:38:07.862" v="3" actId="47"/>
        <pc:sldMkLst>
          <pc:docMk/>
          <pc:sldMk cId="2058852336" sldId="339"/>
        </pc:sldMkLst>
      </pc:sldChg>
      <pc:sldChg chg="del">
        <pc:chgData name="Sam Azhari" userId="4e04bdb60752e412" providerId="LiveId" clId="{5365E36F-D325-4331-ADF6-8F25ACA6C905}" dt="2021-02-11T04:15:19.496" v="1" actId="47"/>
        <pc:sldMkLst>
          <pc:docMk/>
          <pc:sldMk cId="617108373" sldId="340"/>
        </pc:sldMkLst>
      </pc:sldChg>
      <pc:sldChg chg="del">
        <pc:chgData name="Sam Azhari" userId="4e04bdb60752e412" providerId="LiveId" clId="{5365E36F-D325-4331-ADF6-8F25ACA6C905}" dt="2021-02-11T04:38:09.328" v="4" actId="47"/>
        <pc:sldMkLst>
          <pc:docMk/>
          <pc:sldMk cId="459856235" sldId="347"/>
        </pc:sldMkLst>
      </pc:sldChg>
      <pc:sldChg chg="del">
        <pc:chgData name="Sam Azhari" userId="4e04bdb60752e412" providerId="LiveId" clId="{5365E36F-D325-4331-ADF6-8F25ACA6C905}" dt="2021-02-11T04:42:33.245" v="299" actId="47"/>
        <pc:sldMkLst>
          <pc:docMk/>
          <pc:sldMk cId="2545665352" sldId="350"/>
        </pc:sldMkLst>
      </pc:sldChg>
      <pc:sldChg chg="del">
        <pc:chgData name="Sam Azhari" userId="4e04bdb60752e412" providerId="LiveId" clId="{5365E36F-D325-4331-ADF6-8F25ACA6C905}" dt="2021-02-11T04:42:35.415" v="300" actId="47"/>
        <pc:sldMkLst>
          <pc:docMk/>
          <pc:sldMk cId="1991802287" sldId="351"/>
        </pc:sldMkLst>
      </pc:sldChg>
      <pc:sldChg chg="addSp delSp modSp add mod">
        <pc:chgData name="Sam Azhari" userId="4e04bdb60752e412" providerId="LiveId" clId="{5365E36F-D325-4331-ADF6-8F25ACA6C905}" dt="2021-02-11T04:42:22.361" v="298" actId="1076"/>
        <pc:sldMkLst>
          <pc:docMk/>
          <pc:sldMk cId="2754496601" sldId="352"/>
        </pc:sldMkLst>
        <pc:spChg chg="mod">
          <ac:chgData name="Sam Azhari" userId="4e04bdb60752e412" providerId="LiveId" clId="{5365E36F-D325-4331-ADF6-8F25ACA6C905}" dt="2021-02-11T04:40:18.961" v="277" actId="20577"/>
          <ac:spMkLst>
            <pc:docMk/>
            <pc:sldMk cId="2754496601" sldId="352"/>
            <ac:spMk id="2" creationId="{6AF4CE45-17EF-4DD8-8FCE-1D53FACC8B12}"/>
          </ac:spMkLst>
        </pc:spChg>
        <pc:spChg chg="mod">
          <ac:chgData name="Sam Azhari" userId="4e04bdb60752e412" providerId="LiveId" clId="{5365E36F-D325-4331-ADF6-8F25ACA6C905}" dt="2021-02-11T04:38:50.218" v="49" actId="20577"/>
          <ac:spMkLst>
            <pc:docMk/>
            <pc:sldMk cId="2754496601" sldId="352"/>
            <ac:spMk id="4" creationId="{80C04FA2-C6F3-4098-B9F9-B6EDB57A0455}"/>
          </ac:spMkLst>
        </pc:spChg>
        <pc:spChg chg="add del mod">
          <ac:chgData name="Sam Azhari" userId="4e04bdb60752e412" providerId="LiveId" clId="{5365E36F-D325-4331-ADF6-8F25ACA6C905}" dt="2021-02-11T04:41:02.562" v="279" actId="931"/>
          <ac:spMkLst>
            <pc:docMk/>
            <pc:sldMk cId="2754496601" sldId="352"/>
            <ac:spMk id="5" creationId="{7CE04E3A-F44B-4AA1-93B6-D08F7FDA518A}"/>
          </ac:spMkLst>
        </pc:spChg>
        <pc:picChg chg="del">
          <ac:chgData name="Sam Azhari" userId="4e04bdb60752e412" providerId="LiveId" clId="{5365E36F-D325-4331-ADF6-8F25ACA6C905}" dt="2021-02-11T04:40:23.371" v="278" actId="478"/>
          <ac:picMkLst>
            <pc:docMk/>
            <pc:sldMk cId="2754496601" sldId="352"/>
            <ac:picMk id="6" creationId="{8A987666-B758-43D6-B501-80E5794F2E58}"/>
          </ac:picMkLst>
        </pc:picChg>
        <pc:picChg chg="add mod">
          <ac:chgData name="Sam Azhari" userId="4e04bdb60752e412" providerId="LiveId" clId="{5365E36F-D325-4331-ADF6-8F25ACA6C905}" dt="2021-02-11T04:42:22.361" v="298" actId="1076"/>
          <ac:picMkLst>
            <pc:docMk/>
            <pc:sldMk cId="2754496601" sldId="352"/>
            <ac:picMk id="8" creationId="{10826DC2-9C5A-4B4C-8B1C-CD6B5AB6A226}"/>
          </ac:picMkLst>
        </pc:picChg>
        <pc:picChg chg="add del mod">
          <ac:chgData name="Sam Azhari" userId="4e04bdb60752e412" providerId="LiveId" clId="{5365E36F-D325-4331-ADF6-8F25ACA6C905}" dt="2021-02-11T04:42:03.385" v="295" actId="478"/>
          <ac:picMkLst>
            <pc:docMk/>
            <pc:sldMk cId="2754496601" sldId="352"/>
            <ac:picMk id="10" creationId="{ECC48D06-EB92-467F-8093-0C39BAC26F62}"/>
          </ac:picMkLst>
        </pc:picChg>
      </pc:sldChg>
      <pc:sldChg chg="addSp delSp modSp add mod">
        <pc:chgData name="Sam Azhari" userId="4e04bdb60752e412" providerId="LiveId" clId="{5365E36F-D325-4331-ADF6-8F25ACA6C905}" dt="2021-02-11T04:42:17.592" v="297" actId="1076"/>
        <pc:sldMkLst>
          <pc:docMk/>
          <pc:sldMk cId="2915661404" sldId="353"/>
        </pc:sldMkLst>
        <pc:spChg chg="add del mod">
          <ac:chgData name="Sam Azhari" userId="4e04bdb60752e412" providerId="LiveId" clId="{5365E36F-D325-4331-ADF6-8F25ACA6C905}" dt="2021-02-11T04:41:58.275" v="293" actId="931"/>
          <ac:spMkLst>
            <pc:docMk/>
            <pc:sldMk cId="2915661404" sldId="353"/>
            <ac:spMk id="5" creationId="{B9CD2A90-1CB8-4CAE-A069-D5A785CCFBA3}"/>
          </ac:spMkLst>
        </pc:spChg>
        <pc:picChg chg="del">
          <ac:chgData name="Sam Azhari" userId="4e04bdb60752e412" providerId="LiveId" clId="{5365E36F-D325-4331-ADF6-8F25ACA6C905}" dt="2021-02-11T04:41:35.554" v="289" actId="478"/>
          <ac:picMkLst>
            <pc:docMk/>
            <pc:sldMk cId="2915661404" sldId="353"/>
            <ac:picMk id="8" creationId="{10826DC2-9C5A-4B4C-8B1C-CD6B5AB6A226}"/>
          </ac:picMkLst>
        </pc:picChg>
        <pc:picChg chg="del mod">
          <ac:chgData name="Sam Azhari" userId="4e04bdb60752e412" providerId="LiveId" clId="{5365E36F-D325-4331-ADF6-8F25ACA6C905}" dt="2021-02-11T04:41:51.528" v="292" actId="478"/>
          <ac:picMkLst>
            <pc:docMk/>
            <pc:sldMk cId="2915661404" sldId="353"/>
            <ac:picMk id="10" creationId="{ECC48D06-EB92-467F-8093-0C39BAC26F62}"/>
          </ac:picMkLst>
        </pc:picChg>
        <pc:picChg chg="add mod">
          <ac:chgData name="Sam Azhari" userId="4e04bdb60752e412" providerId="LiveId" clId="{5365E36F-D325-4331-ADF6-8F25ACA6C905}" dt="2021-02-11T04:42:17.592" v="297" actId="1076"/>
          <ac:picMkLst>
            <pc:docMk/>
            <pc:sldMk cId="2915661404" sldId="353"/>
            <ac:picMk id="11" creationId="{E1AE3790-DDD1-4F6E-AC45-A3A9EBA4C3B3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51F77-4E36-4893-91C6-3151A6D516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B3944D-D926-4D0F-A305-F5740000747A}">
      <dgm:prSet custT="1"/>
      <dgm:spPr/>
      <dgm:t>
        <a:bodyPr/>
        <a:lstStyle/>
        <a:p>
          <a:r>
            <a:rPr lang="en-US" sz="2000" b="1" i="0" dirty="0">
              <a:solidFill>
                <a:schemeClr val="tx2"/>
              </a:solidFill>
            </a:rPr>
            <a:t>LinkedIn</a:t>
          </a:r>
          <a:br>
            <a:rPr lang="en-US" sz="2000" b="0" i="0" dirty="0">
              <a:solidFill>
                <a:schemeClr val="tx2"/>
              </a:solidFill>
            </a:rPr>
          </a:br>
          <a:r>
            <a:rPr lang="en-US" sz="1600" b="0" i="0" dirty="0">
              <a:solidFill>
                <a:schemeClr val="tx2"/>
              </a:solidFill>
            </a:rPr>
            <a:t>Link to Your LinkedIn Profile</a:t>
          </a:r>
        </a:p>
      </dgm:t>
    </dgm:pt>
    <dgm:pt modelId="{2EA7AC4A-E82B-43F0-A6EA-F599428578FC}" type="parTrans" cxnId="{92D3A76D-ADBB-49F3-861D-D2B74F81812E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8862CE7B-AE72-45E8-B982-5279C14F7985}" type="sibTrans" cxnId="{92D3A76D-ADBB-49F3-861D-D2B74F81812E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223932EA-8A4D-4270-95C3-913761557237}">
      <dgm:prSet custT="1"/>
      <dgm:spPr/>
      <dgm:t>
        <a:bodyPr/>
        <a:lstStyle/>
        <a:p>
          <a:r>
            <a:rPr lang="en-US" sz="2000" b="1" i="0" dirty="0">
              <a:solidFill>
                <a:schemeClr val="tx2"/>
              </a:solidFill>
            </a:rPr>
            <a:t>Twitter</a:t>
          </a:r>
          <a:br>
            <a:rPr lang="en-US" sz="2000" b="0" i="0" dirty="0">
              <a:solidFill>
                <a:schemeClr val="tx2"/>
              </a:solidFill>
            </a:rPr>
          </a:br>
          <a:r>
            <a:rPr lang="en-US" sz="1600" b="0" i="0" dirty="0">
              <a:solidFill>
                <a:schemeClr val="tx2"/>
              </a:solidFill>
            </a:rPr>
            <a:t>@yourhandle</a:t>
          </a:r>
        </a:p>
      </dgm:t>
    </dgm:pt>
    <dgm:pt modelId="{E01D4CB3-97D0-4857-AF09-DED2BE24BAAC}" type="parTrans" cxnId="{E37D9CF8-DFE4-4379-9C72-27346573699A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C201C5C8-D4F2-4559-AF23-68BB4B3E7FB1}" type="sibTrans" cxnId="{E37D9CF8-DFE4-4379-9C72-27346573699A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BC68B812-A325-41D8-A08E-C2392666DF66}">
      <dgm:prSet custT="1"/>
      <dgm:spPr/>
      <dgm:t>
        <a:bodyPr/>
        <a:lstStyle/>
        <a:p>
          <a:r>
            <a:rPr lang="en-US" sz="2000" b="1" i="0" dirty="0">
              <a:solidFill>
                <a:schemeClr val="tx2"/>
              </a:solidFill>
            </a:rPr>
            <a:t>Email</a:t>
          </a:r>
          <a:br>
            <a:rPr lang="en-US" sz="2000" b="0" i="0" dirty="0">
              <a:solidFill>
                <a:schemeClr val="tx2"/>
              </a:solidFill>
            </a:rPr>
          </a:br>
          <a:r>
            <a:rPr lang="en-US" sz="1600" b="0" i="0" dirty="0">
              <a:solidFill>
                <a:schemeClr val="tx2"/>
              </a:solidFill>
            </a:rPr>
            <a:t>youremail@email.com</a:t>
          </a:r>
        </a:p>
      </dgm:t>
    </dgm:pt>
    <dgm:pt modelId="{23A01A1D-B409-49E7-91BA-2321B9A237C2}" type="parTrans" cxnId="{AAD26E9B-C129-46B7-BFCC-98D5999B6B9A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E950D3C2-0472-429B-98B0-86C856FA65A1}" type="sibTrans" cxnId="{AAD26E9B-C129-46B7-BFCC-98D5999B6B9A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7D1766B6-66CF-40CE-9693-BD20AFFFA3C9}">
      <dgm:prSet custT="1"/>
      <dgm:spPr/>
      <dgm:t>
        <a:bodyPr/>
        <a:lstStyle/>
        <a:p>
          <a:r>
            <a:rPr lang="en-US" sz="2000" b="1" i="0" dirty="0">
              <a:solidFill>
                <a:schemeClr val="tx2"/>
              </a:solidFill>
            </a:rPr>
            <a:t>Phone</a:t>
          </a:r>
          <a:br>
            <a:rPr lang="en-US" sz="2000" b="0" i="0" dirty="0">
              <a:solidFill>
                <a:schemeClr val="tx2"/>
              </a:solidFill>
            </a:rPr>
          </a:br>
          <a:r>
            <a:rPr lang="en-US" sz="1600" b="0" i="0" dirty="0">
              <a:solidFill>
                <a:schemeClr val="tx2"/>
              </a:solidFill>
            </a:rPr>
            <a:t>Your Phone Number</a:t>
          </a:r>
        </a:p>
      </dgm:t>
    </dgm:pt>
    <dgm:pt modelId="{76694DF4-F7BE-4AF1-9E12-BAEDD42D9ED3}" type="parTrans" cxnId="{EA0F618E-4C96-42F0-9E3C-66B0158BCCBE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0C6A2CC7-5741-4D63-A8FF-E7E06F0D1222}" type="sibTrans" cxnId="{EA0F618E-4C96-42F0-9E3C-66B0158BCCBE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F61FEBF0-CB2F-4364-8F44-722FB7578D18}" type="pres">
      <dgm:prSet presAssocID="{D7951F77-4E36-4893-91C6-3151A6D51694}" presName="root" presStyleCnt="0">
        <dgm:presLayoutVars>
          <dgm:dir/>
          <dgm:resizeHandles val="exact"/>
        </dgm:presLayoutVars>
      </dgm:prSet>
      <dgm:spPr/>
    </dgm:pt>
    <dgm:pt modelId="{F50C455E-839B-4494-8D06-326978CB28A7}" type="pres">
      <dgm:prSet presAssocID="{65B3944D-D926-4D0F-A305-F5740000747A}" presName="compNode" presStyleCnt="0"/>
      <dgm:spPr/>
    </dgm:pt>
    <dgm:pt modelId="{1DA8A0A9-929F-455B-B8BD-92EC86B6A862}" type="pres">
      <dgm:prSet presAssocID="{65B3944D-D926-4D0F-A305-F5740000747A}" presName="bgRect" presStyleLbl="bgShp" presStyleIdx="0" presStyleCnt="4"/>
      <dgm:spPr>
        <a:prstGeom prst="rect">
          <a:avLst/>
        </a:prstGeom>
        <a:noFill/>
        <a:ln w="22225">
          <a:noFill/>
        </a:ln>
        <a:effectLst/>
      </dgm:spPr>
    </dgm:pt>
    <dgm:pt modelId="{70C56EED-B0B5-4180-A100-474B69DE81C3}" type="pres">
      <dgm:prSet presAssocID="{65B3944D-D926-4D0F-A305-F5740000747A}" presName="iconRect" presStyleLbl="node1" presStyleIdx="0" presStyleCnt="4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1827E2BA-EA13-4751-82F2-976CBDED6C82}" type="pres">
      <dgm:prSet presAssocID="{65B3944D-D926-4D0F-A305-F5740000747A}" presName="spaceRect" presStyleCnt="0"/>
      <dgm:spPr/>
    </dgm:pt>
    <dgm:pt modelId="{C38A5A37-0883-4EE3-9002-010A6D324785}" type="pres">
      <dgm:prSet presAssocID="{65B3944D-D926-4D0F-A305-F5740000747A}" presName="parTx" presStyleLbl="revTx" presStyleIdx="0" presStyleCnt="4">
        <dgm:presLayoutVars>
          <dgm:chMax val="0"/>
          <dgm:chPref val="0"/>
        </dgm:presLayoutVars>
      </dgm:prSet>
      <dgm:spPr/>
    </dgm:pt>
    <dgm:pt modelId="{21CE6EA1-CB92-41CD-8FAE-4CFF03E26BE6}" type="pres">
      <dgm:prSet presAssocID="{8862CE7B-AE72-45E8-B982-5279C14F7985}" presName="sibTrans" presStyleCnt="0"/>
      <dgm:spPr/>
    </dgm:pt>
    <dgm:pt modelId="{B92A22D8-3945-4B03-98DB-8A590020AE99}" type="pres">
      <dgm:prSet presAssocID="{223932EA-8A4D-4270-95C3-913761557237}" presName="compNode" presStyleCnt="0"/>
      <dgm:spPr/>
    </dgm:pt>
    <dgm:pt modelId="{A7FEDAED-2CDA-4D2F-883D-8D7438E3B422}" type="pres">
      <dgm:prSet presAssocID="{223932EA-8A4D-4270-95C3-913761557237}" presName="bgRect" presStyleLbl="bgShp" presStyleIdx="1" presStyleCnt="4"/>
      <dgm:spPr>
        <a:prstGeom prst="rect">
          <a:avLst/>
        </a:prstGeom>
        <a:noFill/>
        <a:ln w="22225">
          <a:noFill/>
        </a:ln>
        <a:effectLst/>
      </dgm:spPr>
    </dgm:pt>
    <dgm:pt modelId="{7297DA32-36DE-4F9A-BB44-A3F001A7D7C3}" type="pres">
      <dgm:prSet presAssocID="{223932EA-8A4D-4270-95C3-913761557237}" presName="iconRect" presStyleLbl="node1" presStyleIdx="1" presStyleCnt="4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3DC658D-83A0-48BE-9074-9EB3678901E1}" type="pres">
      <dgm:prSet presAssocID="{223932EA-8A4D-4270-95C3-913761557237}" presName="spaceRect" presStyleCnt="0"/>
      <dgm:spPr/>
    </dgm:pt>
    <dgm:pt modelId="{8F0FD205-8F23-4B47-859A-41BB69D2EDEE}" type="pres">
      <dgm:prSet presAssocID="{223932EA-8A4D-4270-95C3-913761557237}" presName="parTx" presStyleLbl="revTx" presStyleIdx="1" presStyleCnt="4">
        <dgm:presLayoutVars>
          <dgm:chMax val="0"/>
          <dgm:chPref val="0"/>
        </dgm:presLayoutVars>
      </dgm:prSet>
      <dgm:spPr/>
    </dgm:pt>
    <dgm:pt modelId="{AFA75C0E-13A0-4D0C-ACA8-B29E381BEF9A}" type="pres">
      <dgm:prSet presAssocID="{C201C5C8-D4F2-4559-AF23-68BB4B3E7FB1}" presName="sibTrans" presStyleCnt="0"/>
      <dgm:spPr/>
    </dgm:pt>
    <dgm:pt modelId="{763367BB-4527-4646-8015-D79C10A337E8}" type="pres">
      <dgm:prSet presAssocID="{BC68B812-A325-41D8-A08E-C2392666DF66}" presName="compNode" presStyleCnt="0"/>
      <dgm:spPr/>
    </dgm:pt>
    <dgm:pt modelId="{712D2B29-4977-4B70-ABE9-215A9E804015}" type="pres">
      <dgm:prSet presAssocID="{BC68B812-A325-41D8-A08E-C2392666DF66}" presName="bgRect" presStyleLbl="bgShp" presStyleIdx="2" presStyleCnt="4"/>
      <dgm:spPr>
        <a:prstGeom prst="rect">
          <a:avLst/>
        </a:prstGeom>
        <a:noFill/>
        <a:ln w="22225">
          <a:noFill/>
        </a:ln>
        <a:effectLst/>
      </dgm:spPr>
    </dgm:pt>
    <dgm:pt modelId="{6C7A9EF9-02EB-4D4D-A251-EC3A2F0EFD57}" type="pres">
      <dgm:prSet presAssocID="{BC68B812-A325-41D8-A08E-C2392666DF66}" presName="iconRect" presStyleLbl="node1" presStyleIdx="2" presStyleCnt="4"/>
      <dgm:spPr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13497251-DF6D-4038-B1ED-CA29B33C0A2F}" type="pres">
      <dgm:prSet presAssocID="{BC68B812-A325-41D8-A08E-C2392666DF66}" presName="spaceRect" presStyleCnt="0"/>
      <dgm:spPr/>
    </dgm:pt>
    <dgm:pt modelId="{516FEABD-B159-4827-91AC-07F0FC9EFC37}" type="pres">
      <dgm:prSet presAssocID="{BC68B812-A325-41D8-A08E-C2392666DF66}" presName="parTx" presStyleLbl="revTx" presStyleIdx="2" presStyleCnt="4">
        <dgm:presLayoutVars>
          <dgm:chMax val="0"/>
          <dgm:chPref val="0"/>
        </dgm:presLayoutVars>
      </dgm:prSet>
      <dgm:spPr/>
    </dgm:pt>
    <dgm:pt modelId="{580E91A4-0DB6-46AF-871B-67918081435B}" type="pres">
      <dgm:prSet presAssocID="{E950D3C2-0472-429B-98B0-86C856FA65A1}" presName="sibTrans" presStyleCnt="0"/>
      <dgm:spPr/>
    </dgm:pt>
    <dgm:pt modelId="{DD57C002-1714-4E12-872A-FCE88CC043FE}" type="pres">
      <dgm:prSet presAssocID="{7D1766B6-66CF-40CE-9693-BD20AFFFA3C9}" presName="compNode" presStyleCnt="0"/>
      <dgm:spPr/>
    </dgm:pt>
    <dgm:pt modelId="{59534EC1-7FD9-454B-8378-AACE14683CA9}" type="pres">
      <dgm:prSet presAssocID="{7D1766B6-66CF-40CE-9693-BD20AFFFA3C9}" presName="bgRect" presStyleLbl="bgShp" presStyleIdx="3" presStyleCnt="4"/>
      <dgm:spPr>
        <a:prstGeom prst="rect">
          <a:avLst/>
        </a:prstGeom>
        <a:noFill/>
        <a:ln w="22225">
          <a:noFill/>
        </a:ln>
        <a:effectLst/>
      </dgm:spPr>
    </dgm:pt>
    <dgm:pt modelId="{E81A461C-9D61-4B88-8277-F9DC532D2140}" type="pres">
      <dgm:prSet presAssocID="{7D1766B6-66CF-40CE-9693-BD20AFFFA3C9}" presName="iconRect" presStyleLbl="node1" presStyleIdx="3" presStyleCnt="4"/>
      <dgm:spPr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9C87944-7AB8-4146-A381-E36FC48D5AE7}" type="pres">
      <dgm:prSet presAssocID="{7D1766B6-66CF-40CE-9693-BD20AFFFA3C9}" presName="spaceRect" presStyleCnt="0"/>
      <dgm:spPr/>
    </dgm:pt>
    <dgm:pt modelId="{CC81887C-6C6F-4E1A-BA2B-49AE8504B865}" type="pres">
      <dgm:prSet presAssocID="{7D1766B6-66CF-40CE-9693-BD20AFFFA3C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79F3718-923D-468C-9B77-780F8F356013}" type="presOf" srcId="{223932EA-8A4D-4270-95C3-913761557237}" destId="{8F0FD205-8F23-4B47-859A-41BB69D2EDEE}" srcOrd="0" destOrd="0" presId="urn:microsoft.com/office/officeart/2018/2/layout/IconVerticalSolidList"/>
    <dgm:cxn modelId="{90986C5B-BF7B-4231-8046-782BAE77E788}" type="presOf" srcId="{BC68B812-A325-41D8-A08E-C2392666DF66}" destId="{516FEABD-B159-4827-91AC-07F0FC9EFC37}" srcOrd="0" destOrd="0" presId="urn:microsoft.com/office/officeart/2018/2/layout/IconVerticalSolidList"/>
    <dgm:cxn modelId="{92D3A76D-ADBB-49F3-861D-D2B74F81812E}" srcId="{D7951F77-4E36-4893-91C6-3151A6D51694}" destId="{65B3944D-D926-4D0F-A305-F5740000747A}" srcOrd="0" destOrd="0" parTransId="{2EA7AC4A-E82B-43F0-A6EA-F599428578FC}" sibTransId="{8862CE7B-AE72-45E8-B982-5279C14F7985}"/>
    <dgm:cxn modelId="{643FF34F-8DBA-4A80-B845-400878209600}" type="presOf" srcId="{7D1766B6-66CF-40CE-9693-BD20AFFFA3C9}" destId="{CC81887C-6C6F-4E1A-BA2B-49AE8504B865}" srcOrd="0" destOrd="0" presId="urn:microsoft.com/office/officeart/2018/2/layout/IconVerticalSolidList"/>
    <dgm:cxn modelId="{9D5AFC8C-3FE5-4AED-9F29-5D039E47B81F}" type="presOf" srcId="{D7951F77-4E36-4893-91C6-3151A6D51694}" destId="{F61FEBF0-CB2F-4364-8F44-722FB7578D18}" srcOrd="0" destOrd="0" presId="urn:microsoft.com/office/officeart/2018/2/layout/IconVerticalSolidList"/>
    <dgm:cxn modelId="{EA0F618E-4C96-42F0-9E3C-66B0158BCCBE}" srcId="{D7951F77-4E36-4893-91C6-3151A6D51694}" destId="{7D1766B6-66CF-40CE-9693-BD20AFFFA3C9}" srcOrd="3" destOrd="0" parTransId="{76694DF4-F7BE-4AF1-9E12-BAEDD42D9ED3}" sibTransId="{0C6A2CC7-5741-4D63-A8FF-E7E06F0D1222}"/>
    <dgm:cxn modelId="{AAD26E9B-C129-46B7-BFCC-98D5999B6B9A}" srcId="{D7951F77-4E36-4893-91C6-3151A6D51694}" destId="{BC68B812-A325-41D8-A08E-C2392666DF66}" srcOrd="2" destOrd="0" parTransId="{23A01A1D-B409-49E7-91BA-2321B9A237C2}" sibTransId="{E950D3C2-0472-429B-98B0-86C856FA65A1}"/>
    <dgm:cxn modelId="{F57AC0B7-F603-4C41-BF48-9041FAA60E8E}" type="presOf" srcId="{65B3944D-D926-4D0F-A305-F5740000747A}" destId="{C38A5A37-0883-4EE3-9002-010A6D324785}" srcOrd="0" destOrd="0" presId="urn:microsoft.com/office/officeart/2018/2/layout/IconVerticalSolidList"/>
    <dgm:cxn modelId="{E37D9CF8-DFE4-4379-9C72-27346573699A}" srcId="{D7951F77-4E36-4893-91C6-3151A6D51694}" destId="{223932EA-8A4D-4270-95C3-913761557237}" srcOrd="1" destOrd="0" parTransId="{E01D4CB3-97D0-4857-AF09-DED2BE24BAAC}" sibTransId="{C201C5C8-D4F2-4559-AF23-68BB4B3E7FB1}"/>
    <dgm:cxn modelId="{30F222E0-DF1F-4484-B140-6B7C6520EA89}" type="presParOf" srcId="{F61FEBF0-CB2F-4364-8F44-722FB7578D18}" destId="{F50C455E-839B-4494-8D06-326978CB28A7}" srcOrd="0" destOrd="0" presId="urn:microsoft.com/office/officeart/2018/2/layout/IconVerticalSolidList"/>
    <dgm:cxn modelId="{4FA9135E-4FFF-4848-9413-1BF026DB0BED}" type="presParOf" srcId="{F50C455E-839B-4494-8D06-326978CB28A7}" destId="{1DA8A0A9-929F-455B-B8BD-92EC86B6A862}" srcOrd="0" destOrd="0" presId="urn:microsoft.com/office/officeart/2018/2/layout/IconVerticalSolidList"/>
    <dgm:cxn modelId="{D16731A0-71A2-43AF-BF53-727392BD9F51}" type="presParOf" srcId="{F50C455E-839B-4494-8D06-326978CB28A7}" destId="{70C56EED-B0B5-4180-A100-474B69DE81C3}" srcOrd="1" destOrd="0" presId="urn:microsoft.com/office/officeart/2018/2/layout/IconVerticalSolidList"/>
    <dgm:cxn modelId="{4A8AA9B9-F7DD-4A1D-B570-4456CEC74161}" type="presParOf" srcId="{F50C455E-839B-4494-8D06-326978CB28A7}" destId="{1827E2BA-EA13-4751-82F2-976CBDED6C82}" srcOrd="2" destOrd="0" presId="urn:microsoft.com/office/officeart/2018/2/layout/IconVerticalSolidList"/>
    <dgm:cxn modelId="{DDE1A35C-0892-4749-9900-354FF724E1E5}" type="presParOf" srcId="{F50C455E-839B-4494-8D06-326978CB28A7}" destId="{C38A5A37-0883-4EE3-9002-010A6D324785}" srcOrd="3" destOrd="0" presId="urn:microsoft.com/office/officeart/2018/2/layout/IconVerticalSolidList"/>
    <dgm:cxn modelId="{D3D3D519-863B-49A0-9C3F-051416EA153D}" type="presParOf" srcId="{F61FEBF0-CB2F-4364-8F44-722FB7578D18}" destId="{21CE6EA1-CB92-41CD-8FAE-4CFF03E26BE6}" srcOrd="1" destOrd="0" presId="urn:microsoft.com/office/officeart/2018/2/layout/IconVerticalSolidList"/>
    <dgm:cxn modelId="{9D15FC18-0098-4A72-8D76-E82F2C2E180C}" type="presParOf" srcId="{F61FEBF0-CB2F-4364-8F44-722FB7578D18}" destId="{B92A22D8-3945-4B03-98DB-8A590020AE99}" srcOrd="2" destOrd="0" presId="urn:microsoft.com/office/officeart/2018/2/layout/IconVerticalSolidList"/>
    <dgm:cxn modelId="{7BC74BD9-A7ED-4402-9D3B-B1A5776A7EAD}" type="presParOf" srcId="{B92A22D8-3945-4B03-98DB-8A590020AE99}" destId="{A7FEDAED-2CDA-4D2F-883D-8D7438E3B422}" srcOrd="0" destOrd="0" presId="urn:microsoft.com/office/officeart/2018/2/layout/IconVerticalSolidList"/>
    <dgm:cxn modelId="{8C85A1A0-97AB-4188-8D32-DBD98A9FDB6A}" type="presParOf" srcId="{B92A22D8-3945-4B03-98DB-8A590020AE99}" destId="{7297DA32-36DE-4F9A-BB44-A3F001A7D7C3}" srcOrd="1" destOrd="0" presId="urn:microsoft.com/office/officeart/2018/2/layout/IconVerticalSolidList"/>
    <dgm:cxn modelId="{EB678E6A-2F37-4857-8F4D-6FB66B193092}" type="presParOf" srcId="{B92A22D8-3945-4B03-98DB-8A590020AE99}" destId="{E3DC658D-83A0-48BE-9074-9EB3678901E1}" srcOrd="2" destOrd="0" presId="urn:microsoft.com/office/officeart/2018/2/layout/IconVerticalSolidList"/>
    <dgm:cxn modelId="{08E40640-4D3B-4852-AF2D-2E0C224FF474}" type="presParOf" srcId="{B92A22D8-3945-4B03-98DB-8A590020AE99}" destId="{8F0FD205-8F23-4B47-859A-41BB69D2EDEE}" srcOrd="3" destOrd="0" presId="urn:microsoft.com/office/officeart/2018/2/layout/IconVerticalSolidList"/>
    <dgm:cxn modelId="{9C6E34DB-EF0D-43A5-A1E0-39D065733597}" type="presParOf" srcId="{F61FEBF0-CB2F-4364-8F44-722FB7578D18}" destId="{AFA75C0E-13A0-4D0C-ACA8-B29E381BEF9A}" srcOrd="3" destOrd="0" presId="urn:microsoft.com/office/officeart/2018/2/layout/IconVerticalSolidList"/>
    <dgm:cxn modelId="{AC8A67FF-09EA-4C04-AE25-5A9F33A57654}" type="presParOf" srcId="{F61FEBF0-CB2F-4364-8F44-722FB7578D18}" destId="{763367BB-4527-4646-8015-D79C10A337E8}" srcOrd="4" destOrd="0" presId="urn:microsoft.com/office/officeart/2018/2/layout/IconVerticalSolidList"/>
    <dgm:cxn modelId="{5BC094CB-F2E0-4918-9AC7-082F24D0AC9E}" type="presParOf" srcId="{763367BB-4527-4646-8015-D79C10A337E8}" destId="{712D2B29-4977-4B70-ABE9-215A9E804015}" srcOrd="0" destOrd="0" presId="urn:microsoft.com/office/officeart/2018/2/layout/IconVerticalSolidList"/>
    <dgm:cxn modelId="{8583FA80-D558-4B21-9EFE-C8F712D37D97}" type="presParOf" srcId="{763367BB-4527-4646-8015-D79C10A337E8}" destId="{6C7A9EF9-02EB-4D4D-A251-EC3A2F0EFD57}" srcOrd="1" destOrd="0" presId="urn:microsoft.com/office/officeart/2018/2/layout/IconVerticalSolidList"/>
    <dgm:cxn modelId="{FF2B3AFE-5D78-4AF4-BD5D-10DA64FD2E34}" type="presParOf" srcId="{763367BB-4527-4646-8015-D79C10A337E8}" destId="{13497251-DF6D-4038-B1ED-CA29B33C0A2F}" srcOrd="2" destOrd="0" presId="urn:microsoft.com/office/officeart/2018/2/layout/IconVerticalSolidList"/>
    <dgm:cxn modelId="{03E26A79-059D-4B0B-B311-C422C1F45874}" type="presParOf" srcId="{763367BB-4527-4646-8015-D79C10A337E8}" destId="{516FEABD-B159-4827-91AC-07F0FC9EFC37}" srcOrd="3" destOrd="0" presId="urn:microsoft.com/office/officeart/2018/2/layout/IconVerticalSolidList"/>
    <dgm:cxn modelId="{7DF7C674-8C32-4721-BFBF-41FDC484E9DE}" type="presParOf" srcId="{F61FEBF0-CB2F-4364-8F44-722FB7578D18}" destId="{580E91A4-0DB6-46AF-871B-67918081435B}" srcOrd="5" destOrd="0" presId="urn:microsoft.com/office/officeart/2018/2/layout/IconVerticalSolidList"/>
    <dgm:cxn modelId="{69E1E3B7-31C1-4B29-966A-E5A8BB0D531A}" type="presParOf" srcId="{F61FEBF0-CB2F-4364-8F44-722FB7578D18}" destId="{DD57C002-1714-4E12-872A-FCE88CC043FE}" srcOrd="6" destOrd="0" presId="urn:microsoft.com/office/officeart/2018/2/layout/IconVerticalSolidList"/>
    <dgm:cxn modelId="{EFAE7F8F-7259-4084-AAA5-1FF2B2F8421F}" type="presParOf" srcId="{DD57C002-1714-4E12-872A-FCE88CC043FE}" destId="{59534EC1-7FD9-454B-8378-AACE14683CA9}" srcOrd="0" destOrd="0" presId="urn:microsoft.com/office/officeart/2018/2/layout/IconVerticalSolidList"/>
    <dgm:cxn modelId="{800A25F1-C44E-4FE9-8A17-1481D23F9CD2}" type="presParOf" srcId="{DD57C002-1714-4E12-872A-FCE88CC043FE}" destId="{E81A461C-9D61-4B88-8277-F9DC532D2140}" srcOrd="1" destOrd="0" presId="urn:microsoft.com/office/officeart/2018/2/layout/IconVerticalSolidList"/>
    <dgm:cxn modelId="{A87D708E-7950-48D7-9212-063B037786BA}" type="presParOf" srcId="{DD57C002-1714-4E12-872A-FCE88CC043FE}" destId="{79C87944-7AB8-4146-A381-E36FC48D5AE7}" srcOrd="2" destOrd="0" presId="urn:microsoft.com/office/officeart/2018/2/layout/IconVerticalSolidList"/>
    <dgm:cxn modelId="{EC725DBF-F357-4C9A-A034-C4DE0610B5FD}" type="presParOf" srcId="{DD57C002-1714-4E12-872A-FCE88CC043FE}" destId="{CC81887C-6C6F-4E1A-BA2B-49AE8504B865}" srcOrd="3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8A0A9-929F-455B-B8BD-92EC86B6A862}">
      <dsp:nvSpPr>
        <dsp:cNvPr id="0" name=""/>
        <dsp:cNvSpPr/>
      </dsp:nvSpPr>
      <dsp:spPr>
        <a:xfrm>
          <a:off x="0" y="1671"/>
          <a:ext cx="4510087" cy="847188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56EED-B0B5-4180-A100-474B69DE81C3}">
      <dsp:nvSpPr>
        <dsp:cNvPr id="0" name=""/>
        <dsp:cNvSpPr/>
      </dsp:nvSpPr>
      <dsp:spPr>
        <a:xfrm>
          <a:off x="256274" y="192288"/>
          <a:ext cx="465953" cy="465953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A5A37-0883-4EE3-9002-010A6D324785}">
      <dsp:nvSpPr>
        <dsp:cNvPr id="0" name=""/>
        <dsp:cNvSpPr/>
      </dsp:nvSpPr>
      <dsp:spPr>
        <a:xfrm>
          <a:off x="978502" y="1671"/>
          <a:ext cx="3531584" cy="847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61" tIns="89661" rIns="89661" bIns="8966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2"/>
              </a:solidFill>
            </a:rPr>
            <a:t>LinkedIn</a:t>
          </a:r>
          <a:br>
            <a:rPr lang="en-US" sz="2000" b="0" i="0" kern="1200" dirty="0">
              <a:solidFill>
                <a:schemeClr val="tx2"/>
              </a:solidFill>
            </a:rPr>
          </a:br>
          <a:r>
            <a:rPr lang="en-US" sz="1600" b="0" i="0" kern="1200" dirty="0">
              <a:solidFill>
                <a:schemeClr val="tx2"/>
              </a:solidFill>
            </a:rPr>
            <a:t>Link to Your LinkedIn Profile</a:t>
          </a:r>
        </a:p>
      </dsp:txBody>
      <dsp:txXfrm>
        <a:off x="978502" y="1671"/>
        <a:ext cx="3531584" cy="847188"/>
      </dsp:txXfrm>
    </dsp:sp>
    <dsp:sp modelId="{A7FEDAED-2CDA-4D2F-883D-8D7438E3B422}">
      <dsp:nvSpPr>
        <dsp:cNvPr id="0" name=""/>
        <dsp:cNvSpPr/>
      </dsp:nvSpPr>
      <dsp:spPr>
        <a:xfrm>
          <a:off x="0" y="1060656"/>
          <a:ext cx="4510087" cy="847188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7DA32-36DE-4F9A-BB44-A3F001A7D7C3}">
      <dsp:nvSpPr>
        <dsp:cNvPr id="0" name=""/>
        <dsp:cNvSpPr/>
      </dsp:nvSpPr>
      <dsp:spPr>
        <a:xfrm>
          <a:off x="256274" y="1251274"/>
          <a:ext cx="465953" cy="465953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FD205-8F23-4B47-859A-41BB69D2EDEE}">
      <dsp:nvSpPr>
        <dsp:cNvPr id="0" name=""/>
        <dsp:cNvSpPr/>
      </dsp:nvSpPr>
      <dsp:spPr>
        <a:xfrm>
          <a:off x="978502" y="1060656"/>
          <a:ext cx="3531584" cy="847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61" tIns="89661" rIns="89661" bIns="8966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2"/>
              </a:solidFill>
            </a:rPr>
            <a:t>Twitter</a:t>
          </a:r>
          <a:br>
            <a:rPr lang="en-US" sz="2000" b="0" i="0" kern="1200" dirty="0">
              <a:solidFill>
                <a:schemeClr val="tx2"/>
              </a:solidFill>
            </a:rPr>
          </a:br>
          <a:r>
            <a:rPr lang="en-US" sz="1600" b="0" i="0" kern="1200" dirty="0">
              <a:solidFill>
                <a:schemeClr val="tx2"/>
              </a:solidFill>
            </a:rPr>
            <a:t>@yourhandle</a:t>
          </a:r>
        </a:p>
      </dsp:txBody>
      <dsp:txXfrm>
        <a:off x="978502" y="1060656"/>
        <a:ext cx="3531584" cy="847188"/>
      </dsp:txXfrm>
    </dsp:sp>
    <dsp:sp modelId="{712D2B29-4977-4B70-ABE9-215A9E804015}">
      <dsp:nvSpPr>
        <dsp:cNvPr id="0" name=""/>
        <dsp:cNvSpPr/>
      </dsp:nvSpPr>
      <dsp:spPr>
        <a:xfrm>
          <a:off x="0" y="2119642"/>
          <a:ext cx="4510087" cy="847188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A9EF9-02EB-4D4D-A251-EC3A2F0EFD57}">
      <dsp:nvSpPr>
        <dsp:cNvPr id="0" name=""/>
        <dsp:cNvSpPr/>
      </dsp:nvSpPr>
      <dsp:spPr>
        <a:xfrm>
          <a:off x="256274" y="2310259"/>
          <a:ext cx="465953" cy="465953"/>
        </a:xfrm>
        <a:prstGeom prst="rect">
          <a:avLst/>
        </a:prstGeom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FEABD-B159-4827-91AC-07F0FC9EFC37}">
      <dsp:nvSpPr>
        <dsp:cNvPr id="0" name=""/>
        <dsp:cNvSpPr/>
      </dsp:nvSpPr>
      <dsp:spPr>
        <a:xfrm>
          <a:off x="978502" y="2119642"/>
          <a:ext cx="3531584" cy="847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61" tIns="89661" rIns="89661" bIns="8966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2"/>
              </a:solidFill>
            </a:rPr>
            <a:t>Email</a:t>
          </a:r>
          <a:br>
            <a:rPr lang="en-US" sz="2000" b="0" i="0" kern="1200" dirty="0">
              <a:solidFill>
                <a:schemeClr val="tx2"/>
              </a:solidFill>
            </a:rPr>
          </a:br>
          <a:r>
            <a:rPr lang="en-US" sz="1600" b="0" i="0" kern="1200" dirty="0">
              <a:solidFill>
                <a:schemeClr val="tx2"/>
              </a:solidFill>
            </a:rPr>
            <a:t>youremail@email.com</a:t>
          </a:r>
        </a:p>
      </dsp:txBody>
      <dsp:txXfrm>
        <a:off x="978502" y="2119642"/>
        <a:ext cx="3531584" cy="847188"/>
      </dsp:txXfrm>
    </dsp:sp>
    <dsp:sp modelId="{59534EC1-7FD9-454B-8378-AACE14683CA9}">
      <dsp:nvSpPr>
        <dsp:cNvPr id="0" name=""/>
        <dsp:cNvSpPr/>
      </dsp:nvSpPr>
      <dsp:spPr>
        <a:xfrm>
          <a:off x="0" y="3178627"/>
          <a:ext cx="4510087" cy="847188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A461C-9D61-4B88-8277-F9DC532D2140}">
      <dsp:nvSpPr>
        <dsp:cNvPr id="0" name=""/>
        <dsp:cNvSpPr/>
      </dsp:nvSpPr>
      <dsp:spPr>
        <a:xfrm>
          <a:off x="256274" y="3369244"/>
          <a:ext cx="465953" cy="465953"/>
        </a:xfrm>
        <a:prstGeom prst="rect">
          <a:avLst/>
        </a:prstGeom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1887C-6C6F-4E1A-BA2B-49AE8504B865}">
      <dsp:nvSpPr>
        <dsp:cNvPr id="0" name=""/>
        <dsp:cNvSpPr/>
      </dsp:nvSpPr>
      <dsp:spPr>
        <a:xfrm>
          <a:off x="978502" y="3178627"/>
          <a:ext cx="3531584" cy="847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61" tIns="89661" rIns="89661" bIns="8966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2"/>
              </a:solidFill>
            </a:rPr>
            <a:t>Phone</a:t>
          </a:r>
          <a:br>
            <a:rPr lang="en-US" sz="2000" b="0" i="0" kern="1200" dirty="0">
              <a:solidFill>
                <a:schemeClr val="tx2"/>
              </a:solidFill>
            </a:rPr>
          </a:br>
          <a:r>
            <a:rPr lang="en-US" sz="1600" b="0" i="0" kern="1200" dirty="0">
              <a:solidFill>
                <a:schemeClr val="tx2"/>
              </a:solidFill>
            </a:rPr>
            <a:t>Your Phone Number</a:t>
          </a:r>
        </a:p>
      </dsp:txBody>
      <dsp:txXfrm>
        <a:off x="978502" y="3178627"/>
        <a:ext cx="3531584" cy="847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2/10/2021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2/10/2021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2/10/2021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5B67-55DA-424F-9805-71BDE70D7489}" type="datetimeFigureOut">
              <a:rPr lang="en-US" noProof="0" smtClean="0"/>
              <a:t>2/10/2021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CC1-1436-4FA3-B5BE-7FF06ED26E0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1237608" y="2063551"/>
            <a:ext cx="2328880" cy="2051919"/>
          </a:xfrm>
          <a:solidFill>
            <a:schemeClr val="tx2"/>
          </a:solidFill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4908556" y="2063551"/>
            <a:ext cx="2328880" cy="2051919"/>
          </a:xfrm>
          <a:solidFill>
            <a:schemeClr val="tx2"/>
          </a:solidFill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8579504" y="2063551"/>
            <a:ext cx="2328880" cy="2051919"/>
          </a:xfrm>
          <a:solidFill>
            <a:schemeClr val="tx2"/>
          </a:solidFill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1" hasCustomPrompt="1"/>
          </p:nvPr>
        </p:nvSpPr>
        <p:spPr>
          <a:xfrm>
            <a:off x="728482" y="4259751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Name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727854" y="4460676"/>
            <a:ext cx="3317238" cy="212725"/>
          </a:xfrm>
        </p:spPr>
        <p:txBody>
          <a:bodyPr>
            <a:noAutofit/>
          </a:bodyPr>
          <a:lstStyle>
            <a:lvl1pPr marL="0" indent="0" algn="ctr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27402" y="4933816"/>
            <a:ext cx="3351751" cy="1490098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Profile Detail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41" hasCustomPrompt="1"/>
          </p:nvPr>
        </p:nvSpPr>
        <p:spPr>
          <a:xfrm>
            <a:off x="4415005" y="4259751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Name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42" hasCustomPrompt="1"/>
          </p:nvPr>
        </p:nvSpPr>
        <p:spPr>
          <a:xfrm>
            <a:off x="4414377" y="4460676"/>
            <a:ext cx="3317238" cy="212725"/>
          </a:xfrm>
        </p:spPr>
        <p:txBody>
          <a:bodyPr>
            <a:noAutofit/>
          </a:bodyPr>
          <a:lstStyle>
            <a:lvl1pPr marL="0" indent="0" algn="ctr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4413925" y="4933816"/>
            <a:ext cx="3351751" cy="1490098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Profile Detail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44" hasCustomPrompt="1"/>
          </p:nvPr>
        </p:nvSpPr>
        <p:spPr>
          <a:xfrm>
            <a:off x="8101528" y="4259751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Name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45" hasCustomPrompt="1"/>
          </p:nvPr>
        </p:nvSpPr>
        <p:spPr>
          <a:xfrm>
            <a:off x="8100900" y="4460676"/>
            <a:ext cx="3317238" cy="212725"/>
          </a:xfrm>
        </p:spPr>
        <p:txBody>
          <a:bodyPr>
            <a:noAutofit/>
          </a:bodyPr>
          <a:lstStyle>
            <a:lvl1pPr marL="0" indent="0" algn="ctr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6" hasCustomPrompt="1"/>
          </p:nvPr>
        </p:nvSpPr>
        <p:spPr>
          <a:xfrm>
            <a:off x="8100448" y="4933816"/>
            <a:ext cx="3351751" cy="1490098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Profile Detail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74A82460-2A11-4842-BF35-3C6799C4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D72EBBB3-86E3-0D49-AFB5-BAB82C8F6544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1E9B3DA-A75C-E947-B309-3CE35073E1FD}"/>
              </a:ext>
            </a:extLst>
          </p:cNvPr>
          <p:cNvCxnSpPr/>
          <p:nvPr userDrawn="1"/>
        </p:nvCxnSpPr>
        <p:spPr>
          <a:xfrm>
            <a:off x="1186323" y="4806226"/>
            <a:ext cx="2400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C9E365-8CE7-5742-8FB0-881AF8246701}"/>
              </a:ext>
            </a:extLst>
          </p:cNvPr>
          <p:cNvCxnSpPr/>
          <p:nvPr userDrawn="1"/>
        </p:nvCxnSpPr>
        <p:spPr>
          <a:xfrm>
            <a:off x="4872846" y="4806226"/>
            <a:ext cx="2400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E0687B-A3DE-9D4B-9499-96776C0A7A52}"/>
              </a:ext>
            </a:extLst>
          </p:cNvPr>
          <p:cNvCxnSpPr/>
          <p:nvPr userDrawn="1"/>
        </p:nvCxnSpPr>
        <p:spPr>
          <a:xfrm>
            <a:off x="8559369" y="4806226"/>
            <a:ext cx="2400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2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  <p:sldLayoutId id="2147483686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0A37-D3B1-4BBD-9632-D8EF3755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5C4D6-78CE-4603-B4CA-62793F38A1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6012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29FE-0B2D-4D45-8D2A-26FECDF10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76FC4-42AC-4799-914B-D0ABBB6280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Plots and maps</a:t>
            </a:r>
          </a:p>
        </p:txBody>
      </p:sp>
    </p:spTree>
    <p:extLst>
      <p:ext uri="{BB962C8B-B14F-4D97-AF65-F5344CB8AC3E}">
        <p14:creationId xmlns:p14="http://schemas.microsoft.com/office/powerpoint/2010/main" val="60335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F4CE45-17EF-4DD8-8FCE-1D53FACC8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087354"/>
            <a:ext cx="3978194" cy="4336560"/>
          </a:xfrm>
        </p:spPr>
        <p:txBody>
          <a:bodyPr/>
          <a:lstStyle/>
          <a:p>
            <a:r>
              <a:rPr lang="en-US" dirty="0"/>
              <a:t>This graph is to show the sum of crimes that had occurred in targeted zip codes over the period of 5 years.</a:t>
            </a:r>
          </a:p>
          <a:p>
            <a:r>
              <a:rPr lang="en-US" dirty="0"/>
              <a:t>A clear trend could be established that crimes had been on the decline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C04FA2-C6F3-4098-B9F9-B6EDB57A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STATS OVER THE PERIOD OF 5 YEARS</a:t>
            </a:r>
          </a:p>
        </p:txBody>
      </p:sp>
      <p:pic>
        <p:nvPicPr>
          <p:cNvPr id="8" name="Content Placeholder 7" descr="Icon&#10;&#10;Description automatically generated with medium confidence">
            <a:extLst>
              <a:ext uri="{FF2B5EF4-FFF2-40B4-BE49-F238E27FC236}">
                <a16:creationId xmlns:a16="http://schemas.microsoft.com/office/drawing/2014/main" id="{10826DC2-9C5A-4B4C-8B1C-CD6B5AB6A2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489931"/>
            <a:ext cx="4839803" cy="3531405"/>
          </a:xfrm>
        </p:spPr>
      </p:pic>
    </p:spTree>
    <p:extLst>
      <p:ext uri="{BB962C8B-B14F-4D97-AF65-F5344CB8AC3E}">
        <p14:creationId xmlns:p14="http://schemas.microsoft.com/office/powerpoint/2010/main" val="275449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F4CE45-17EF-4DD8-8FCE-1D53FACC8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087354"/>
            <a:ext cx="3978194" cy="4336560"/>
          </a:xfrm>
        </p:spPr>
        <p:txBody>
          <a:bodyPr/>
          <a:lstStyle/>
          <a:p>
            <a:r>
              <a:rPr lang="en-US" dirty="0"/>
              <a:t>This graph is to show the sum of crimes that had occurred in targeted zip codes over the period of 5 years.</a:t>
            </a:r>
          </a:p>
          <a:p>
            <a:r>
              <a:rPr lang="en-US" dirty="0"/>
              <a:t>A clear trend could be established that crimes had been on the decline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C04FA2-C6F3-4098-B9F9-B6EDB57A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STATS OVER THE PERIOD OF 5 YEARS</a:t>
            </a:r>
          </a:p>
        </p:txBody>
      </p:sp>
      <p:pic>
        <p:nvPicPr>
          <p:cNvPr id="11" name="Content Placeholder 10" descr="Icon&#10;&#10;Description automatically generated with low confidence">
            <a:extLst>
              <a:ext uri="{FF2B5EF4-FFF2-40B4-BE49-F238E27FC236}">
                <a16:creationId xmlns:a16="http://schemas.microsoft.com/office/drawing/2014/main" id="{E1AE3790-DDD1-4F6E-AC45-A3A9EBA4C3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489931"/>
            <a:ext cx="4763585" cy="3531405"/>
          </a:xfrm>
        </p:spPr>
      </p:pic>
    </p:spTree>
    <p:extLst>
      <p:ext uri="{BB962C8B-B14F-4D97-AF65-F5344CB8AC3E}">
        <p14:creationId xmlns:p14="http://schemas.microsoft.com/office/powerpoint/2010/main" val="291566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A view of a city and buildings ">
            <a:extLst>
              <a:ext uri="{FF2B5EF4-FFF2-40B4-BE49-F238E27FC236}">
                <a16:creationId xmlns:a16="http://schemas.microsoft.com/office/drawing/2014/main" id="{E70F7F78-29FD-3E49-BEFD-E20A8C71DD5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28308" y="717550"/>
            <a:ext cx="2063601" cy="4953001"/>
          </a:xfrm>
        </p:spPr>
      </p:pic>
      <p:pic>
        <p:nvPicPr>
          <p:cNvPr id="35" name="Picture Placeholder 34" descr="A view of a city and buildings ">
            <a:extLst>
              <a:ext uri="{FF2B5EF4-FFF2-40B4-BE49-F238E27FC236}">
                <a16:creationId xmlns:a16="http://schemas.microsoft.com/office/drawing/2014/main" id="{914FB879-7F74-4546-ADF1-51C8C35FA91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4457" y="3168650"/>
            <a:ext cx="3367194" cy="3689350"/>
          </a:xfrm>
        </p:spPr>
      </p:pic>
      <p:pic>
        <p:nvPicPr>
          <p:cNvPr id="31" name="Picture Placeholder 30" descr="A view of a city and buildings ">
            <a:extLst>
              <a:ext uri="{FF2B5EF4-FFF2-40B4-BE49-F238E27FC236}">
                <a16:creationId xmlns:a16="http://schemas.microsoft.com/office/drawing/2014/main" id="{BEDAA8B5-CD18-5B4C-8E6D-80FCA8970D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4457" y="0"/>
            <a:ext cx="3367194" cy="2667000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BB1D2D3-565B-8645-85F7-41F999D9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Bodoni SvtyTwo ITC TT-Book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85252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Group of people at a meeting">
            <a:extLst>
              <a:ext uri="{FF2B5EF4-FFF2-40B4-BE49-F238E27FC236}">
                <a16:creationId xmlns:a16="http://schemas.microsoft.com/office/drawing/2014/main" id="{796C1EC2-BD9F-AF46-8E97-9C93189398A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3138" y="917461"/>
            <a:ext cx="2205037" cy="498962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FE67FFD-EEBA-0F43-9CCE-29C86061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us</a:t>
            </a:r>
          </a:p>
        </p:txBody>
      </p:sp>
      <p:graphicFrame>
        <p:nvGraphicFramePr>
          <p:cNvPr id="8" name="Content Placeholder 2" descr="SmartArt Placeholder - Contact List">
            <a:extLst>
              <a:ext uri="{FF2B5EF4-FFF2-40B4-BE49-F238E27FC236}">
                <a16:creationId xmlns:a16="http://schemas.microsoft.com/office/drawing/2014/main" id="{0188F943-8FD7-DF4B-B294-76C5998AC603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670538446"/>
              </p:ext>
            </p:extLst>
          </p:nvPr>
        </p:nvGraphicFramePr>
        <p:xfrm>
          <a:off x="7405688" y="2005013"/>
          <a:ext cx="4510087" cy="4027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915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Man in yellow shirt on yellow background dancing">
            <a:extLst>
              <a:ext uri="{FF2B5EF4-FFF2-40B4-BE49-F238E27FC236}">
                <a16:creationId xmlns:a16="http://schemas.microsoft.com/office/drawing/2014/main" id="{573DFC54-6D4A-B948-86BA-78304B27D5C4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5" name="Picture Placeholder 4" descr="Man in yellow shirt on blue background dancing">
            <a:extLst>
              <a:ext uri="{FF2B5EF4-FFF2-40B4-BE49-F238E27FC236}">
                <a16:creationId xmlns:a16="http://schemas.microsoft.com/office/drawing/2014/main" id="{51EE8D99-7CB8-DB40-A850-59D907D2978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Content Placeholder 47"/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Insert Name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Insert title here</a:t>
            </a:r>
          </a:p>
        </p:txBody>
      </p:sp>
      <p:sp>
        <p:nvSpPr>
          <p:cNvPr id="50" name="Content Placeholder 49"/>
          <p:cNvSpPr>
            <a:spLocks noGrp="1"/>
          </p:cNvSpPr>
          <p:nvPr>
            <p:ph sz="quarter" idx="40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tempor incididunt ut labore et dolore magna aliqua.</a:t>
            </a:r>
            <a:endParaRPr lang="id-ID" dirty="0"/>
          </a:p>
        </p:txBody>
      </p:sp>
      <p:sp>
        <p:nvSpPr>
          <p:cNvPr id="51" name="Content Placeholder 50"/>
          <p:cNvSpPr>
            <a:spLocks noGrp="1"/>
          </p:cNvSpPr>
          <p:nvPr>
            <p:ph sz="quarter" idx="41"/>
          </p:nvPr>
        </p:nvSpPr>
        <p:spPr/>
        <p:txBody>
          <a:bodyPr/>
          <a:lstStyle/>
          <a:p>
            <a:r>
              <a:rPr lang="en-US" dirty="0"/>
              <a:t>Insert Name</a:t>
            </a:r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Insert title here</a:t>
            </a:r>
          </a:p>
        </p:txBody>
      </p:sp>
      <p:sp>
        <p:nvSpPr>
          <p:cNvPr id="53" name="Content Placeholder 52"/>
          <p:cNvSpPr>
            <a:spLocks noGrp="1"/>
          </p:cNvSpPr>
          <p:nvPr>
            <p:ph sz="quarter" idx="43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tempor incididunt ut labore et dolore magna aliqua.</a:t>
            </a:r>
            <a:endParaRPr lang="id-ID" dirty="0"/>
          </a:p>
        </p:txBody>
      </p:sp>
      <p:sp>
        <p:nvSpPr>
          <p:cNvPr id="54" name="Content Placeholder 53"/>
          <p:cNvSpPr>
            <a:spLocks noGrp="1"/>
          </p:cNvSpPr>
          <p:nvPr>
            <p:ph sz="quarter" idx="44"/>
          </p:nvPr>
        </p:nvSpPr>
        <p:spPr/>
        <p:txBody>
          <a:bodyPr/>
          <a:lstStyle/>
          <a:p>
            <a:r>
              <a:rPr lang="en-US" dirty="0"/>
              <a:t>Insert Name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Insert title here</a:t>
            </a:r>
          </a:p>
        </p:txBody>
      </p:sp>
      <p:sp>
        <p:nvSpPr>
          <p:cNvPr id="56" name="Content Placeholder 55"/>
          <p:cNvSpPr>
            <a:spLocks noGrp="1"/>
          </p:cNvSpPr>
          <p:nvPr>
            <p:ph sz="quarter" idx="46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tempor incididunt ut labore et dolore magna aliqua.</a:t>
            </a:r>
            <a:endParaRPr lang="id-ID" dirty="0"/>
          </a:p>
        </p:txBody>
      </p:sp>
      <p:sp>
        <p:nvSpPr>
          <p:cNvPr id="110" name="Title 109">
            <a:extLst>
              <a:ext uri="{FF2B5EF4-FFF2-40B4-BE49-F238E27FC236}">
                <a16:creationId xmlns:a16="http://schemas.microsoft.com/office/drawing/2014/main" id="{A1393A7A-A21F-744F-8224-3E39DD33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pic>
        <p:nvPicPr>
          <p:cNvPr id="9" name="Picture Placeholder 8" descr="Woman in a red outfit on red background smiling off camear ">
            <a:extLst>
              <a:ext uri="{FF2B5EF4-FFF2-40B4-BE49-F238E27FC236}">
                <a16:creationId xmlns:a16="http://schemas.microsoft.com/office/drawing/2014/main" id="{0F940895-2182-C742-9FCE-7C445A0EBAD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2696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17DF47-B23F-4BE1-BFEA-606A2B278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97</TotalTime>
  <Words>210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Garamond</vt:lpstr>
      <vt:lpstr>Helvetica Light</vt:lpstr>
      <vt:lpstr>Wingdings 2</vt:lpstr>
      <vt:lpstr>DividendVTI</vt:lpstr>
      <vt:lpstr>Data exploration and cleanup</vt:lpstr>
      <vt:lpstr>Data visualization</vt:lpstr>
      <vt:lpstr>CRIME STATS OVER THE PERIOD OF 5 YEARS</vt:lpstr>
      <vt:lpstr>CRIME STATS OVER THE PERIOD OF 5 YEARS</vt:lpstr>
      <vt:lpstr>QUESTIONS</vt:lpstr>
      <vt:lpstr>Contact us</vt:lpstr>
      <vt:lpstr>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Buying in to a good school?</dc:title>
  <dc:creator>Kim Sommer</dc:creator>
  <cp:lastModifiedBy>Sam Azhari</cp:lastModifiedBy>
  <cp:revision>15</cp:revision>
  <dcterms:created xsi:type="dcterms:W3CDTF">2021-02-10T16:21:47Z</dcterms:created>
  <dcterms:modified xsi:type="dcterms:W3CDTF">2021-02-11T04:42:41Z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