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FFA7D-45E7-41F4-BE20-E2892A8687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BDE37A-04DF-48B7-8300-4F657A0769E1}">
      <dgm:prSet/>
      <dgm:spPr/>
      <dgm:t>
        <a:bodyPr/>
        <a:lstStyle/>
        <a:p>
          <a:r>
            <a:rPr lang="en-AU" b="1"/>
            <a:t>Keyword: </a:t>
          </a:r>
          <a:r>
            <a:rPr lang="en-AU"/>
            <a:t>SQuAD Dataset</a:t>
          </a:r>
          <a:endParaRPr lang="en-US"/>
        </a:p>
      </dgm:t>
    </dgm:pt>
    <dgm:pt modelId="{FAC80A79-8968-4063-B2CA-1451893C1C4C}" type="parTrans" cxnId="{393BFCDB-AA94-466D-8E13-42A6E56593C5}">
      <dgm:prSet/>
      <dgm:spPr/>
      <dgm:t>
        <a:bodyPr/>
        <a:lstStyle/>
        <a:p>
          <a:endParaRPr lang="en-US"/>
        </a:p>
      </dgm:t>
    </dgm:pt>
    <dgm:pt modelId="{11BFC2DE-168A-41D6-9B2B-375B3546968F}" type="sibTrans" cxnId="{393BFCDB-AA94-466D-8E13-42A6E56593C5}">
      <dgm:prSet/>
      <dgm:spPr/>
      <dgm:t>
        <a:bodyPr/>
        <a:lstStyle/>
        <a:p>
          <a:endParaRPr lang="en-US"/>
        </a:p>
      </dgm:t>
    </dgm:pt>
    <dgm:pt modelId="{5D854500-6140-4C69-9630-C6AE5D1DAA5F}">
      <dgm:prSet/>
      <dgm:spPr/>
      <dgm:t>
        <a:bodyPr/>
        <a:lstStyle/>
        <a:p>
          <a:r>
            <a:rPr lang="en-AU" b="1"/>
            <a:t>Database: </a:t>
          </a:r>
          <a:r>
            <a:rPr lang="en-AU"/>
            <a:t>IEEE Explore</a:t>
          </a:r>
          <a:endParaRPr lang="en-US"/>
        </a:p>
      </dgm:t>
    </dgm:pt>
    <dgm:pt modelId="{77FE60C4-25B9-4EE8-9903-602A81663A13}" type="parTrans" cxnId="{6C9A3F56-6C27-4D3A-911D-DE2804405E2E}">
      <dgm:prSet/>
      <dgm:spPr/>
      <dgm:t>
        <a:bodyPr/>
        <a:lstStyle/>
        <a:p>
          <a:endParaRPr lang="en-US"/>
        </a:p>
      </dgm:t>
    </dgm:pt>
    <dgm:pt modelId="{2EDE2F91-1684-430C-80C9-8B2CA8EBB567}" type="sibTrans" cxnId="{6C9A3F56-6C27-4D3A-911D-DE2804405E2E}">
      <dgm:prSet/>
      <dgm:spPr/>
      <dgm:t>
        <a:bodyPr/>
        <a:lstStyle/>
        <a:p>
          <a:endParaRPr lang="en-US"/>
        </a:p>
      </dgm:t>
    </dgm:pt>
    <dgm:pt modelId="{EE1E9227-703D-4290-9D1B-B1F6CCC1D139}">
      <dgm:prSet/>
      <dgm:spPr/>
      <dgm:t>
        <a:bodyPr/>
        <a:lstStyle/>
        <a:p>
          <a:r>
            <a:rPr lang="en-AU" b="1"/>
            <a:t>Results: </a:t>
          </a:r>
          <a:r>
            <a:rPr lang="en-AU"/>
            <a:t>0</a:t>
          </a:r>
          <a:endParaRPr lang="en-US"/>
        </a:p>
      </dgm:t>
    </dgm:pt>
    <dgm:pt modelId="{32B3AC99-78AC-41C0-938F-20E42C3AF257}" type="parTrans" cxnId="{88D7E252-987E-449B-8EE8-DCFE062A7D97}">
      <dgm:prSet/>
      <dgm:spPr/>
      <dgm:t>
        <a:bodyPr/>
        <a:lstStyle/>
        <a:p>
          <a:endParaRPr lang="en-US"/>
        </a:p>
      </dgm:t>
    </dgm:pt>
    <dgm:pt modelId="{555BE8AA-620F-4233-B706-1AAB55800C1A}" type="sibTrans" cxnId="{88D7E252-987E-449B-8EE8-DCFE062A7D97}">
      <dgm:prSet/>
      <dgm:spPr/>
      <dgm:t>
        <a:bodyPr/>
        <a:lstStyle/>
        <a:p>
          <a:endParaRPr lang="en-US"/>
        </a:p>
      </dgm:t>
    </dgm:pt>
    <dgm:pt modelId="{4F387EC3-EAC6-4885-B207-F55DF1BD6827}">
      <dgm:prSet/>
      <dgm:spPr/>
      <dgm:t>
        <a:bodyPr/>
        <a:lstStyle/>
        <a:p>
          <a:r>
            <a:rPr lang="en-AU" b="1"/>
            <a:t>Review</a:t>
          </a:r>
          <a:endParaRPr lang="en-US"/>
        </a:p>
      </dgm:t>
    </dgm:pt>
    <dgm:pt modelId="{48A57513-333F-4EEB-86DA-A863C7585D35}" type="parTrans" cxnId="{5DBE5C0F-5EFA-4A21-A9A2-69DE316AA7F9}">
      <dgm:prSet/>
      <dgm:spPr/>
      <dgm:t>
        <a:bodyPr/>
        <a:lstStyle/>
        <a:p>
          <a:endParaRPr lang="en-US"/>
        </a:p>
      </dgm:t>
    </dgm:pt>
    <dgm:pt modelId="{A45C76C6-13CB-45B5-B1AE-BCC3BF091FDC}" type="sibTrans" cxnId="{5DBE5C0F-5EFA-4A21-A9A2-69DE316AA7F9}">
      <dgm:prSet/>
      <dgm:spPr/>
      <dgm:t>
        <a:bodyPr/>
        <a:lstStyle/>
        <a:p>
          <a:endParaRPr lang="en-US"/>
        </a:p>
      </dgm:t>
    </dgm:pt>
    <dgm:pt modelId="{2A792539-5058-425C-9FE2-7B6A753A25DB}">
      <dgm:prSet/>
      <dgm:spPr/>
      <dgm:t>
        <a:bodyPr/>
        <a:lstStyle/>
        <a:p>
          <a:r>
            <a:rPr lang="en-AU" dirty="0"/>
            <a:t>This illustrates that the research on SQUAD 2.0 is new or has not been published on IEEE Explore.</a:t>
          </a:r>
        </a:p>
      </dgm:t>
    </dgm:pt>
    <dgm:pt modelId="{B0724A9A-F725-4243-A30E-8E5EADB5054C}" type="parTrans" cxnId="{A82A2540-00B0-461E-AD3C-1B25D56CAF8D}">
      <dgm:prSet/>
      <dgm:spPr/>
      <dgm:t>
        <a:bodyPr/>
        <a:lstStyle/>
        <a:p>
          <a:endParaRPr lang="en-US"/>
        </a:p>
      </dgm:t>
    </dgm:pt>
    <dgm:pt modelId="{9C43256E-54B6-4328-9067-87C218E56282}" type="sibTrans" cxnId="{A82A2540-00B0-461E-AD3C-1B25D56CAF8D}">
      <dgm:prSet/>
      <dgm:spPr/>
      <dgm:t>
        <a:bodyPr/>
        <a:lstStyle/>
        <a:p>
          <a:endParaRPr lang="en-US"/>
        </a:p>
      </dgm:t>
    </dgm:pt>
    <dgm:pt modelId="{480737BA-CBA5-4B72-A417-0A181B9CC7E3}" type="pres">
      <dgm:prSet presAssocID="{7E2FFA7D-45E7-41F4-BE20-E2892A86873E}" presName="vert0" presStyleCnt="0">
        <dgm:presLayoutVars>
          <dgm:dir/>
          <dgm:animOne val="branch"/>
          <dgm:animLvl val="lvl"/>
        </dgm:presLayoutVars>
      </dgm:prSet>
      <dgm:spPr/>
    </dgm:pt>
    <dgm:pt modelId="{BACCF46C-880E-42CA-ACA2-497288E5F439}" type="pres">
      <dgm:prSet presAssocID="{55BDE37A-04DF-48B7-8300-4F657A0769E1}" presName="thickLine" presStyleLbl="alignNode1" presStyleIdx="0" presStyleCnt="5"/>
      <dgm:spPr/>
    </dgm:pt>
    <dgm:pt modelId="{A7D49E55-304C-4B19-9FA3-A2A83EEEC821}" type="pres">
      <dgm:prSet presAssocID="{55BDE37A-04DF-48B7-8300-4F657A0769E1}" presName="horz1" presStyleCnt="0"/>
      <dgm:spPr/>
    </dgm:pt>
    <dgm:pt modelId="{7010022E-C54A-40F9-913C-0DE8C2390CDC}" type="pres">
      <dgm:prSet presAssocID="{55BDE37A-04DF-48B7-8300-4F657A0769E1}" presName="tx1" presStyleLbl="revTx" presStyleIdx="0" presStyleCnt="5"/>
      <dgm:spPr/>
    </dgm:pt>
    <dgm:pt modelId="{42480300-F286-4ECE-86DE-015474567798}" type="pres">
      <dgm:prSet presAssocID="{55BDE37A-04DF-48B7-8300-4F657A0769E1}" presName="vert1" presStyleCnt="0"/>
      <dgm:spPr/>
    </dgm:pt>
    <dgm:pt modelId="{F198E5FA-E291-45AC-AD58-AA4860B1CF49}" type="pres">
      <dgm:prSet presAssocID="{5D854500-6140-4C69-9630-C6AE5D1DAA5F}" presName="thickLine" presStyleLbl="alignNode1" presStyleIdx="1" presStyleCnt="5"/>
      <dgm:spPr/>
    </dgm:pt>
    <dgm:pt modelId="{2B84C197-5690-4047-8BEC-ABEDCE7A23F8}" type="pres">
      <dgm:prSet presAssocID="{5D854500-6140-4C69-9630-C6AE5D1DAA5F}" presName="horz1" presStyleCnt="0"/>
      <dgm:spPr/>
    </dgm:pt>
    <dgm:pt modelId="{4F1158E4-765D-434B-845B-08DEE2EDE815}" type="pres">
      <dgm:prSet presAssocID="{5D854500-6140-4C69-9630-C6AE5D1DAA5F}" presName="tx1" presStyleLbl="revTx" presStyleIdx="1" presStyleCnt="5"/>
      <dgm:spPr/>
    </dgm:pt>
    <dgm:pt modelId="{913D9EDF-212A-4BB1-AF59-40B80E147433}" type="pres">
      <dgm:prSet presAssocID="{5D854500-6140-4C69-9630-C6AE5D1DAA5F}" presName="vert1" presStyleCnt="0"/>
      <dgm:spPr/>
    </dgm:pt>
    <dgm:pt modelId="{37CB1B97-67D3-42D9-AE46-B4B282ED1C7E}" type="pres">
      <dgm:prSet presAssocID="{EE1E9227-703D-4290-9D1B-B1F6CCC1D139}" presName="thickLine" presStyleLbl="alignNode1" presStyleIdx="2" presStyleCnt="5"/>
      <dgm:spPr/>
    </dgm:pt>
    <dgm:pt modelId="{5350A5EA-7BC0-4A08-9FD6-1CD53147B2F3}" type="pres">
      <dgm:prSet presAssocID="{EE1E9227-703D-4290-9D1B-B1F6CCC1D139}" presName="horz1" presStyleCnt="0"/>
      <dgm:spPr/>
    </dgm:pt>
    <dgm:pt modelId="{5C013288-0C23-413B-A723-728C8DC55FD8}" type="pres">
      <dgm:prSet presAssocID="{EE1E9227-703D-4290-9D1B-B1F6CCC1D139}" presName="tx1" presStyleLbl="revTx" presStyleIdx="2" presStyleCnt="5"/>
      <dgm:spPr/>
    </dgm:pt>
    <dgm:pt modelId="{ED54313F-7F4B-44C5-B942-2F4A4836B925}" type="pres">
      <dgm:prSet presAssocID="{EE1E9227-703D-4290-9D1B-B1F6CCC1D139}" presName="vert1" presStyleCnt="0"/>
      <dgm:spPr/>
    </dgm:pt>
    <dgm:pt modelId="{D89FEE09-F761-4C7A-B2C0-4BC347CC9EB5}" type="pres">
      <dgm:prSet presAssocID="{4F387EC3-EAC6-4885-B207-F55DF1BD6827}" presName="thickLine" presStyleLbl="alignNode1" presStyleIdx="3" presStyleCnt="5"/>
      <dgm:spPr/>
    </dgm:pt>
    <dgm:pt modelId="{CBB0078F-12AF-4F49-9C17-08DFF0D37ED1}" type="pres">
      <dgm:prSet presAssocID="{4F387EC3-EAC6-4885-B207-F55DF1BD6827}" presName="horz1" presStyleCnt="0"/>
      <dgm:spPr/>
    </dgm:pt>
    <dgm:pt modelId="{DF555BDD-51DE-4244-A3A3-EE090A4DA8E1}" type="pres">
      <dgm:prSet presAssocID="{4F387EC3-EAC6-4885-B207-F55DF1BD6827}" presName="tx1" presStyleLbl="revTx" presStyleIdx="3" presStyleCnt="5"/>
      <dgm:spPr/>
    </dgm:pt>
    <dgm:pt modelId="{FA1A2F01-FA14-41CF-91B9-AE3DF662A1EA}" type="pres">
      <dgm:prSet presAssocID="{4F387EC3-EAC6-4885-B207-F55DF1BD6827}" presName="vert1" presStyleCnt="0"/>
      <dgm:spPr/>
    </dgm:pt>
    <dgm:pt modelId="{14EEA866-A712-48C5-A4AA-317B9B39E209}" type="pres">
      <dgm:prSet presAssocID="{2A792539-5058-425C-9FE2-7B6A753A25DB}" presName="thickLine" presStyleLbl="alignNode1" presStyleIdx="4" presStyleCnt="5"/>
      <dgm:spPr/>
    </dgm:pt>
    <dgm:pt modelId="{69EC103E-3B35-420A-BF47-F42F7C626DEF}" type="pres">
      <dgm:prSet presAssocID="{2A792539-5058-425C-9FE2-7B6A753A25DB}" presName="horz1" presStyleCnt="0"/>
      <dgm:spPr/>
    </dgm:pt>
    <dgm:pt modelId="{909F2B17-06D2-4ACB-8C2F-86F3D0F0C3E6}" type="pres">
      <dgm:prSet presAssocID="{2A792539-5058-425C-9FE2-7B6A753A25DB}" presName="tx1" presStyleLbl="revTx" presStyleIdx="4" presStyleCnt="5"/>
      <dgm:spPr/>
    </dgm:pt>
    <dgm:pt modelId="{EBF9FC0D-08F3-458E-AE97-725A0E2822D4}" type="pres">
      <dgm:prSet presAssocID="{2A792539-5058-425C-9FE2-7B6A753A25DB}" presName="vert1" presStyleCnt="0"/>
      <dgm:spPr/>
    </dgm:pt>
  </dgm:ptLst>
  <dgm:cxnLst>
    <dgm:cxn modelId="{5DBE5C0F-5EFA-4A21-A9A2-69DE316AA7F9}" srcId="{7E2FFA7D-45E7-41F4-BE20-E2892A86873E}" destId="{4F387EC3-EAC6-4885-B207-F55DF1BD6827}" srcOrd="3" destOrd="0" parTransId="{48A57513-333F-4EEB-86DA-A863C7585D35}" sibTransId="{A45C76C6-13CB-45B5-B1AE-BCC3BF091FDC}"/>
    <dgm:cxn modelId="{A0820123-FEB7-4D13-83AA-46FCE4DC1547}" type="presOf" srcId="{EE1E9227-703D-4290-9D1B-B1F6CCC1D139}" destId="{5C013288-0C23-413B-A723-728C8DC55FD8}" srcOrd="0" destOrd="0" presId="urn:microsoft.com/office/officeart/2008/layout/LinedList"/>
    <dgm:cxn modelId="{A82A2540-00B0-461E-AD3C-1B25D56CAF8D}" srcId="{7E2FFA7D-45E7-41F4-BE20-E2892A86873E}" destId="{2A792539-5058-425C-9FE2-7B6A753A25DB}" srcOrd="4" destOrd="0" parTransId="{B0724A9A-F725-4243-A30E-8E5EADB5054C}" sibTransId="{9C43256E-54B6-4328-9067-87C218E56282}"/>
    <dgm:cxn modelId="{D51A7E4B-2D2B-4C0F-8F99-D18A5C07FF54}" type="presOf" srcId="{2A792539-5058-425C-9FE2-7B6A753A25DB}" destId="{909F2B17-06D2-4ACB-8C2F-86F3D0F0C3E6}" srcOrd="0" destOrd="0" presId="urn:microsoft.com/office/officeart/2008/layout/LinedList"/>
    <dgm:cxn modelId="{C7441271-A0CD-45A1-A25A-0E869CC8BC3A}" type="presOf" srcId="{5D854500-6140-4C69-9630-C6AE5D1DAA5F}" destId="{4F1158E4-765D-434B-845B-08DEE2EDE815}" srcOrd="0" destOrd="0" presId="urn:microsoft.com/office/officeart/2008/layout/LinedList"/>
    <dgm:cxn modelId="{88D7E252-987E-449B-8EE8-DCFE062A7D97}" srcId="{7E2FFA7D-45E7-41F4-BE20-E2892A86873E}" destId="{EE1E9227-703D-4290-9D1B-B1F6CCC1D139}" srcOrd="2" destOrd="0" parTransId="{32B3AC99-78AC-41C0-938F-20E42C3AF257}" sibTransId="{555BE8AA-620F-4233-B706-1AAB55800C1A}"/>
    <dgm:cxn modelId="{6C9A3F56-6C27-4D3A-911D-DE2804405E2E}" srcId="{7E2FFA7D-45E7-41F4-BE20-E2892A86873E}" destId="{5D854500-6140-4C69-9630-C6AE5D1DAA5F}" srcOrd="1" destOrd="0" parTransId="{77FE60C4-25B9-4EE8-9903-602A81663A13}" sibTransId="{2EDE2F91-1684-430C-80C9-8B2CA8EBB567}"/>
    <dgm:cxn modelId="{F3EFCE59-3AA5-46AC-855D-27E1B450C36E}" type="presOf" srcId="{4F387EC3-EAC6-4885-B207-F55DF1BD6827}" destId="{DF555BDD-51DE-4244-A3A3-EE090A4DA8E1}" srcOrd="0" destOrd="0" presId="urn:microsoft.com/office/officeart/2008/layout/LinedList"/>
    <dgm:cxn modelId="{794162A7-6519-4C6D-BDDD-845A1F0C6A91}" type="presOf" srcId="{7E2FFA7D-45E7-41F4-BE20-E2892A86873E}" destId="{480737BA-CBA5-4B72-A417-0A181B9CC7E3}" srcOrd="0" destOrd="0" presId="urn:microsoft.com/office/officeart/2008/layout/LinedList"/>
    <dgm:cxn modelId="{E4FE7ED7-B149-49ED-9E92-7DA5FA4E6C9D}" type="presOf" srcId="{55BDE37A-04DF-48B7-8300-4F657A0769E1}" destId="{7010022E-C54A-40F9-913C-0DE8C2390CDC}" srcOrd="0" destOrd="0" presId="urn:microsoft.com/office/officeart/2008/layout/LinedList"/>
    <dgm:cxn modelId="{393BFCDB-AA94-466D-8E13-42A6E56593C5}" srcId="{7E2FFA7D-45E7-41F4-BE20-E2892A86873E}" destId="{55BDE37A-04DF-48B7-8300-4F657A0769E1}" srcOrd="0" destOrd="0" parTransId="{FAC80A79-8968-4063-B2CA-1451893C1C4C}" sibTransId="{11BFC2DE-168A-41D6-9B2B-375B3546968F}"/>
    <dgm:cxn modelId="{89BE61F0-03F8-437E-90DC-2C2ACC42D279}" type="presParOf" srcId="{480737BA-CBA5-4B72-A417-0A181B9CC7E3}" destId="{BACCF46C-880E-42CA-ACA2-497288E5F439}" srcOrd="0" destOrd="0" presId="urn:microsoft.com/office/officeart/2008/layout/LinedList"/>
    <dgm:cxn modelId="{D32EE322-B319-4C55-A14A-58DB1C5BA4F1}" type="presParOf" srcId="{480737BA-CBA5-4B72-A417-0A181B9CC7E3}" destId="{A7D49E55-304C-4B19-9FA3-A2A83EEEC821}" srcOrd="1" destOrd="0" presId="urn:microsoft.com/office/officeart/2008/layout/LinedList"/>
    <dgm:cxn modelId="{6C663DFB-AD8B-4FF1-8185-9B7891C224C8}" type="presParOf" srcId="{A7D49E55-304C-4B19-9FA3-A2A83EEEC821}" destId="{7010022E-C54A-40F9-913C-0DE8C2390CDC}" srcOrd="0" destOrd="0" presId="urn:microsoft.com/office/officeart/2008/layout/LinedList"/>
    <dgm:cxn modelId="{EA82BC50-080C-44E6-B79B-1A0363814021}" type="presParOf" srcId="{A7D49E55-304C-4B19-9FA3-A2A83EEEC821}" destId="{42480300-F286-4ECE-86DE-015474567798}" srcOrd="1" destOrd="0" presId="urn:microsoft.com/office/officeart/2008/layout/LinedList"/>
    <dgm:cxn modelId="{FD3D6C63-EF64-4A97-8042-F98AF42E3132}" type="presParOf" srcId="{480737BA-CBA5-4B72-A417-0A181B9CC7E3}" destId="{F198E5FA-E291-45AC-AD58-AA4860B1CF49}" srcOrd="2" destOrd="0" presId="urn:microsoft.com/office/officeart/2008/layout/LinedList"/>
    <dgm:cxn modelId="{16488DF8-AF5B-4E5D-B063-6F9F8AE29F83}" type="presParOf" srcId="{480737BA-CBA5-4B72-A417-0A181B9CC7E3}" destId="{2B84C197-5690-4047-8BEC-ABEDCE7A23F8}" srcOrd="3" destOrd="0" presId="urn:microsoft.com/office/officeart/2008/layout/LinedList"/>
    <dgm:cxn modelId="{CF4E204B-7F23-433D-9B64-DE76AF549436}" type="presParOf" srcId="{2B84C197-5690-4047-8BEC-ABEDCE7A23F8}" destId="{4F1158E4-765D-434B-845B-08DEE2EDE815}" srcOrd="0" destOrd="0" presId="urn:microsoft.com/office/officeart/2008/layout/LinedList"/>
    <dgm:cxn modelId="{5C951749-12D3-4A26-BCA0-B0A6A3E9282A}" type="presParOf" srcId="{2B84C197-5690-4047-8BEC-ABEDCE7A23F8}" destId="{913D9EDF-212A-4BB1-AF59-40B80E147433}" srcOrd="1" destOrd="0" presId="urn:microsoft.com/office/officeart/2008/layout/LinedList"/>
    <dgm:cxn modelId="{A023B4E7-A801-4F0C-8117-41E096CFF3F9}" type="presParOf" srcId="{480737BA-CBA5-4B72-A417-0A181B9CC7E3}" destId="{37CB1B97-67D3-42D9-AE46-B4B282ED1C7E}" srcOrd="4" destOrd="0" presId="urn:microsoft.com/office/officeart/2008/layout/LinedList"/>
    <dgm:cxn modelId="{90EDBD96-9365-4CD3-B071-E5471EFAAF1F}" type="presParOf" srcId="{480737BA-CBA5-4B72-A417-0A181B9CC7E3}" destId="{5350A5EA-7BC0-4A08-9FD6-1CD53147B2F3}" srcOrd="5" destOrd="0" presId="urn:microsoft.com/office/officeart/2008/layout/LinedList"/>
    <dgm:cxn modelId="{8AEC0F1D-8879-4BD8-8ECB-B2F1EB34B22F}" type="presParOf" srcId="{5350A5EA-7BC0-4A08-9FD6-1CD53147B2F3}" destId="{5C013288-0C23-413B-A723-728C8DC55FD8}" srcOrd="0" destOrd="0" presId="urn:microsoft.com/office/officeart/2008/layout/LinedList"/>
    <dgm:cxn modelId="{1A7E7A07-2DCA-4C35-8C46-63FA0536BF4E}" type="presParOf" srcId="{5350A5EA-7BC0-4A08-9FD6-1CD53147B2F3}" destId="{ED54313F-7F4B-44C5-B942-2F4A4836B925}" srcOrd="1" destOrd="0" presId="urn:microsoft.com/office/officeart/2008/layout/LinedList"/>
    <dgm:cxn modelId="{4D909A93-F2C0-4F1B-AB3F-5AD5B06E2425}" type="presParOf" srcId="{480737BA-CBA5-4B72-A417-0A181B9CC7E3}" destId="{D89FEE09-F761-4C7A-B2C0-4BC347CC9EB5}" srcOrd="6" destOrd="0" presId="urn:microsoft.com/office/officeart/2008/layout/LinedList"/>
    <dgm:cxn modelId="{A20A80F1-BF91-491B-9E72-F90CE871F2DF}" type="presParOf" srcId="{480737BA-CBA5-4B72-A417-0A181B9CC7E3}" destId="{CBB0078F-12AF-4F49-9C17-08DFF0D37ED1}" srcOrd="7" destOrd="0" presId="urn:microsoft.com/office/officeart/2008/layout/LinedList"/>
    <dgm:cxn modelId="{3F4700D9-4E2C-4719-9F77-039077266853}" type="presParOf" srcId="{CBB0078F-12AF-4F49-9C17-08DFF0D37ED1}" destId="{DF555BDD-51DE-4244-A3A3-EE090A4DA8E1}" srcOrd="0" destOrd="0" presId="urn:microsoft.com/office/officeart/2008/layout/LinedList"/>
    <dgm:cxn modelId="{2B3B8124-EBFC-4093-BCF6-70031CFDCE95}" type="presParOf" srcId="{CBB0078F-12AF-4F49-9C17-08DFF0D37ED1}" destId="{FA1A2F01-FA14-41CF-91B9-AE3DF662A1EA}" srcOrd="1" destOrd="0" presId="urn:microsoft.com/office/officeart/2008/layout/LinedList"/>
    <dgm:cxn modelId="{482D86A3-560D-47D9-9A1C-20248949F0D8}" type="presParOf" srcId="{480737BA-CBA5-4B72-A417-0A181B9CC7E3}" destId="{14EEA866-A712-48C5-A4AA-317B9B39E209}" srcOrd="8" destOrd="0" presId="urn:microsoft.com/office/officeart/2008/layout/LinedList"/>
    <dgm:cxn modelId="{CBCED2D9-F5C7-41D4-9944-A8B3F819005F}" type="presParOf" srcId="{480737BA-CBA5-4B72-A417-0A181B9CC7E3}" destId="{69EC103E-3B35-420A-BF47-F42F7C626DEF}" srcOrd="9" destOrd="0" presId="urn:microsoft.com/office/officeart/2008/layout/LinedList"/>
    <dgm:cxn modelId="{FA2B7495-4B36-4B8C-A2FD-9DFB13650BE9}" type="presParOf" srcId="{69EC103E-3B35-420A-BF47-F42F7C626DEF}" destId="{909F2B17-06D2-4ACB-8C2F-86F3D0F0C3E6}" srcOrd="0" destOrd="0" presId="urn:microsoft.com/office/officeart/2008/layout/LinedList"/>
    <dgm:cxn modelId="{5A2238A7-16A2-4327-AD00-28F5805CF3F2}" type="presParOf" srcId="{69EC103E-3B35-420A-BF47-F42F7C626DEF}" destId="{EBF9FC0D-08F3-458E-AE97-725A0E2822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F6CC6-63AD-41BC-9E8D-A6D47AB47B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8FA55F-6693-4B5C-9D46-460B75A88589}">
      <dgm:prSet/>
      <dgm:spPr/>
      <dgm:t>
        <a:bodyPr/>
        <a:lstStyle/>
        <a:p>
          <a:r>
            <a:rPr lang="en-AU" b="1" dirty="0"/>
            <a:t>Keyword: </a:t>
          </a:r>
          <a:r>
            <a:rPr lang="en-AU" dirty="0"/>
            <a:t>Dataset Building</a:t>
          </a:r>
          <a:endParaRPr lang="en-US" dirty="0"/>
        </a:p>
      </dgm:t>
    </dgm:pt>
    <dgm:pt modelId="{55C3EF9E-DB39-48D5-807E-376257A971BE}" type="parTrans" cxnId="{39E6A2B3-83AA-424E-96DC-2E925C164753}">
      <dgm:prSet/>
      <dgm:spPr/>
      <dgm:t>
        <a:bodyPr/>
        <a:lstStyle/>
        <a:p>
          <a:endParaRPr lang="en-US"/>
        </a:p>
      </dgm:t>
    </dgm:pt>
    <dgm:pt modelId="{A5D82C42-64DD-4A4D-A2C0-B9409144C49E}" type="sibTrans" cxnId="{39E6A2B3-83AA-424E-96DC-2E925C164753}">
      <dgm:prSet/>
      <dgm:spPr/>
      <dgm:t>
        <a:bodyPr/>
        <a:lstStyle/>
        <a:p>
          <a:endParaRPr lang="en-US"/>
        </a:p>
      </dgm:t>
    </dgm:pt>
    <dgm:pt modelId="{D3FA7708-C57A-4008-B6BB-2645B61F108E}">
      <dgm:prSet/>
      <dgm:spPr/>
      <dgm:t>
        <a:bodyPr/>
        <a:lstStyle/>
        <a:p>
          <a:r>
            <a:rPr lang="en-AU" b="1" dirty="0"/>
            <a:t>Database: </a:t>
          </a:r>
          <a:r>
            <a:rPr lang="en-AU" dirty="0"/>
            <a:t>IEEE Explore</a:t>
          </a:r>
          <a:endParaRPr lang="en-US" dirty="0"/>
        </a:p>
      </dgm:t>
    </dgm:pt>
    <dgm:pt modelId="{338CEBF0-D502-428E-A2E3-EF8AA28A4243}" type="parTrans" cxnId="{395C991C-BA39-4EE9-B532-A18CA65CAF75}">
      <dgm:prSet/>
      <dgm:spPr/>
      <dgm:t>
        <a:bodyPr/>
        <a:lstStyle/>
        <a:p>
          <a:endParaRPr lang="en-US"/>
        </a:p>
      </dgm:t>
    </dgm:pt>
    <dgm:pt modelId="{D8D018A9-C03D-4976-8D8B-FEAC3E3D2426}" type="sibTrans" cxnId="{395C991C-BA39-4EE9-B532-A18CA65CAF75}">
      <dgm:prSet/>
      <dgm:spPr/>
      <dgm:t>
        <a:bodyPr/>
        <a:lstStyle/>
        <a:p>
          <a:endParaRPr lang="en-US"/>
        </a:p>
      </dgm:t>
    </dgm:pt>
    <dgm:pt modelId="{586FCAEF-F524-4BCD-913F-5063F4A8F5FB}">
      <dgm:prSet/>
      <dgm:spPr/>
      <dgm:t>
        <a:bodyPr/>
        <a:lstStyle/>
        <a:p>
          <a:r>
            <a:rPr lang="en-AU" b="1" dirty="0"/>
            <a:t>Year: </a:t>
          </a:r>
          <a:r>
            <a:rPr lang="en-AU" dirty="0"/>
            <a:t>2</a:t>
          </a:r>
          <a:endParaRPr lang="en-US" dirty="0"/>
        </a:p>
      </dgm:t>
    </dgm:pt>
    <dgm:pt modelId="{48FD0110-BBEE-413C-83D1-2645F4E5CF19}" type="parTrans" cxnId="{DF0C1BAD-4CA9-447A-ADD9-2AFB4B2FBBC1}">
      <dgm:prSet/>
      <dgm:spPr/>
      <dgm:t>
        <a:bodyPr/>
        <a:lstStyle/>
        <a:p>
          <a:endParaRPr lang="en-US"/>
        </a:p>
      </dgm:t>
    </dgm:pt>
    <dgm:pt modelId="{71FC4AD4-197E-4FD7-8081-3B4361791063}" type="sibTrans" cxnId="{DF0C1BAD-4CA9-447A-ADD9-2AFB4B2FBBC1}">
      <dgm:prSet/>
      <dgm:spPr/>
      <dgm:t>
        <a:bodyPr/>
        <a:lstStyle/>
        <a:p>
          <a:endParaRPr lang="en-US"/>
        </a:p>
      </dgm:t>
    </dgm:pt>
    <dgm:pt modelId="{8E1D3356-3513-4F2E-8885-B91D4F03FD19}">
      <dgm:prSet/>
      <dgm:spPr/>
      <dgm:t>
        <a:bodyPr/>
        <a:lstStyle/>
        <a:p>
          <a:r>
            <a:rPr lang="en-AU" b="1" dirty="0"/>
            <a:t>Results: </a:t>
          </a:r>
          <a:r>
            <a:rPr lang="en-AU" dirty="0"/>
            <a:t>2865</a:t>
          </a:r>
          <a:endParaRPr lang="en-US" dirty="0"/>
        </a:p>
      </dgm:t>
    </dgm:pt>
    <dgm:pt modelId="{4E0D3A1A-44C6-425A-A0FF-7F2E71A732A5}" type="parTrans" cxnId="{2CB0E58F-476C-4934-8B3D-91B5DF2E1239}">
      <dgm:prSet/>
      <dgm:spPr/>
      <dgm:t>
        <a:bodyPr/>
        <a:lstStyle/>
        <a:p>
          <a:endParaRPr lang="en-US"/>
        </a:p>
      </dgm:t>
    </dgm:pt>
    <dgm:pt modelId="{6500FDDD-39AE-4084-AC6B-00D9D83036DA}" type="sibTrans" cxnId="{2CB0E58F-476C-4934-8B3D-91B5DF2E1239}">
      <dgm:prSet/>
      <dgm:spPr/>
      <dgm:t>
        <a:bodyPr/>
        <a:lstStyle/>
        <a:p>
          <a:endParaRPr lang="en-US"/>
        </a:p>
      </dgm:t>
    </dgm:pt>
    <dgm:pt modelId="{2D93D9F2-A63B-4B71-9C5B-8B9F635BFF76}">
      <dgm:prSet/>
      <dgm:spPr/>
      <dgm:t>
        <a:bodyPr/>
        <a:lstStyle/>
        <a:p>
          <a:r>
            <a:rPr lang="en-AU" b="1" dirty="0"/>
            <a:t>Review</a:t>
          </a:r>
          <a:endParaRPr lang="en-US" dirty="0"/>
        </a:p>
      </dgm:t>
    </dgm:pt>
    <dgm:pt modelId="{77C35256-164D-4196-ACE6-FEFEB43FEFC2}" type="parTrans" cxnId="{34BD517B-D2F1-4476-BE31-6AC009DD560F}">
      <dgm:prSet/>
      <dgm:spPr/>
      <dgm:t>
        <a:bodyPr/>
        <a:lstStyle/>
        <a:p>
          <a:endParaRPr lang="en-US"/>
        </a:p>
      </dgm:t>
    </dgm:pt>
    <dgm:pt modelId="{C9CF8A68-2C89-46C6-BF86-10D9FD07249D}" type="sibTrans" cxnId="{34BD517B-D2F1-4476-BE31-6AC009DD560F}">
      <dgm:prSet/>
      <dgm:spPr/>
      <dgm:t>
        <a:bodyPr/>
        <a:lstStyle/>
        <a:p>
          <a:endParaRPr lang="en-US"/>
        </a:p>
      </dgm:t>
    </dgm:pt>
    <dgm:pt modelId="{447A3844-8B2A-4B0B-9939-500467A39540}">
      <dgm:prSet/>
      <dgm:spPr/>
      <dgm:t>
        <a:bodyPr/>
        <a:lstStyle/>
        <a:p>
          <a:r>
            <a:rPr lang="en-AU"/>
            <a:t>This illustrates that researchers may have applied datasets building but did not base it on SQUAD 2.0.</a:t>
          </a:r>
          <a:endParaRPr lang="en-US"/>
        </a:p>
      </dgm:t>
    </dgm:pt>
    <dgm:pt modelId="{1151862D-326C-49A2-A1F7-5A4924BC4C2B}" type="parTrans" cxnId="{897C7B94-6456-4CCD-A41B-55A7C0E3866F}">
      <dgm:prSet/>
      <dgm:spPr/>
      <dgm:t>
        <a:bodyPr/>
        <a:lstStyle/>
        <a:p>
          <a:endParaRPr lang="en-US"/>
        </a:p>
      </dgm:t>
    </dgm:pt>
    <dgm:pt modelId="{6EE66A5C-1EFA-4A83-85CC-D35D1CDAA6E6}" type="sibTrans" cxnId="{897C7B94-6456-4CCD-A41B-55A7C0E3866F}">
      <dgm:prSet/>
      <dgm:spPr/>
      <dgm:t>
        <a:bodyPr/>
        <a:lstStyle/>
        <a:p>
          <a:endParaRPr lang="en-US"/>
        </a:p>
      </dgm:t>
    </dgm:pt>
    <dgm:pt modelId="{A87A634B-60FC-46A4-943C-4726CA80B2F9}">
      <dgm:prSet/>
      <dgm:spPr/>
      <dgm:t>
        <a:bodyPr/>
        <a:lstStyle/>
        <a:p>
          <a:r>
            <a:rPr lang="en-AU"/>
            <a:t>Given that IEEE Explore research database mainly focuses on building datasets, the articles it includes do not relate to SQUAD 2.0. </a:t>
          </a:r>
          <a:endParaRPr lang="en-US"/>
        </a:p>
      </dgm:t>
    </dgm:pt>
    <dgm:pt modelId="{00D0D275-35AF-4ED8-B926-5099C0AE70FD}" type="parTrans" cxnId="{185A9F4B-EB50-4F35-B76F-5E0DA3A6B684}">
      <dgm:prSet/>
      <dgm:spPr/>
      <dgm:t>
        <a:bodyPr/>
        <a:lstStyle/>
        <a:p>
          <a:endParaRPr lang="en-US"/>
        </a:p>
      </dgm:t>
    </dgm:pt>
    <dgm:pt modelId="{371298A5-9E18-4A01-884B-CB169879A89E}" type="sibTrans" cxnId="{185A9F4B-EB50-4F35-B76F-5E0DA3A6B684}">
      <dgm:prSet/>
      <dgm:spPr/>
      <dgm:t>
        <a:bodyPr/>
        <a:lstStyle/>
        <a:p>
          <a:endParaRPr lang="en-US"/>
        </a:p>
      </dgm:t>
    </dgm:pt>
    <dgm:pt modelId="{A8A0E48B-5F19-4AEA-A062-07C149C6EC0C}" type="pres">
      <dgm:prSet presAssocID="{DD9F6CC6-63AD-41BC-9E8D-A6D47AB47B0A}" presName="vert0" presStyleCnt="0">
        <dgm:presLayoutVars>
          <dgm:dir/>
          <dgm:animOne val="branch"/>
          <dgm:animLvl val="lvl"/>
        </dgm:presLayoutVars>
      </dgm:prSet>
      <dgm:spPr/>
    </dgm:pt>
    <dgm:pt modelId="{21A9066F-C863-4580-9E89-CF37C168E378}" type="pres">
      <dgm:prSet presAssocID="{F48FA55F-6693-4B5C-9D46-460B75A88589}" presName="thickLine" presStyleLbl="alignNode1" presStyleIdx="0" presStyleCnt="7"/>
      <dgm:spPr/>
    </dgm:pt>
    <dgm:pt modelId="{7911AE41-5C47-4606-9E22-CC1E43BC3AB7}" type="pres">
      <dgm:prSet presAssocID="{F48FA55F-6693-4B5C-9D46-460B75A88589}" presName="horz1" presStyleCnt="0"/>
      <dgm:spPr/>
    </dgm:pt>
    <dgm:pt modelId="{3D139817-C34B-4761-8CA9-453ABA21BB19}" type="pres">
      <dgm:prSet presAssocID="{F48FA55F-6693-4B5C-9D46-460B75A88589}" presName="tx1" presStyleLbl="revTx" presStyleIdx="0" presStyleCnt="7"/>
      <dgm:spPr/>
    </dgm:pt>
    <dgm:pt modelId="{52F2347A-2979-4934-A3DC-F1E02E84408B}" type="pres">
      <dgm:prSet presAssocID="{F48FA55F-6693-4B5C-9D46-460B75A88589}" presName="vert1" presStyleCnt="0"/>
      <dgm:spPr/>
    </dgm:pt>
    <dgm:pt modelId="{8C643448-875D-4FC6-8504-A6E5489DED65}" type="pres">
      <dgm:prSet presAssocID="{D3FA7708-C57A-4008-B6BB-2645B61F108E}" presName="thickLine" presStyleLbl="alignNode1" presStyleIdx="1" presStyleCnt="7"/>
      <dgm:spPr/>
    </dgm:pt>
    <dgm:pt modelId="{B1462532-3F8C-4645-8C4A-BBD1385E9D59}" type="pres">
      <dgm:prSet presAssocID="{D3FA7708-C57A-4008-B6BB-2645B61F108E}" presName="horz1" presStyleCnt="0"/>
      <dgm:spPr/>
    </dgm:pt>
    <dgm:pt modelId="{303B6708-ABDB-4546-99EA-A2C74606BCEA}" type="pres">
      <dgm:prSet presAssocID="{D3FA7708-C57A-4008-B6BB-2645B61F108E}" presName="tx1" presStyleLbl="revTx" presStyleIdx="1" presStyleCnt="7"/>
      <dgm:spPr/>
    </dgm:pt>
    <dgm:pt modelId="{EAF725F6-F52C-4912-B65D-824797393C53}" type="pres">
      <dgm:prSet presAssocID="{D3FA7708-C57A-4008-B6BB-2645B61F108E}" presName="vert1" presStyleCnt="0"/>
      <dgm:spPr/>
    </dgm:pt>
    <dgm:pt modelId="{BF661F9F-E092-446E-AE96-54DC26C7E1FA}" type="pres">
      <dgm:prSet presAssocID="{586FCAEF-F524-4BCD-913F-5063F4A8F5FB}" presName="thickLine" presStyleLbl="alignNode1" presStyleIdx="2" presStyleCnt="7"/>
      <dgm:spPr/>
    </dgm:pt>
    <dgm:pt modelId="{1670E2BB-FFCB-4AC5-B7AA-B7FF78AF362F}" type="pres">
      <dgm:prSet presAssocID="{586FCAEF-F524-4BCD-913F-5063F4A8F5FB}" presName="horz1" presStyleCnt="0"/>
      <dgm:spPr/>
    </dgm:pt>
    <dgm:pt modelId="{B06C59A2-DE78-4982-83B2-5299C7DE7B74}" type="pres">
      <dgm:prSet presAssocID="{586FCAEF-F524-4BCD-913F-5063F4A8F5FB}" presName="tx1" presStyleLbl="revTx" presStyleIdx="2" presStyleCnt="7"/>
      <dgm:spPr/>
    </dgm:pt>
    <dgm:pt modelId="{D901F229-DAE3-4C9C-BE3A-173AEA9F0DA5}" type="pres">
      <dgm:prSet presAssocID="{586FCAEF-F524-4BCD-913F-5063F4A8F5FB}" presName="vert1" presStyleCnt="0"/>
      <dgm:spPr/>
    </dgm:pt>
    <dgm:pt modelId="{12FFBD64-09CA-4801-8F08-6C7C2D62CC49}" type="pres">
      <dgm:prSet presAssocID="{8E1D3356-3513-4F2E-8885-B91D4F03FD19}" presName="thickLine" presStyleLbl="alignNode1" presStyleIdx="3" presStyleCnt="7"/>
      <dgm:spPr/>
    </dgm:pt>
    <dgm:pt modelId="{16DB2267-D8C5-4582-B328-643FB9CD1C62}" type="pres">
      <dgm:prSet presAssocID="{8E1D3356-3513-4F2E-8885-B91D4F03FD19}" presName="horz1" presStyleCnt="0"/>
      <dgm:spPr/>
    </dgm:pt>
    <dgm:pt modelId="{9C55857F-794B-4A75-A07A-725953AD7BD4}" type="pres">
      <dgm:prSet presAssocID="{8E1D3356-3513-4F2E-8885-B91D4F03FD19}" presName="tx1" presStyleLbl="revTx" presStyleIdx="3" presStyleCnt="7"/>
      <dgm:spPr/>
    </dgm:pt>
    <dgm:pt modelId="{BADF07FB-77A0-48D4-80F3-5D3629C9BAD2}" type="pres">
      <dgm:prSet presAssocID="{8E1D3356-3513-4F2E-8885-B91D4F03FD19}" presName="vert1" presStyleCnt="0"/>
      <dgm:spPr/>
    </dgm:pt>
    <dgm:pt modelId="{05BEF7DD-B286-4A95-908B-7EAE33348B32}" type="pres">
      <dgm:prSet presAssocID="{2D93D9F2-A63B-4B71-9C5B-8B9F635BFF76}" presName="thickLine" presStyleLbl="alignNode1" presStyleIdx="4" presStyleCnt="7"/>
      <dgm:spPr/>
    </dgm:pt>
    <dgm:pt modelId="{F4B97666-D3DA-4ACA-9EAD-AFD93DD25331}" type="pres">
      <dgm:prSet presAssocID="{2D93D9F2-A63B-4B71-9C5B-8B9F635BFF76}" presName="horz1" presStyleCnt="0"/>
      <dgm:spPr/>
    </dgm:pt>
    <dgm:pt modelId="{A50B705A-8757-4B86-A29D-998144AEDDDC}" type="pres">
      <dgm:prSet presAssocID="{2D93D9F2-A63B-4B71-9C5B-8B9F635BFF76}" presName="tx1" presStyleLbl="revTx" presStyleIdx="4" presStyleCnt="7"/>
      <dgm:spPr/>
    </dgm:pt>
    <dgm:pt modelId="{C7AE788F-1C75-4BB5-9B31-D3A1666D90A5}" type="pres">
      <dgm:prSet presAssocID="{2D93D9F2-A63B-4B71-9C5B-8B9F635BFF76}" presName="vert1" presStyleCnt="0"/>
      <dgm:spPr/>
    </dgm:pt>
    <dgm:pt modelId="{B01AB0A2-B0C6-4D8F-B676-8E62AB88411A}" type="pres">
      <dgm:prSet presAssocID="{447A3844-8B2A-4B0B-9939-500467A39540}" presName="thickLine" presStyleLbl="alignNode1" presStyleIdx="5" presStyleCnt="7"/>
      <dgm:spPr/>
    </dgm:pt>
    <dgm:pt modelId="{F40790FF-EB1D-41FD-BFBE-27893944AD2B}" type="pres">
      <dgm:prSet presAssocID="{447A3844-8B2A-4B0B-9939-500467A39540}" presName="horz1" presStyleCnt="0"/>
      <dgm:spPr/>
    </dgm:pt>
    <dgm:pt modelId="{D1A6621A-9BB3-4FC8-BE36-0A9117D28358}" type="pres">
      <dgm:prSet presAssocID="{447A3844-8B2A-4B0B-9939-500467A39540}" presName="tx1" presStyleLbl="revTx" presStyleIdx="5" presStyleCnt="7"/>
      <dgm:spPr/>
    </dgm:pt>
    <dgm:pt modelId="{E930D86F-EBF2-423C-BBA5-A4F215999DD8}" type="pres">
      <dgm:prSet presAssocID="{447A3844-8B2A-4B0B-9939-500467A39540}" presName="vert1" presStyleCnt="0"/>
      <dgm:spPr/>
    </dgm:pt>
    <dgm:pt modelId="{CBD75BBD-9A89-4DB1-9C4B-AEC5EEEBB6B6}" type="pres">
      <dgm:prSet presAssocID="{A87A634B-60FC-46A4-943C-4726CA80B2F9}" presName="thickLine" presStyleLbl="alignNode1" presStyleIdx="6" presStyleCnt="7"/>
      <dgm:spPr/>
    </dgm:pt>
    <dgm:pt modelId="{63CAA712-476D-409C-A9A5-26A512A0CFD8}" type="pres">
      <dgm:prSet presAssocID="{A87A634B-60FC-46A4-943C-4726CA80B2F9}" presName="horz1" presStyleCnt="0"/>
      <dgm:spPr/>
    </dgm:pt>
    <dgm:pt modelId="{D6B47508-D2F6-46F1-AD8B-B6A45467B0CD}" type="pres">
      <dgm:prSet presAssocID="{A87A634B-60FC-46A4-943C-4726CA80B2F9}" presName="tx1" presStyleLbl="revTx" presStyleIdx="6" presStyleCnt="7"/>
      <dgm:spPr/>
    </dgm:pt>
    <dgm:pt modelId="{60701EB0-6157-40CE-804E-B69464AC95F0}" type="pres">
      <dgm:prSet presAssocID="{A87A634B-60FC-46A4-943C-4726CA80B2F9}" presName="vert1" presStyleCnt="0"/>
      <dgm:spPr/>
    </dgm:pt>
  </dgm:ptLst>
  <dgm:cxnLst>
    <dgm:cxn modelId="{395C991C-BA39-4EE9-B532-A18CA65CAF75}" srcId="{DD9F6CC6-63AD-41BC-9E8D-A6D47AB47B0A}" destId="{D3FA7708-C57A-4008-B6BB-2645B61F108E}" srcOrd="1" destOrd="0" parTransId="{338CEBF0-D502-428E-A2E3-EF8AA28A4243}" sibTransId="{D8D018A9-C03D-4976-8D8B-FEAC3E3D2426}"/>
    <dgm:cxn modelId="{254F021E-E114-407D-B16C-3B533E592855}" type="presOf" srcId="{2D93D9F2-A63B-4B71-9C5B-8B9F635BFF76}" destId="{A50B705A-8757-4B86-A29D-998144AEDDDC}" srcOrd="0" destOrd="0" presId="urn:microsoft.com/office/officeart/2008/layout/LinedList"/>
    <dgm:cxn modelId="{3F369C2C-8293-46D2-BC19-3907C1ABA095}" type="presOf" srcId="{8E1D3356-3513-4F2E-8885-B91D4F03FD19}" destId="{9C55857F-794B-4A75-A07A-725953AD7BD4}" srcOrd="0" destOrd="0" presId="urn:microsoft.com/office/officeart/2008/layout/LinedList"/>
    <dgm:cxn modelId="{185A9F4B-EB50-4F35-B76F-5E0DA3A6B684}" srcId="{DD9F6CC6-63AD-41BC-9E8D-A6D47AB47B0A}" destId="{A87A634B-60FC-46A4-943C-4726CA80B2F9}" srcOrd="6" destOrd="0" parTransId="{00D0D275-35AF-4ED8-B926-5099C0AE70FD}" sibTransId="{371298A5-9E18-4A01-884B-CB169879A89E}"/>
    <dgm:cxn modelId="{34BD517B-D2F1-4476-BE31-6AC009DD560F}" srcId="{DD9F6CC6-63AD-41BC-9E8D-A6D47AB47B0A}" destId="{2D93D9F2-A63B-4B71-9C5B-8B9F635BFF76}" srcOrd="4" destOrd="0" parTransId="{77C35256-164D-4196-ACE6-FEFEB43FEFC2}" sibTransId="{C9CF8A68-2C89-46C6-BF86-10D9FD07249D}"/>
    <dgm:cxn modelId="{885E438B-7608-4B6F-A711-AE8AC5CA85F8}" type="presOf" srcId="{586FCAEF-F524-4BCD-913F-5063F4A8F5FB}" destId="{B06C59A2-DE78-4982-83B2-5299C7DE7B74}" srcOrd="0" destOrd="0" presId="urn:microsoft.com/office/officeart/2008/layout/LinedList"/>
    <dgm:cxn modelId="{2CB0E58F-476C-4934-8B3D-91B5DF2E1239}" srcId="{DD9F6CC6-63AD-41BC-9E8D-A6D47AB47B0A}" destId="{8E1D3356-3513-4F2E-8885-B91D4F03FD19}" srcOrd="3" destOrd="0" parTransId="{4E0D3A1A-44C6-425A-A0FF-7F2E71A732A5}" sibTransId="{6500FDDD-39AE-4084-AC6B-00D9D83036DA}"/>
    <dgm:cxn modelId="{93FA9090-B8D7-4DB6-9659-1668F6E974F3}" type="presOf" srcId="{DD9F6CC6-63AD-41BC-9E8D-A6D47AB47B0A}" destId="{A8A0E48B-5F19-4AEA-A062-07C149C6EC0C}" srcOrd="0" destOrd="0" presId="urn:microsoft.com/office/officeart/2008/layout/LinedList"/>
    <dgm:cxn modelId="{897C7B94-6456-4CCD-A41B-55A7C0E3866F}" srcId="{DD9F6CC6-63AD-41BC-9E8D-A6D47AB47B0A}" destId="{447A3844-8B2A-4B0B-9939-500467A39540}" srcOrd="5" destOrd="0" parTransId="{1151862D-326C-49A2-A1F7-5A4924BC4C2B}" sibTransId="{6EE66A5C-1EFA-4A83-85CC-D35D1CDAA6E6}"/>
    <dgm:cxn modelId="{F84BF594-236E-4B7A-86FB-38FD645CE246}" type="presOf" srcId="{A87A634B-60FC-46A4-943C-4726CA80B2F9}" destId="{D6B47508-D2F6-46F1-AD8B-B6A45467B0CD}" srcOrd="0" destOrd="0" presId="urn:microsoft.com/office/officeart/2008/layout/LinedList"/>
    <dgm:cxn modelId="{DF0C1BAD-4CA9-447A-ADD9-2AFB4B2FBBC1}" srcId="{DD9F6CC6-63AD-41BC-9E8D-A6D47AB47B0A}" destId="{586FCAEF-F524-4BCD-913F-5063F4A8F5FB}" srcOrd="2" destOrd="0" parTransId="{48FD0110-BBEE-413C-83D1-2645F4E5CF19}" sibTransId="{71FC4AD4-197E-4FD7-8081-3B4361791063}"/>
    <dgm:cxn modelId="{39E6A2B3-83AA-424E-96DC-2E925C164753}" srcId="{DD9F6CC6-63AD-41BC-9E8D-A6D47AB47B0A}" destId="{F48FA55F-6693-4B5C-9D46-460B75A88589}" srcOrd="0" destOrd="0" parTransId="{55C3EF9E-DB39-48D5-807E-376257A971BE}" sibTransId="{A5D82C42-64DD-4A4D-A2C0-B9409144C49E}"/>
    <dgm:cxn modelId="{510A35CB-F1DA-4B86-8E0C-61A79EE2252B}" type="presOf" srcId="{447A3844-8B2A-4B0B-9939-500467A39540}" destId="{D1A6621A-9BB3-4FC8-BE36-0A9117D28358}" srcOrd="0" destOrd="0" presId="urn:microsoft.com/office/officeart/2008/layout/LinedList"/>
    <dgm:cxn modelId="{D24757F0-4B6F-40E7-BD02-F84FB6DB5B35}" type="presOf" srcId="{D3FA7708-C57A-4008-B6BB-2645B61F108E}" destId="{303B6708-ABDB-4546-99EA-A2C74606BCEA}" srcOrd="0" destOrd="0" presId="urn:microsoft.com/office/officeart/2008/layout/LinedList"/>
    <dgm:cxn modelId="{A61B00FD-2201-475C-A830-6E29D6CF24AA}" type="presOf" srcId="{F48FA55F-6693-4B5C-9D46-460B75A88589}" destId="{3D139817-C34B-4761-8CA9-453ABA21BB19}" srcOrd="0" destOrd="0" presId="urn:microsoft.com/office/officeart/2008/layout/LinedList"/>
    <dgm:cxn modelId="{59DBD2AA-B014-4375-B7C3-B730E22883BB}" type="presParOf" srcId="{A8A0E48B-5F19-4AEA-A062-07C149C6EC0C}" destId="{21A9066F-C863-4580-9E89-CF37C168E378}" srcOrd="0" destOrd="0" presId="urn:microsoft.com/office/officeart/2008/layout/LinedList"/>
    <dgm:cxn modelId="{2B4927B2-C7B6-4C64-938B-833E7D3C9F86}" type="presParOf" srcId="{A8A0E48B-5F19-4AEA-A062-07C149C6EC0C}" destId="{7911AE41-5C47-4606-9E22-CC1E43BC3AB7}" srcOrd="1" destOrd="0" presId="urn:microsoft.com/office/officeart/2008/layout/LinedList"/>
    <dgm:cxn modelId="{0365A0C5-1548-455F-9C6E-267BC41CAE46}" type="presParOf" srcId="{7911AE41-5C47-4606-9E22-CC1E43BC3AB7}" destId="{3D139817-C34B-4761-8CA9-453ABA21BB19}" srcOrd="0" destOrd="0" presId="urn:microsoft.com/office/officeart/2008/layout/LinedList"/>
    <dgm:cxn modelId="{47B01787-88E8-422E-8059-ABAE3BBD81BA}" type="presParOf" srcId="{7911AE41-5C47-4606-9E22-CC1E43BC3AB7}" destId="{52F2347A-2979-4934-A3DC-F1E02E84408B}" srcOrd="1" destOrd="0" presId="urn:microsoft.com/office/officeart/2008/layout/LinedList"/>
    <dgm:cxn modelId="{06C8C076-118D-48D4-94D2-57C680F5E657}" type="presParOf" srcId="{A8A0E48B-5F19-4AEA-A062-07C149C6EC0C}" destId="{8C643448-875D-4FC6-8504-A6E5489DED65}" srcOrd="2" destOrd="0" presId="urn:microsoft.com/office/officeart/2008/layout/LinedList"/>
    <dgm:cxn modelId="{95F07783-A5FF-47BD-8141-D0BEBF82CA1C}" type="presParOf" srcId="{A8A0E48B-5F19-4AEA-A062-07C149C6EC0C}" destId="{B1462532-3F8C-4645-8C4A-BBD1385E9D59}" srcOrd="3" destOrd="0" presId="urn:microsoft.com/office/officeart/2008/layout/LinedList"/>
    <dgm:cxn modelId="{468F0219-C337-4282-89B1-B35F7A0D1C5A}" type="presParOf" srcId="{B1462532-3F8C-4645-8C4A-BBD1385E9D59}" destId="{303B6708-ABDB-4546-99EA-A2C74606BCEA}" srcOrd="0" destOrd="0" presId="urn:microsoft.com/office/officeart/2008/layout/LinedList"/>
    <dgm:cxn modelId="{2300C4F6-6F63-4625-97FE-C64FE8E597A6}" type="presParOf" srcId="{B1462532-3F8C-4645-8C4A-BBD1385E9D59}" destId="{EAF725F6-F52C-4912-B65D-824797393C53}" srcOrd="1" destOrd="0" presId="urn:microsoft.com/office/officeart/2008/layout/LinedList"/>
    <dgm:cxn modelId="{9AD85BBE-A2DB-4ED1-B5C5-8025CED6DB41}" type="presParOf" srcId="{A8A0E48B-5F19-4AEA-A062-07C149C6EC0C}" destId="{BF661F9F-E092-446E-AE96-54DC26C7E1FA}" srcOrd="4" destOrd="0" presId="urn:microsoft.com/office/officeart/2008/layout/LinedList"/>
    <dgm:cxn modelId="{81AB7D48-1C43-44ED-BCDB-7ABBF1FF1A74}" type="presParOf" srcId="{A8A0E48B-5F19-4AEA-A062-07C149C6EC0C}" destId="{1670E2BB-FFCB-4AC5-B7AA-B7FF78AF362F}" srcOrd="5" destOrd="0" presId="urn:microsoft.com/office/officeart/2008/layout/LinedList"/>
    <dgm:cxn modelId="{32EEAC3A-09A4-4631-94ED-66D8F7411748}" type="presParOf" srcId="{1670E2BB-FFCB-4AC5-B7AA-B7FF78AF362F}" destId="{B06C59A2-DE78-4982-83B2-5299C7DE7B74}" srcOrd="0" destOrd="0" presId="urn:microsoft.com/office/officeart/2008/layout/LinedList"/>
    <dgm:cxn modelId="{59D8473A-6AB8-4E66-9C45-8474160BEEAC}" type="presParOf" srcId="{1670E2BB-FFCB-4AC5-B7AA-B7FF78AF362F}" destId="{D901F229-DAE3-4C9C-BE3A-173AEA9F0DA5}" srcOrd="1" destOrd="0" presId="urn:microsoft.com/office/officeart/2008/layout/LinedList"/>
    <dgm:cxn modelId="{0CB3E16A-0DEE-4AA0-A932-08F269ECAE48}" type="presParOf" srcId="{A8A0E48B-5F19-4AEA-A062-07C149C6EC0C}" destId="{12FFBD64-09CA-4801-8F08-6C7C2D62CC49}" srcOrd="6" destOrd="0" presId="urn:microsoft.com/office/officeart/2008/layout/LinedList"/>
    <dgm:cxn modelId="{1516F888-63AB-4F43-B009-EC13CA7F311B}" type="presParOf" srcId="{A8A0E48B-5F19-4AEA-A062-07C149C6EC0C}" destId="{16DB2267-D8C5-4582-B328-643FB9CD1C62}" srcOrd="7" destOrd="0" presId="urn:microsoft.com/office/officeart/2008/layout/LinedList"/>
    <dgm:cxn modelId="{860CDA5E-1C74-4CFF-AB65-C6A0BAF2B8E7}" type="presParOf" srcId="{16DB2267-D8C5-4582-B328-643FB9CD1C62}" destId="{9C55857F-794B-4A75-A07A-725953AD7BD4}" srcOrd="0" destOrd="0" presId="urn:microsoft.com/office/officeart/2008/layout/LinedList"/>
    <dgm:cxn modelId="{33DEC879-818F-4AC1-9958-C0E57E0BDC3E}" type="presParOf" srcId="{16DB2267-D8C5-4582-B328-643FB9CD1C62}" destId="{BADF07FB-77A0-48D4-80F3-5D3629C9BAD2}" srcOrd="1" destOrd="0" presId="urn:microsoft.com/office/officeart/2008/layout/LinedList"/>
    <dgm:cxn modelId="{287DA29E-121B-4575-A8D6-040FC61F1824}" type="presParOf" srcId="{A8A0E48B-5F19-4AEA-A062-07C149C6EC0C}" destId="{05BEF7DD-B286-4A95-908B-7EAE33348B32}" srcOrd="8" destOrd="0" presId="urn:microsoft.com/office/officeart/2008/layout/LinedList"/>
    <dgm:cxn modelId="{C3F0ADEC-C268-438C-B5D4-A974BEB74950}" type="presParOf" srcId="{A8A0E48B-5F19-4AEA-A062-07C149C6EC0C}" destId="{F4B97666-D3DA-4ACA-9EAD-AFD93DD25331}" srcOrd="9" destOrd="0" presId="urn:microsoft.com/office/officeart/2008/layout/LinedList"/>
    <dgm:cxn modelId="{6DCF6DFF-FEAE-468D-AAC0-E2EBBA0F7C14}" type="presParOf" srcId="{F4B97666-D3DA-4ACA-9EAD-AFD93DD25331}" destId="{A50B705A-8757-4B86-A29D-998144AEDDDC}" srcOrd="0" destOrd="0" presId="urn:microsoft.com/office/officeart/2008/layout/LinedList"/>
    <dgm:cxn modelId="{605B5BAF-4AAE-4F2B-9D56-2B91B8E3F32E}" type="presParOf" srcId="{F4B97666-D3DA-4ACA-9EAD-AFD93DD25331}" destId="{C7AE788F-1C75-4BB5-9B31-D3A1666D90A5}" srcOrd="1" destOrd="0" presId="urn:microsoft.com/office/officeart/2008/layout/LinedList"/>
    <dgm:cxn modelId="{0508CEFE-30BE-4124-B148-ADBC16C86A7C}" type="presParOf" srcId="{A8A0E48B-5F19-4AEA-A062-07C149C6EC0C}" destId="{B01AB0A2-B0C6-4D8F-B676-8E62AB88411A}" srcOrd="10" destOrd="0" presId="urn:microsoft.com/office/officeart/2008/layout/LinedList"/>
    <dgm:cxn modelId="{FA594AC8-1F82-49DF-9F75-6A728A0FF2F2}" type="presParOf" srcId="{A8A0E48B-5F19-4AEA-A062-07C149C6EC0C}" destId="{F40790FF-EB1D-41FD-BFBE-27893944AD2B}" srcOrd="11" destOrd="0" presId="urn:microsoft.com/office/officeart/2008/layout/LinedList"/>
    <dgm:cxn modelId="{11EF516D-1556-4C8B-BFCC-37814684B176}" type="presParOf" srcId="{F40790FF-EB1D-41FD-BFBE-27893944AD2B}" destId="{D1A6621A-9BB3-4FC8-BE36-0A9117D28358}" srcOrd="0" destOrd="0" presId="urn:microsoft.com/office/officeart/2008/layout/LinedList"/>
    <dgm:cxn modelId="{5CAAF3B4-5DE5-4326-99EF-B1C18715C7AE}" type="presParOf" srcId="{F40790FF-EB1D-41FD-BFBE-27893944AD2B}" destId="{E930D86F-EBF2-423C-BBA5-A4F215999DD8}" srcOrd="1" destOrd="0" presId="urn:microsoft.com/office/officeart/2008/layout/LinedList"/>
    <dgm:cxn modelId="{D1B12F63-66E3-425B-9EAA-C3BF6A3CE667}" type="presParOf" srcId="{A8A0E48B-5F19-4AEA-A062-07C149C6EC0C}" destId="{CBD75BBD-9A89-4DB1-9C4B-AEC5EEEBB6B6}" srcOrd="12" destOrd="0" presId="urn:microsoft.com/office/officeart/2008/layout/LinedList"/>
    <dgm:cxn modelId="{5B260EA6-7D2A-4269-82A8-C0034E8C6294}" type="presParOf" srcId="{A8A0E48B-5F19-4AEA-A062-07C149C6EC0C}" destId="{63CAA712-476D-409C-A9A5-26A512A0CFD8}" srcOrd="13" destOrd="0" presId="urn:microsoft.com/office/officeart/2008/layout/LinedList"/>
    <dgm:cxn modelId="{6C9F3438-650E-4E7D-B0B7-4E4F15D1D770}" type="presParOf" srcId="{63CAA712-476D-409C-A9A5-26A512A0CFD8}" destId="{D6B47508-D2F6-46F1-AD8B-B6A45467B0CD}" srcOrd="0" destOrd="0" presId="urn:microsoft.com/office/officeart/2008/layout/LinedList"/>
    <dgm:cxn modelId="{4D29F799-3472-4804-BDAC-B97F1C10D0B0}" type="presParOf" srcId="{63CAA712-476D-409C-A9A5-26A512A0CFD8}" destId="{60701EB0-6157-40CE-804E-B69464AC9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5FF80-863D-41E4-8C98-52D65239F86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C8CB49-DDB4-43D0-A018-E6A151192520}">
      <dgm:prSet/>
      <dgm:spPr/>
      <dgm:t>
        <a:bodyPr/>
        <a:lstStyle/>
        <a:p>
          <a:r>
            <a:rPr lang="en-AU" b="1"/>
            <a:t>Keyword: </a:t>
          </a:r>
          <a:r>
            <a:rPr lang="en-AU"/>
            <a:t>SQuAD 2.0 Dataset</a:t>
          </a:r>
          <a:endParaRPr lang="en-US"/>
        </a:p>
      </dgm:t>
    </dgm:pt>
    <dgm:pt modelId="{D213D1DA-3FE7-432C-BC37-41C81B0D41B1}" type="parTrans" cxnId="{0C73648B-589E-4E53-AD75-8B8DDEFFADD7}">
      <dgm:prSet/>
      <dgm:spPr/>
      <dgm:t>
        <a:bodyPr/>
        <a:lstStyle/>
        <a:p>
          <a:endParaRPr lang="en-US"/>
        </a:p>
      </dgm:t>
    </dgm:pt>
    <dgm:pt modelId="{A47411AF-6B9B-4D57-82B0-30154A56071C}" type="sibTrans" cxnId="{0C73648B-589E-4E53-AD75-8B8DDEFFADD7}">
      <dgm:prSet/>
      <dgm:spPr/>
      <dgm:t>
        <a:bodyPr/>
        <a:lstStyle/>
        <a:p>
          <a:endParaRPr lang="en-US"/>
        </a:p>
      </dgm:t>
    </dgm:pt>
    <dgm:pt modelId="{F363E970-935D-4F03-B9B9-3635ED98B009}">
      <dgm:prSet/>
      <dgm:spPr/>
      <dgm:t>
        <a:bodyPr/>
        <a:lstStyle/>
        <a:p>
          <a:r>
            <a:rPr lang="en-AU" b="1"/>
            <a:t>Database: </a:t>
          </a:r>
          <a:r>
            <a:rPr lang="en-AU"/>
            <a:t>Google Scholar</a:t>
          </a:r>
          <a:endParaRPr lang="en-US"/>
        </a:p>
      </dgm:t>
    </dgm:pt>
    <dgm:pt modelId="{754BD111-9012-4710-903B-AC60123734F4}" type="parTrans" cxnId="{A7D927AA-447E-44D5-94AC-724B39FE22B1}">
      <dgm:prSet/>
      <dgm:spPr/>
      <dgm:t>
        <a:bodyPr/>
        <a:lstStyle/>
        <a:p>
          <a:endParaRPr lang="en-US"/>
        </a:p>
      </dgm:t>
    </dgm:pt>
    <dgm:pt modelId="{9898A539-3158-4DF0-BCC4-1E8EA21C3AB3}" type="sibTrans" cxnId="{A7D927AA-447E-44D5-94AC-724B39FE22B1}">
      <dgm:prSet/>
      <dgm:spPr/>
      <dgm:t>
        <a:bodyPr/>
        <a:lstStyle/>
        <a:p>
          <a:endParaRPr lang="en-US"/>
        </a:p>
      </dgm:t>
    </dgm:pt>
    <dgm:pt modelId="{57B796CF-28D5-45A7-831D-633A61C79A3D}">
      <dgm:prSet/>
      <dgm:spPr/>
      <dgm:t>
        <a:bodyPr/>
        <a:lstStyle/>
        <a:p>
          <a:r>
            <a:rPr lang="en-AU" b="1"/>
            <a:t>Year: </a:t>
          </a:r>
          <a:r>
            <a:rPr lang="en-AU"/>
            <a:t>4</a:t>
          </a:r>
          <a:endParaRPr lang="en-US"/>
        </a:p>
      </dgm:t>
    </dgm:pt>
    <dgm:pt modelId="{3E7C4B00-AAC4-4993-86BE-1772D0DCF133}" type="parTrans" cxnId="{76A5DDEB-6394-4C32-9E79-B5D0F47A2EBE}">
      <dgm:prSet/>
      <dgm:spPr/>
      <dgm:t>
        <a:bodyPr/>
        <a:lstStyle/>
        <a:p>
          <a:endParaRPr lang="en-US"/>
        </a:p>
      </dgm:t>
    </dgm:pt>
    <dgm:pt modelId="{23277BCF-2844-4CD2-B421-F77E6A46749E}" type="sibTrans" cxnId="{76A5DDEB-6394-4C32-9E79-B5D0F47A2EBE}">
      <dgm:prSet/>
      <dgm:spPr/>
      <dgm:t>
        <a:bodyPr/>
        <a:lstStyle/>
        <a:p>
          <a:endParaRPr lang="en-US"/>
        </a:p>
      </dgm:t>
    </dgm:pt>
    <dgm:pt modelId="{0E423078-2759-4465-BE5B-15A65F6864DF}">
      <dgm:prSet/>
      <dgm:spPr/>
      <dgm:t>
        <a:bodyPr/>
        <a:lstStyle/>
        <a:p>
          <a:r>
            <a:rPr lang="en-AU" b="1"/>
            <a:t>Results: </a:t>
          </a:r>
          <a:r>
            <a:rPr lang="en-AU"/>
            <a:t>718</a:t>
          </a:r>
          <a:endParaRPr lang="en-US"/>
        </a:p>
      </dgm:t>
    </dgm:pt>
    <dgm:pt modelId="{6BE40D09-DD1B-4CA0-B870-EB861808F88F}" type="parTrans" cxnId="{CCC9F34D-BD28-4C6F-8FFB-F5C729CA8599}">
      <dgm:prSet/>
      <dgm:spPr/>
      <dgm:t>
        <a:bodyPr/>
        <a:lstStyle/>
        <a:p>
          <a:endParaRPr lang="en-US"/>
        </a:p>
      </dgm:t>
    </dgm:pt>
    <dgm:pt modelId="{9F6C17E3-5B55-4E31-9080-FC06D5917B8F}" type="sibTrans" cxnId="{CCC9F34D-BD28-4C6F-8FFB-F5C729CA8599}">
      <dgm:prSet/>
      <dgm:spPr/>
      <dgm:t>
        <a:bodyPr/>
        <a:lstStyle/>
        <a:p>
          <a:endParaRPr lang="en-US"/>
        </a:p>
      </dgm:t>
    </dgm:pt>
    <dgm:pt modelId="{D0FF6D40-73F0-4307-B04E-F8F7D593A6B9}">
      <dgm:prSet/>
      <dgm:spPr/>
      <dgm:t>
        <a:bodyPr/>
        <a:lstStyle/>
        <a:p>
          <a:r>
            <a:rPr lang="en-AU" b="1"/>
            <a:t>Review</a:t>
          </a:r>
          <a:endParaRPr lang="en-US"/>
        </a:p>
      </dgm:t>
    </dgm:pt>
    <dgm:pt modelId="{8CC9D0E3-7BCD-40AF-8FC0-C8D9C10EC3EC}" type="parTrans" cxnId="{11D770B2-E451-444E-86AC-EC6348DEC139}">
      <dgm:prSet/>
      <dgm:spPr/>
      <dgm:t>
        <a:bodyPr/>
        <a:lstStyle/>
        <a:p>
          <a:endParaRPr lang="en-US"/>
        </a:p>
      </dgm:t>
    </dgm:pt>
    <dgm:pt modelId="{387869BB-C30F-4F6D-8146-893AC75723A6}" type="sibTrans" cxnId="{11D770B2-E451-444E-86AC-EC6348DEC139}">
      <dgm:prSet/>
      <dgm:spPr/>
      <dgm:t>
        <a:bodyPr/>
        <a:lstStyle/>
        <a:p>
          <a:endParaRPr lang="en-US"/>
        </a:p>
      </dgm:t>
    </dgm:pt>
    <dgm:pt modelId="{6E5CAA38-EA4A-4543-B2F7-1AB0BAB20A5B}">
      <dgm:prSet/>
      <dgm:spPr/>
      <dgm:t>
        <a:bodyPr/>
        <a:lstStyle/>
        <a:p>
          <a:r>
            <a:rPr lang="en-AU"/>
            <a:t>Articles mainly focused on unanswerable question for SQuAD</a:t>
          </a:r>
          <a:endParaRPr lang="en-US"/>
        </a:p>
      </dgm:t>
    </dgm:pt>
    <dgm:pt modelId="{F1249E2D-453B-49B3-8ACA-91E844C19A6F}" type="parTrans" cxnId="{9BAAD288-B7AA-49F1-8946-4BB8A7802290}">
      <dgm:prSet/>
      <dgm:spPr/>
      <dgm:t>
        <a:bodyPr/>
        <a:lstStyle/>
        <a:p>
          <a:endParaRPr lang="en-US"/>
        </a:p>
      </dgm:t>
    </dgm:pt>
    <dgm:pt modelId="{3A3F3F16-DCB3-44C2-A1A6-5C6992B3F7B0}" type="sibTrans" cxnId="{9BAAD288-B7AA-49F1-8946-4BB8A7802290}">
      <dgm:prSet/>
      <dgm:spPr/>
      <dgm:t>
        <a:bodyPr/>
        <a:lstStyle/>
        <a:p>
          <a:endParaRPr lang="en-US"/>
        </a:p>
      </dgm:t>
    </dgm:pt>
    <dgm:pt modelId="{759E1F02-953E-45C1-9D50-C0FA4FB0DF17}">
      <dgm:prSet/>
      <dgm:spPr/>
      <dgm:t>
        <a:bodyPr/>
        <a:lstStyle/>
        <a:p>
          <a:r>
            <a:rPr lang="en-AU" b="1" dirty="0"/>
            <a:t>Picked the title: </a:t>
          </a:r>
          <a:r>
            <a:rPr lang="en-AU" dirty="0"/>
            <a:t>Know what you don’t know: Unanswerable questions for </a:t>
          </a:r>
          <a:r>
            <a:rPr lang="en-AU" dirty="0" err="1"/>
            <a:t>SQuAD</a:t>
          </a:r>
          <a:r>
            <a:rPr lang="en-AU" dirty="0"/>
            <a:t>.</a:t>
          </a:r>
          <a:endParaRPr lang="en-US" dirty="0"/>
        </a:p>
      </dgm:t>
    </dgm:pt>
    <dgm:pt modelId="{6572903A-A3DF-4DCF-9249-D4A446C989DA}" type="parTrans" cxnId="{833DFE9A-C130-46B6-A399-3DA0BB263418}">
      <dgm:prSet/>
      <dgm:spPr/>
      <dgm:t>
        <a:bodyPr/>
        <a:lstStyle/>
        <a:p>
          <a:endParaRPr lang="en-US"/>
        </a:p>
      </dgm:t>
    </dgm:pt>
    <dgm:pt modelId="{A0F7FA4F-4E7D-456C-A60D-EF5A4A9D1C87}" type="sibTrans" cxnId="{833DFE9A-C130-46B6-A399-3DA0BB263418}">
      <dgm:prSet/>
      <dgm:spPr/>
      <dgm:t>
        <a:bodyPr/>
        <a:lstStyle/>
        <a:p>
          <a:endParaRPr lang="en-US"/>
        </a:p>
      </dgm:t>
    </dgm:pt>
    <dgm:pt modelId="{D2D3EAF4-656D-4511-A112-BDB201CE9A20}" type="pres">
      <dgm:prSet presAssocID="{9715FF80-863D-41E4-8C98-52D65239F86E}" presName="vert0" presStyleCnt="0">
        <dgm:presLayoutVars>
          <dgm:dir/>
          <dgm:animOne val="branch"/>
          <dgm:animLvl val="lvl"/>
        </dgm:presLayoutVars>
      </dgm:prSet>
      <dgm:spPr/>
    </dgm:pt>
    <dgm:pt modelId="{2123AA10-B16D-4D8F-BBB0-28617CC17E1A}" type="pres">
      <dgm:prSet presAssocID="{89C8CB49-DDB4-43D0-A018-E6A151192520}" presName="thickLine" presStyleLbl="alignNode1" presStyleIdx="0" presStyleCnt="7"/>
      <dgm:spPr/>
    </dgm:pt>
    <dgm:pt modelId="{F37921E0-E1F0-4111-9ACA-6D8660FD5120}" type="pres">
      <dgm:prSet presAssocID="{89C8CB49-DDB4-43D0-A018-E6A151192520}" presName="horz1" presStyleCnt="0"/>
      <dgm:spPr/>
    </dgm:pt>
    <dgm:pt modelId="{1C4D79A1-525B-4C25-92D4-FC1B84F6248E}" type="pres">
      <dgm:prSet presAssocID="{89C8CB49-DDB4-43D0-A018-E6A151192520}" presName="tx1" presStyleLbl="revTx" presStyleIdx="0" presStyleCnt="7"/>
      <dgm:spPr/>
    </dgm:pt>
    <dgm:pt modelId="{F26E8AF3-070E-4A51-BFCE-85B03A72504D}" type="pres">
      <dgm:prSet presAssocID="{89C8CB49-DDB4-43D0-A018-E6A151192520}" presName="vert1" presStyleCnt="0"/>
      <dgm:spPr/>
    </dgm:pt>
    <dgm:pt modelId="{AB35F00B-72B8-4BCD-B930-AA2C93CA7597}" type="pres">
      <dgm:prSet presAssocID="{F363E970-935D-4F03-B9B9-3635ED98B009}" presName="thickLine" presStyleLbl="alignNode1" presStyleIdx="1" presStyleCnt="7"/>
      <dgm:spPr/>
    </dgm:pt>
    <dgm:pt modelId="{BDAC0060-7F8A-4949-8AC3-A44C09B6CFB1}" type="pres">
      <dgm:prSet presAssocID="{F363E970-935D-4F03-B9B9-3635ED98B009}" presName="horz1" presStyleCnt="0"/>
      <dgm:spPr/>
    </dgm:pt>
    <dgm:pt modelId="{8CB1D579-77C8-4FDD-BEA3-83E648C49673}" type="pres">
      <dgm:prSet presAssocID="{F363E970-935D-4F03-B9B9-3635ED98B009}" presName="tx1" presStyleLbl="revTx" presStyleIdx="1" presStyleCnt="7"/>
      <dgm:spPr/>
    </dgm:pt>
    <dgm:pt modelId="{DCCC02DC-0CFC-468A-A501-764A71ABC5AC}" type="pres">
      <dgm:prSet presAssocID="{F363E970-935D-4F03-B9B9-3635ED98B009}" presName="vert1" presStyleCnt="0"/>
      <dgm:spPr/>
    </dgm:pt>
    <dgm:pt modelId="{A7003743-CD8F-4913-B442-B3617DFBB09F}" type="pres">
      <dgm:prSet presAssocID="{57B796CF-28D5-45A7-831D-633A61C79A3D}" presName="thickLine" presStyleLbl="alignNode1" presStyleIdx="2" presStyleCnt="7"/>
      <dgm:spPr/>
    </dgm:pt>
    <dgm:pt modelId="{B909BE62-CF8D-402F-B8A6-70B453E8949E}" type="pres">
      <dgm:prSet presAssocID="{57B796CF-28D5-45A7-831D-633A61C79A3D}" presName="horz1" presStyleCnt="0"/>
      <dgm:spPr/>
    </dgm:pt>
    <dgm:pt modelId="{AF9A0E8B-B5D9-4C4B-BCE0-EAD23B9DE91D}" type="pres">
      <dgm:prSet presAssocID="{57B796CF-28D5-45A7-831D-633A61C79A3D}" presName="tx1" presStyleLbl="revTx" presStyleIdx="2" presStyleCnt="7"/>
      <dgm:spPr/>
    </dgm:pt>
    <dgm:pt modelId="{7DD88A7B-1124-4E81-9EF7-F09AC7C40B27}" type="pres">
      <dgm:prSet presAssocID="{57B796CF-28D5-45A7-831D-633A61C79A3D}" presName="vert1" presStyleCnt="0"/>
      <dgm:spPr/>
    </dgm:pt>
    <dgm:pt modelId="{4750B607-72D3-4EE2-B830-2B45B0EEF327}" type="pres">
      <dgm:prSet presAssocID="{0E423078-2759-4465-BE5B-15A65F6864DF}" presName="thickLine" presStyleLbl="alignNode1" presStyleIdx="3" presStyleCnt="7"/>
      <dgm:spPr/>
    </dgm:pt>
    <dgm:pt modelId="{5D426EF8-C0BB-405A-A6CD-313858E2200F}" type="pres">
      <dgm:prSet presAssocID="{0E423078-2759-4465-BE5B-15A65F6864DF}" presName="horz1" presStyleCnt="0"/>
      <dgm:spPr/>
    </dgm:pt>
    <dgm:pt modelId="{6714C66A-A127-4492-BFF1-B728B3EBA200}" type="pres">
      <dgm:prSet presAssocID="{0E423078-2759-4465-BE5B-15A65F6864DF}" presName="tx1" presStyleLbl="revTx" presStyleIdx="3" presStyleCnt="7"/>
      <dgm:spPr/>
    </dgm:pt>
    <dgm:pt modelId="{DEAED482-5124-4035-A7E6-AABA5B092E97}" type="pres">
      <dgm:prSet presAssocID="{0E423078-2759-4465-BE5B-15A65F6864DF}" presName="vert1" presStyleCnt="0"/>
      <dgm:spPr/>
    </dgm:pt>
    <dgm:pt modelId="{3ABACC22-228C-482E-BE18-DE3EC50EA3FE}" type="pres">
      <dgm:prSet presAssocID="{D0FF6D40-73F0-4307-B04E-F8F7D593A6B9}" presName="thickLine" presStyleLbl="alignNode1" presStyleIdx="4" presStyleCnt="7"/>
      <dgm:spPr/>
    </dgm:pt>
    <dgm:pt modelId="{0768DD0B-1C4E-418B-BDFF-45F4A88F8B90}" type="pres">
      <dgm:prSet presAssocID="{D0FF6D40-73F0-4307-B04E-F8F7D593A6B9}" presName="horz1" presStyleCnt="0"/>
      <dgm:spPr/>
    </dgm:pt>
    <dgm:pt modelId="{A462ECB9-C478-4A2C-B7E1-96065C8E9679}" type="pres">
      <dgm:prSet presAssocID="{D0FF6D40-73F0-4307-B04E-F8F7D593A6B9}" presName="tx1" presStyleLbl="revTx" presStyleIdx="4" presStyleCnt="7"/>
      <dgm:spPr/>
    </dgm:pt>
    <dgm:pt modelId="{7BF5882A-3819-4F82-8F79-2746EF538716}" type="pres">
      <dgm:prSet presAssocID="{D0FF6D40-73F0-4307-B04E-F8F7D593A6B9}" presName="vert1" presStyleCnt="0"/>
      <dgm:spPr/>
    </dgm:pt>
    <dgm:pt modelId="{57DDB290-921C-4DFF-908B-C3AC71F89867}" type="pres">
      <dgm:prSet presAssocID="{6E5CAA38-EA4A-4543-B2F7-1AB0BAB20A5B}" presName="thickLine" presStyleLbl="alignNode1" presStyleIdx="5" presStyleCnt="7"/>
      <dgm:spPr/>
    </dgm:pt>
    <dgm:pt modelId="{914548D6-C2C2-4982-8605-5BB27CDD47E0}" type="pres">
      <dgm:prSet presAssocID="{6E5CAA38-EA4A-4543-B2F7-1AB0BAB20A5B}" presName="horz1" presStyleCnt="0"/>
      <dgm:spPr/>
    </dgm:pt>
    <dgm:pt modelId="{F1FD88F6-CB2F-41CC-9034-9D5E495B2BF6}" type="pres">
      <dgm:prSet presAssocID="{6E5CAA38-EA4A-4543-B2F7-1AB0BAB20A5B}" presName="tx1" presStyleLbl="revTx" presStyleIdx="5" presStyleCnt="7"/>
      <dgm:spPr/>
    </dgm:pt>
    <dgm:pt modelId="{B2F989E8-881C-4002-8BAA-CD5BD3D31A8C}" type="pres">
      <dgm:prSet presAssocID="{6E5CAA38-EA4A-4543-B2F7-1AB0BAB20A5B}" presName="vert1" presStyleCnt="0"/>
      <dgm:spPr/>
    </dgm:pt>
    <dgm:pt modelId="{54C5A527-7EB8-4371-92B7-1616E1061FF2}" type="pres">
      <dgm:prSet presAssocID="{759E1F02-953E-45C1-9D50-C0FA4FB0DF17}" presName="thickLine" presStyleLbl="alignNode1" presStyleIdx="6" presStyleCnt="7"/>
      <dgm:spPr/>
    </dgm:pt>
    <dgm:pt modelId="{A61C5BA6-7A16-425A-842B-6DE6DAED4E2F}" type="pres">
      <dgm:prSet presAssocID="{759E1F02-953E-45C1-9D50-C0FA4FB0DF17}" presName="horz1" presStyleCnt="0"/>
      <dgm:spPr/>
    </dgm:pt>
    <dgm:pt modelId="{EDA4F1D1-CD84-488C-B248-6BB09340083C}" type="pres">
      <dgm:prSet presAssocID="{759E1F02-953E-45C1-9D50-C0FA4FB0DF17}" presName="tx1" presStyleLbl="revTx" presStyleIdx="6" presStyleCnt="7"/>
      <dgm:spPr/>
    </dgm:pt>
    <dgm:pt modelId="{D79631DE-71BD-4003-9DBB-C9CECF8AE92B}" type="pres">
      <dgm:prSet presAssocID="{759E1F02-953E-45C1-9D50-C0FA4FB0DF17}" presName="vert1" presStyleCnt="0"/>
      <dgm:spPr/>
    </dgm:pt>
  </dgm:ptLst>
  <dgm:cxnLst>
    <dgm:cxn modelId="{32689B0A-1AC0-4C60-BDC6-92582E1C6133}" type="presOf" srcId="{F363E970-935D-4F03-B9B9-3635ED98B009}" destId="{8CB1D579-77C8-4FDD-BEA3-83E648C49673}" srcOrd="0" destOrd="0" presId="urn:microsoft.com/office/officeart/2008/layout/LinedList"/>
    <dgm:cxn modelId="{AAAF010B-0D82-4A62-855A-0C1CE8B5CF84}" type="presOf" srcId="{759E1F02-953E-45C1-9D50-C0FA4FB0DF17}" destId="{EDA4F1D1-CD84-488C-B248-6BB09340083C}" srcOrd="0" destOrd="0" presId="urn:microsoft.com/office/officeart/2008/layout/LinedList"/>
    <dgm:cxn modelId="{E9AD9619-1C47-494A-8C4A-1F65DE8D7943}" type="presOf" srcId="{D0FF6D40-73F0-4307-B04E-F8F7D593A6B9}" destId="{A462ECB9-C478-4A2C-B7E1-96065C8E9679}" srcOrd="0" destOrd="0" presId="urn:microsoft.com/office/officeart/2008/layout/LinedList"/>
    <dgm:cxn modelId="{8E2EFA36-3073-49FE-A083-956C056456D3}" type="presOf" srcId="{57B796CF-28D5-45A7-831D-633A61C79A3D}" destId="{AF9A0E8B-B5D9-4C4B-BCE0-EAD23B9DE91D}" srcOrd="0" destOrd="0" presId="urn:microsoft.com/office/officeart/2008/layout/LinedList"/>
    <dgm:cxn modelId="{CCC9F34D-BD28-4C6F-8FFB-F5C729CA8599}" srcId="{9715FF80-863D-41E4-8C98-52D65239F86E}" destId="{0E423078-2759-4465-BE5B-15A65F6864DF}" srcOrd="3" destOrd="0" parTransId="{6BE40D09-DD1B-4CA0-B870-EB861808F88F}" sibTransId="{9F6C17E3-5B55-4E31-9080-FC06D5917B8F}"/>
    <dgm:cxn modelId="{9BAAD288-B7AA-49F1-8946-4BB8A7802290}" srcId="{9715FF80-863D-41E4-8C98-52D65239F86E}" destId="{6E5CAA38-EA4A-4543-B2F7-1AB0BAB20A5B}" srcOrd="5" destOrd="0" parTransId="{F1249E2D-453B-49B3-8ACA-91E844C19A6F}" sibTransId="{3A3F3F16-DCB3-44C2-A1A6-5C6992B3F7B0}"/>
    <dgm:cxn modelId="{0C73648B-589E-4E53-AD75-8B8DDEFFADD7}" srcId="{9715FF80-863D-41E4-8C98-52D65239F86E}" destId="{89C8CB49-DDB4-43D0-A018-E6A151192520}" srcOrd="0" destOrd="0" parTransId="{D213D1DA-3FE7-432C-BC37-41C81B0D41B1}" sibTransId="{A47411AF-6B9B-4D57-82B0-30154A56071C}"/>
    <dgm:cxn modelId="{833DFE9A-C130-46B6-A399-3DA0BB263418}" srcId="{9715FF80-863D-41E4-8C98-52D65239F86E}" destId="{759E1F02-953E-45C1-9D50-C0FA4FB0DF17}" srcOrd="6" destOrd="0" parTransId="{6572903A-A3DF-4DCF-9249-D4A446C989DA}" sibTransId="{A0F7FA4F-4E7D-456C-A60D-EF5A4A9D1C87}"/>
    <dgm:cxn modelId="{A7D927AA-447E-44D5-94AC-724B39FE22B1}" srcId="{9715FF80-863D-41E4-8C98-52D65239F86E}" destId="{F363E970-935D-4F03-B9B9-3635ED98B009}" srcOrd="1" destOrd="0" parTransId="{754BD111-9012-4710-903B-AC60123734F4}" sibTransId="{9898A539-3158-4DF0-BCC4-1E8EA21C3AB3}"/>
    <dgm:cxn modelId="{20F9B7AB-A138-4CE5-B8E6-F74FCF9DEB8D}" type="presOf" srcId="{0E423078-2759-4465-BE5B-15A65F6864DF}" destId="{6714C66A-A127-4492-BFF1-B728B3EBA200}" srcOrd="0" destOrd="0" presId="urn:microsoft.com/office/officeart/2008/layout/LinedList"/>
    <dgm:cxn modelId="{69E2FDAC-2A39-4C88-A820-513CF58F037B}" type="presOf" srcId="{89C8CB49-DDB4-43D0-A018-E6A151192520}" destId="{1C4D79A1-525B-4C25-92D4-FC1B84F6248E}" srcOrd="0" destOrd="0" presId="urn:microsoft.com/office/officeart/2008/layout/LinedList"/>
    <dgm:cxn modelId="{11D770B2-E451-444E-86AC-EC6348DEC139}" srcId="{9715FF80-863D-41E4-8C98-52D65239F86E}" destId="{D0FF6D40-73F0-4307-B04E-F8F7D593A6B9}" srcOrd="4" destOrd="0" parTransId="{8CC9D0E3-7BCD-40AF-8FC0-C8D9C10EC3EC}" sibTransId="{387869BB-C30F-4F6D-8146-893AC75723A6}"/>
    <dgm:cxn modelId="{6F08DFD0-9AB5-4738-9B5C-6B894BE3AC7A}" type="presOf" srcId="{9715FF80-863D-41E4-8C98-52D65239F86E}" destId="{D2D3EAF4-656D-4511-A112-BDB201CE9A20}" srcOrd="0" destOrd="0" presId="urn:microsoft.com/office/officeart/2008/layout/LinedList"/>
    <dgm:cxn modelId="{76A5DDEB-6394-4C32-9E79-B5D0F47A2EBE}" srcId="{9715FF80-863D-41E4-8C98-52D65239F86E}" destId="{57B796CF-28D5-45A7-831D-633A61C79A3D}" srcOrd="2" destOrd="0" parTransId="{3E7C4B00-AAC4-4993-86BE-1772D0DCF133}" sibTransId="{23277BCF-2844-4CD2-B421-F77E6A46749E}"/>
    <dgm:cxn modelId="{BAC1C9F1-792E-4FC5-A061-5167702BCC3F}" type="presOf" srcId="{6E5CAA38-EA4A-4543-B2F7-1AB0BAB20A5B}" destId="{F1FD88F6-CB2F-41CC-9034-9D5E495B2BF6}" srcOrd="0" destOrd="0" presId="urn:microsoft.com/office/officeart/2008/layout/LinedList"/>
    <dgm:cxn modelId="{CE91FD0E-E985-41E1-BF43-EC30505530F6}" type="presParOf" srcId="{D2D3EAF4-656D-4511-A112-BDB201CE9A20}" destId="{2123AA10-B16D-4D8F-BBB0-28617CC17E1A}" srcOrd="0" destOrd="0" presId="urn:microsoft.com/office/officeart/2008/layout/LinedList"/>
    <dgm:cxn modelId="{0259AF00-D899-4A4E-B485-9A73A59C8E89}" type="presParOf" srcId="{D2D3EAF4-656D-4511-A112-BDB201CE9A20}" destId="{F37921E0-E1F0-4111-9ACA-6D8660FD5120}" srcOrd="1" destOrd="0" presId="urn:microsoft.com/office/officeart/2008/layout/LinedList"/>
    <dgm:cxn modelId="{9EED1DA4-E75F-469F-B780-0284CA9BF455}" type="presParOf" srcId="{F37921E0-E1F0-4111-9ACA-6D8660FD5120}" destId="{1C4D79A1-525B-4C25-92D4-FC1B84F6248E}" srcOrd="0" destOrd="0" presId="urn:microsoft.com/office/officeart/2008/layout/LinedList"/>
    <dgm:cxn modelId="{2959FF23-75A6-45F4-B520-98BBE77D2845}" type="presParOf" srcId="{F37921E0-E1F0-4111-9ACA-6D8660FD5120}" destId="{F26E8AF3-070E-4A51-BFCE-85B03A72504D}" srcOrd="1" destOrd="0" presId="urn:microsoft.com/office/officeart/2008/layout/LinedList"/>
    <dgm:cxn modelId="{EA0AFB44-5125-4835-9E77-E2E35B82E392}" type="presParOf" srcId="{D2D3EAF4-656D-4511-A112-BDB201CE9A20}" destId="{AB35F00B-72B8-4BCD-B930-AA2C93CA7597}" srcOrd="2" destOrd="0" presId="urn:microsoft.com/office/officeart/2008/layout/LinedList"/>
    <dgm:cxn modelId="{1E8D4721-2E44-4CAF-9BC0-5509B937820F}" type="presParOf" srcId="{D2D3EAF4-656D-4511-A112-BDB201CE9A20}" destId="{BDAC0060-7F8A-4949-8AC3-A44C09B6CFB1}" srcOrd="3" destOrd="0" presId="urn:microsoft.com/office/officeart/2008/layout/LinedList"/>
    <dgm:cxn modelId="{8F3F8BB4-786F-4787-94A3-FFE91320385A}" type="presParOf" srcId="{BDAC0060-7F8A-4949-8AC3-A44C09B6CFB1}" destId="{8CB1D579-77C8-4FDD-BEA3-83E648C49673}" srcOrd="0" destOrd="0" presId="urn:microsoft.com/office/officeart/2008/layout/LinedList"/>
    <dgm:cxn modelId="{4D9515CB-41AD-42FF-AB3A-D62B3DABD415}" type="presParOf" srcId="{BDAC0060-7F8A-4949-8AC3-A44C09B6CFB1}" destId="{DCCC02DC-0CFC-468A-A501-764A71ABC5AC}" srcOrd="1" destOrd="0" presId="urn:microsoft.com/office/officeart/2008/layout/LinedList"/>
    <dgm:cxn modelId="{C5B1FAB5-363A-4B58-A52D-188C981FBA95}" type="presParOf" srcId="{D2D3EAF4-656D-4511-A112-BDB201CE9A20}" destId="{A7003743-CD8F-4913-B442-B3617DFBB09F}" srcOrd="4" destOrd="0" presId="urn:microsoft.com/office/officeart/2008/layout/LinedList"/>
    <dgm:cxn modelId="{228FB316-930D-4F38-9E4E-3A6204AD0431}" type="presParOf" srcId="{D2D3EAF4-656D-4511-A112-BDB201CE9A20}" destId="{B909BE62-CF8D-402F-B8A6-70B453E8949E}" srcOrd="5" destOrd="0" presId="urn:microsoft.com/office/officeart/2008/layout/LinedList"/>
    <dgm:cxn modelId="{C0022FEF-9ECE-4BCA-B28A-DF5C22DEBD30}" type="presParOf" srcId="{B909BE62-CF8D-402F-B8A6-70B453E8949E}" destId="{AF9A0E8B-B5D9-4C4B-BCE0-EAD23B9DE91D}" srcOrd="0" destOrd="0" presId="urn:microsoft.com/office/officeart/2008/layout/LinedList"/>
    <dgm:cxn modelId="{03BCB96F-C64D-4920-A7E1-62883B7BDE44}" type="presParOf" srcId="{B909BE62-CF8D-402F-B8A6-70B453E8949E}" destId="{7DD88A7B-1124-4E81-9EF7-F09AC7C40B27}" srcOrd="1" destOrd="0" presId="urn:microsoft.com/office/officeart/2008/layout/LinedList"/>
    <dgm:cxn modelId="{5460988A-A6E0-4BF0-83DB-0A5295009993}" type="presParOf" srcId="{D2D3EAF4-656D-4511-A112-BDB201CE9A20}" destId="{4750B607-72D3-4EE2-B830-2B45B0EEF327}" srcOrd="6" destOrd="0" presId="urn:microsoft.com/office/officeart/2008/layout/LinedList"/>
    <dgm:cxn modelId="{4E9D3823-6CBE-4296-BC33-76ABDE789312}" type="presParOf" srcId="{D2D3EAF4-656D-4511-A112-BDB201CE9A20}" destId="{5D426EF8-C0BB-405A-A6CD-313858E2200F}" srcOrd="7" destOrd="0" presId="urn:microsoft.com/office/officeart/2008/layout/LinedList"/>
    <dgm:cxn modelId="{860D0596-6A1F-4FAA-9C2F-9464B91FF533}" type="presParOf" srcId="{5D426EF8-C0BB-405A-A6CD-313858E2200F}" destId="{6714C66A-A127-4492-BFF1-B728B3EBA200}" srcOrd="0" destOrd="0" presId="urn:microsoft.com/office/officeart/2008/layout/LinedList"/>
    <dgm:cxn modelId="{F2536115-9D77-47A6-ACFE-CD907495BAE0}" type="presParOf" srcId="{5D426EF8-C0BB-405A-A6CD-313858E2200F}" destId="{DEAED482-5124-4035-A7E6-AABA5B092E97}" srcOrd="1" destOrd="0" presId="urn:microsoft.com/office/officeart/2008/layout/LinedList"/>
    <dgm:cxn modelId="{FDCFCFFF-4E54-42F0-B76B-0440E61B19FD}" type="presParOf" srcId="{D2D3EAF4-656D-4511-A112-BDB201CE9A20}" destId="{3ABACC22-228C-482E-BE18-DE3EC50EA3FE}" srcOrd="8" destOrd="0" presId="urn:microsoft.com/office/officeart/2008/layout/LinedList"/>
    <dgm:cxn modelId="{CE0B285F-3FE0-40AF-B6AD-8C77DBA7BD33}" type="presParOf" srcId="{D2D3EAF4-656D-4511-A112-BDB201CE9A20}" destId="{0768DD0B-1C4E-418B-BDFF-45F4A88F8B90}" srcOrd="9" destOrd="0" presId="urn:microsoft.com/office/officeart/2008/layout/LinedList"/>
    <dgm:cxn modelId="{B5A963B2-CFD6-4803-B448-7EBC4458836C}" type="presParOf" srcId="{0768DD0B-1C4E-418B-BDFF-45F4A88F8B90}" destId="{A462ECB9-C478-4A2C-B7E1-96065C8E9679}" srcOrd="0" destOrd="0" presId="urn:microsoft.com/office/officeart/2008/layout/LinedList"/>
    <dgm:cxn modelId="{17CE4BC8-0759-4DA9-9F93-A6F81EC78AD3}" type="presParOf" srcId="{0768DD0B-1C4E-418B-BDFF-45F4A88F8B90}" destId="{7BF5882A-3819-4F82-8F79-2746EF538716}" srcOrd="1" destOrd="0" presId="urn:microsoft.com/office/officeart/2008/layout/LinedList"/>
    <dgm:cxn modelId="{47E7524D-2CA0-4A6F-951B-9E46DFA7F4A7}" type="presParOf" srcId="{D2D3EAF4-656D-4511-A112-BDB201CE9A20}" destId="{57DDB290-921C-4DFF-908B-C3AC71F89867}" srcOrd="10" destOrd="0" presId="urn:microsoft.com/office/officeart/2008/layout/LinedList"/>
    <dgm:cxn modelId="{914F9EB4-A827-458C-9F97-8FF8E3D18278}" type="presParOf" srcId="{D2D3EAF4-656D-4511-A112-BDB201CE9A20}" destId="{914548D6-C2C2-4982-8605-5BB27CDD47E0}" srcOrd="11" destOrd="0" presId="urn:microsoft.com/office/officeart/2008/layout/LinedList"/>
    <dgm:cxn modelId="{A5FDCE6E-B213-4B6C-A834-EA8C9FC8AD95}" type="presParOf" srcId="{914548D6-C2C2-4982-8605-5BB27CDD47E0}" destId="{F1FD88F6-CB2F-41CC-9034-9D5E495B2BF6}" srcOrd="0" destOrd="0" presId="urn:microsoft.com/office/officeart/2008/layout/LinedList"/>
    <dgm:cxn modelId="{C0D9DBB2-AFE8-4262-BD44-110C6DB08265}" type="presParOf" srcId="{914548D6-C2C2-4982-8605-5BB27CDD47E0}" destId="{B2F989E8-881C-4002-8BAA-CD5BD3D31A8C}" srcOrd="1" destOrd="0" presId="urn:microsoft.com/office/officeart/2008/layout/LinedList"/>
    <dgm:cxn modelId="{D6D9EA4C-DC52-4AB5-9AEE-E148B78D63C5}" type="presParOf" srcId="{D2D3EAF4-656D-4511-A112-BDB201CE9A20}" destId="{54C5A527-7EB8-4371-92B7-1616E1061FF2}" srcOrd="12" destOrd="0" presId="urn:microsoft.com/office/officeart/2008/layout/LinedList"/>
    <dgm:cxn modelId="{36BBE91B-5264-4650-8404-2E8084052067}" type="presParOf" srcId="{D2D3EAF4-656D-4511-A112-BDB201CE9A20}" destId="{A61C5BA6-7A16-425A-842B-6DE6DAED4E2F}" srcOrd="13" destOrd="0" presId="urn:microsoft.com/office/officeart/2008/layout/LinedList"/>
    <dgm:cxn modelId="{1988E4B8-ABE6-4F18-9512-8302A25DF03D}" type="presParOf" srcId="{A61C5BA6-7A16-425A-842B-6DE6DAED4E2F}" destId="{EDA4F1D1-CD84-488C-B248-6BB09340083C}" srcOrd="0" destOrd="0" presId="urn:microsoft.com/office/officeart/2008/layout/LinedList"/>
    <dgm:cxn modelId="{3D3349A7-5F10-4DA9-8D4B-6A81D3AD01B9}" type="presParOf" srcId="{A61C5BA6-7A16-425A-842B-6DE6DAED4E2F}" destId="{D79631DE-71BD-4003-9DBB-C9CECF8AE9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0FA56B-CDBC-4874-8748-E737D21F1F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BF231B-7A53-44D3-8BB9-A497CDA9E0B2}">
      <dgm:prSet/>
      <dgm:spPr/>
      <dgm:t>
        <a:bodyPr/>
        <a:lstStyle/>
        <a:p>
          <a:r>
            <a:rPr lang="en-AU" b="1" dirty="0"/>
            <a:t>Keyword: </a:t>
          </a:r>
          <a:r>
            <a:rPr lang="en-AU" b="0" dirty="0"/>
            <a:t>Reading Comprehension Systems</a:t>
          </a:r>
          <a:endParaRPr lang="en-US" b="0" dirty="0"/>
        </a:p>
      </dgm:t>
    </dgm:pt>
    <dgm:pt modelId="{E88E063C-A92B-4F08-8C4A-4F1E8AB0900C}" type="parTrans" cxnId="{79B52E3F-45F5-4EE4-AABD-2A1476AA3F82}">
      <dgm:prSet/>
      <dgm:spPr/>
      <dgm:t>
        <a:bodyPr/>
        <a:lstStyle/>
        <a:p>
          <a:endParaRPr lang="en-US"/>
        </a:p>
      </dgm:t>
    </dgm:pt>
    <dgm:pt modelId="{0B7CD3A8-8AB6-41D6-B15D-B18E6EC7C68B}" type="sibTrans" cxnId="{79B52E3F-45F5-4EE4-AABD-2A1476AA3F82}">
      <dgm:prSet/>
      <dgm:spPr/>
      <dgm:t>
        <a:bodyPr/>
        <a:lstStyle/>
        <a:p>
          <a:endParaRPr lang="en-US"/>
        </a:p>
      </dgm:t>
    </dgm:pt>
    <dgm:pt modelId="{55B65E4D-73BE-4CA5-AF64-0C8FFC5C26AC}">
      <dgm:prSet/>
      <dgm:spPr/>
      <dgm:t>
        <a:bodyPr/>
        <a:lstStyle/>
        <a:p>
          <a:r>
            <a:rPr lang="en-AU" b="1"/>
            <a:t>Database: </a:t>
          </a:r>
          <a:r>
            <a:rPr lang="en-AU"/>
            <a:t>Google Scholar</a:t>
          </a:r>
          <a:endParaRPr lang="en-US"/>
        </a:p>
      </dgm:t>
    </dgm:pt>
    <dgm:pt modelId="{4C8594BA-258D-4CF9-AE86-3871875A95A1}" type="parTrans" cxnId="{C270F5E8-5080-456C-8879-5A7E147A5818}">
      <dgm:prSet/>
      <dgm:spPr/>
      <dgm:t>
        <a:bodyPr/>
        <a:lstStyle/>
        <a:p>
          <a:endParaRPr lang="en-US"/>
        </a:p>
      </dgm:t>
    </dgm:pt>
    <dgm:pt modelId="{1F93B6DD-9D90-4A67-B7D8-A632D0B83FF2}" type="sibTrans" cxnId="{C270F5E8-5080-456C-8879-5A7E147A5818}">
      <dgm:prSet/>
      <dgm:spPr/>
      <dgm:t>
        <a:bodyPr/>
        <a:lstStyle/>
        <a:p>
          <a:endParaRPr lang="en-US"/>
        </a:p>
      </dgm:t>
    </dgm:pt>
    <dgm:pt modelId="{DF17411C-2048-4EC0-B317-C4DC03635D0C}">
      <dgm:prSet/>
      <dgm:spPr/>
      <dgm:t>
        <a:bodyPr/>
        <a:lstStyle/>
        <a:p>
          <a:r>
            <a:rPr lang="en-AU" b="1"/>
            <a:t>Year: </a:t>
          </a:r>
          <a:r>
            <a:rPr lang="en-AU"/>
            <a:t>4</a:t>
          </a:r>
          <a:endParaRPr lang="en-US"/>
        </a:p>
      </dgm:t>
    </dgm:pt>
    <dgm:pt modelId="{5E4BA1FC-1218-4D32-8A79-5BAB37E48364}" type="parTrans" cxnId="{6A2A4C0B-9EA2-4218-BD4F-C366DD9F5C59}">
      <dgm:prSet/>
      <dgm:spPr/>
      <dgm:t>
        <a:bodyPr/>
        <a:lstStyle/>
        <a:p>
          <a:endParaRPr lang="en-US"/>
        </a:p>
      </dgm:t>
    </dgm:pt>
    <dgm:pt modelId="{BE55BAC1-A231-450B-A4C6-DD542D3B1706}" type="sibTrans" cxnId="{6A2A4C0B-9EA2-4218-BD4F-C366DD9F5C59}">
      <dgm:prSet/>
      <dgm:spPr/>
      <dgm:t>
        <a:bodyPr/>
        <a:lstStyle/>
        <a:p>
          <a:endParaRPr lang="en-US"/>
        </a:p>
      </dgm:t>
    </dgm:pt>
    <dgm:pt modelId="{41EF7B63-3512-49B7-9154-67EE87F34673}">
      <dgm:prSet/>
      <dgm:spPr/>
      <dgm:t>
        <a:bodyPr/>
        <a:lstStyle/>
        <a:p>
          <a:r>
            <a:rPr lang="en-AU" b="1" dirty="0"/>
            <a:t>Results: </a:t>
          </a:r>
          <a:r>
            <a:rPr lang="en-AU" b="0" dirty="0"/>
            <a:t>1918</a:t>
          </a:r>
          <a:endParaRPr lang="en-US" dirty="0"/>
        </a:p>
      </dgm:t>
    </dgm:pt>
    <dgm:pt modelId="{B92486A7-164F-44EA-A483-2CA937A5777C}" type="parTrans" cxnId="{4A9AF21F-131F-467F-9B96-CC54C34F1072}">
      <dgm:prSet/>
      <dgm:spPr/>
      <dgm:t>
        <a:bodyPr/>
        <a:lstStyle/>
        <a:p>
          <a:endParaRPr lang="en-US"/>
        </a:p>
      </dgm:t>
    </dgm:pt>
    <dgm:pt modelId="{B8E2FA33-26AB-4375-B115-F21928B29756}" type="sibTrans" cxnId="{4A9AF21F-131F-467F-9B96-CC54C34F1072}">
      <dgm:prSet/>
      <dgm:spPr/>
      <dgm:t>
        <a:bodyPr/>
        <a:lstStyle/>
        <a:p>
          <a:endParaRPr lang="en-US"/>
        </a:p>
      </dgm:t>
    </dgm:pt>
    <dgm:pt modelId="{56C1EECA-01A4-4047-8AAC-C3E02190D339}">
      <dgm:prSet/>
      <dgm:spPr/>
      <dgm:t>
        <a:bodyPr/>
        <a:lstStyle/>
        <a:p>
          <a:r>
            <a:rPr lang="en-AU" b="1"/>
            <a:t>Review</a:t>
          </a:r>
          <a:endParaRPr lang="en-US"/>
        </a:p>
      </dgm:t>
    </dgm:pt>
    <dgm:pt modelId="{059BB2D5-A263-4DE7-B0B5-148CE1848CF9}" type="parTrans" cxnId="{BD930667-60AD-4199-9188-DC8464DFEA61}">
      <dgm:prSet/>
      <dgm:spPr/>
      <dgm:t>
        <a:bodyPr/>
        <a:lstStyle/>
        <a:p>
          <a:endParaRPr lang="en-US"/>
        </a:p>
      </dgm:t>
    </dgm:pt>
    <dgm:pt modelId="{0C05C1A5-4CE1-44DC-8E85-C47A6E58E865}" type="sibTrans" cxnId="{BD930667-60AD-4199-9188-DC8464DFEA61}">
      <dgm:prSet/>
      <dgm:spPr/>
      <dgm:t>
        <a:bodyPr/>
        <a:lstStyle/>
        <a:p>
          <a:endParaRPr lang="en-US"/>
        </a:p>
      </dgm:t>
    </dgm:pt>
    <dgm:pt modelId="{DBAF6446-1439-4CF9-B4DA-0B6112EBB00B}">
      <dgm:prSet/>
      <dgm:spPr/>
      <dgm:t>
        <a:bodyPr/>
        <a:lstStyle/>
        <a:p>
          <a:r>
            <a:rPr lang="en-AU" dirty="0"/>
            <a:t>Only 1 Article focused on modifying the paragraph of the dataset to evaluate the Reading comprehension systems</a:t>
          </a:r>
          <a:endParaRPr lang="en-US" dirty="0"/>
        </a:p>
      </dgm:t>
    </dgm:pt>
    <dgm:pt modelId="{63415B08-6FB3-4EB4-B888-CCFC47928CA4}" type="parTrans" cxnId="{F3BA21D4-F83D-43E7-A60C-920E6388C796}">
      <dgm:prSet/>
      <dgm:spPr/>
      <dgm:t>
        <a:bodyPr/>
        <a:lstStyle/>
        <a:p>
          <a:endParaRPr lang="en-US"/>
        </a:p>
      </dgm:t>
    </dgm:pt>
    <dgm:pt modelId="{5F55DF30-3328-4DF0-8C20-1BDC52282DDE}" type="sibTrans" cxnId="{F3BA21D4-F83D-43E7-A60C-920E6388C796}">
      <dgm:prSet/>
      <dgm:spPr/>
      <dgm:t>
        <a:bodyPr/>
        <a:lstStyle/>
        <a:p>
          <a:endParaRPr lang="en-US"/>
        </a:p>
      </dgm:t>
    </dgm:pt>
    <dgm:pt modelId="{EF627FB8-2269-4093-AEE7-9764B628962B}">
      <dgm:prSet/>
      <dgm:spPr/>
      <dgm:t>
        <a:bodyPr/>
        <a:lstStyle/>
        <a:p>
          <a:r>
            <a:rPr lang="en-AU" b="1" dirty="0"/>
            <a:t>Picked the title: </a:t>
          </a:r>
          <a:r>
            <a:rPr lang="en-AU" b="0" dirty="0"/>
            <a:t>Adversarial Examples for Evaluating Reading Comprehension Systems.</a:t>
          </a:r>
          <a:endParaRPr lang="en-US" b="0" dirty="0"/>
        </a:p>
      </dgm:t>
    </dgm:pt>
    <dgm:pt modelId="{1E9BE241-C8A2-4BA0-9755-D7DD45B13E0A}" type="parTrans" cxnId="{6E7064D0-F5C3-4951-BE7C-C6F8972F31A6}">
      <dgm:prSet/>
      <dgm:spPr/>
      <dgm:t>
        <a:bodyPr/>
        <a:lstStyle/>
        <a:p>
          <a:endParaRPr lang="en-US"/>
        </a:p>
      </dgm:t>
    </dgm:pt>
    <dgm:pt modelId="{FF387E2A-CB89-4B2C-A268-73CEFDA5B038}" type="sibTrans" cxnId="{6E7064D0-F5C3-4951-BE7C-C6F8972F31A6}">
      <dgm:prSet/>
      <dgm:spPr/>
      <dgm:t>
        <a:bodyPr/>
        <a:lstStyle/>
        <a:p>
          <a:endParaRPr lang="en-US"/>
        </a:p>
      </dgm:t>
    </dgm:pt>
    <dgm:pt modelId="{2C6474B1-65E8-462D-937F-A127FC040BDB}" type="pres">
      <dgm:prSet presAssocID="{7F0FA56B-CDBC-4874-8748-E737D21F1FC7}" presName="vert0" presStyleCnt="0">
        <dgm:presLayoutVars>
          <dgm:dir/>
          <dgm:animOne val="branch"/>
          <dgm:animLvl val="lvl"/>
        </dgm:presLayoutVars>
      </dgm:prSet>
      <dgm:spPr/>
    </dgm:pt>
    <dgm:pt modelId="{BE7615C1-E15C-408B-99B9-3E6DC6FA2783}" type="pres">
      <dgm:prSet presAssocID="{53BF231B-7A53-44D3-8BB9-A497CDA9E0B2}" presName="thickLine" presStyleLbl="alignNode1" presStyleIdx="0" presStyleCnt="7"/>
      <dgm:spPr/>
    </dgm:pt>
    <dgm:pt modelId="{015B12CC-A903-4930-8D84-D14307CBA16C}" type="pres">
      <dgm:prSet presAssocID="{53BF231B-7A53-44D3-8BB9-A497CDA9E0B2}" presName="horz1" presStyleCnt="0"/>
      <dgm:spPr/>
    </dgm:pt>
    <dgm:pt modelId="{59599669-8BBB-4AD8-A745-36CB68714A5A}" type="pres">
      <dgm:prSet presAssocID="{53BF231B-7A53-44D3-8BB9-A497CDA9E0B2}" presName="tx1" presStyleLbl="revTx" presStyleIdx="0" presStyleCnt="7"/>
      <dgm:spPr/>
    </dgm:pt>
    <dgm:pt modelId="{BA79C037-7790-4CDD-838C-BD0B41F3C29C}" type="pres">
      <dgm:prSet presAssocID="{53BF231B-7A53-44D3-8BB9-A497CDA9E0B2}" presName="vert1" presStyleCnt="0"/>
      <dgm:spPr/>
    </dgm:pt>
    <dgm:pt modelId="{33A971A4-23AC-4F0A-9AF0-3E66DB7DF59C}" type="pres">
      <dgm:prSet presAssocID="{55B65E4D-73BE-4CA5-AF64-0C8FFC5C26AC}" presName="thickLine" presStyleLbl="alignNode1" presStyleIdx="1" presStyleCnt="7"/>
      <dgm:spPr/>
    </dgm:pt>
    <dgm:pt modelId="{8E344704-1A36-4E45-B37A-B6F8055994D7}" type="pres">
      <dgm:prSet presAssocID="{55B65E4D-73BE-4CA5-AF64-0C8FFC5C26AC}" presName="horz1" presStyleCnt="0"/>
      <dgm:spPr/>
    </dgm:pt>
    <dgm:pt modelId="{58414248-2268-4626-B7FD-6ECE5E506B5A}" type="pres">
      <dgm:prSet presAssocID="{55B65E4D-73BE-4CA5-AF64-0C8FFC5C26AC}" presName="tx1" presStyleLbl="revTx" presStyleIdx="1" presStyleCnt="7"/>
      <dgm:spPr/>
    </dgm:pt>
    <dgm:pt modelId="{73B223DE-E5E2-400F-9505-48A2EDCA3EFC}" type="pres">
      <dgm:prSet presAssocID="{55B65E4D-73BE-4CA5-AF64-0C8FFC5C26AC}" presName="vert1" presStyleCnt="0"/>
      <dgm:spPr/>
    </dgm:pt>
    <dgm:pt modelId="{A40AD45C-9050-4F97-A1BE-2411233BBE78}" type="pres">
      <dgm:prSet presAssocID="{DF17411C-2048-4EC0-B317-C4DC03635D0C}" presName="thickLine" presStyleLbl="alignNode1" presStyleIdx="2" presStyleCnt="7"/>
      <dgm:spPr/>
    </dgm:pt>
    <dgm:pt modelId="{D2D71F89-2E4A-4A81-86B6-81B53CD5CBE6}" type="pres">
      <dgm:prSet presAssocID="{DF17411C-2048-4EC0-B317-C4DC03635D0C}" presName="horz1" presStyleCnt="0"/>
      <dgm:spPr/>
    </dgm:pt>
    <dgm:pt modelId="{A769966D-B4E1-47D2-AA6F-434696B6565B}" type="pres">
      <dgm:prSet presAssocID="{DF17411C-2048-4EC0-B317-C4DC03635D0C}" presName="tx1" presStyleLbl="revTx" presStyleIdx="2" presStyleCnt="7"/>
      <dgm:spPr/>
    </dgm:pt>
    <dgm:pt modelId="{F07E735E-29A0-43CA-89BD-54B447A0D0A4}" type="pres">
      <dgm:prSet presAssocID="{DF17411C-2048-4EC0-B317-C4DC03635D0C}" presName="vert1" presStyleCnt="0"/>
      <dgm:spPr/>
    </dgm:pt>
    <dgm:pt modelId="{342BCF3D-11E2-4970-B8B2-22EC564A0FF0}" type="pres">
      <dgm:prSet presAssocID="{41EF7B63-3512-49B7-9154-67EE87F34673}" presName="thickLine" presStyleLbl="alignNode1" presStyleIdx="3" presStyleCnt="7"/>
      <dgm:spPr/>
    </dgm:pt>
    <dgm:pt modelId="{D1C36319-933C-493F-89C2-B96C20381CDC}" type="pres">
      <dgm:prSet presAssocID="{41EF7B63-3512-49B7-9154-67EE87F34673}" presName="horz1" presStyleCnt="0"/>
      <dgm:spPr/>
    </dgm:pt>
    <dgm:pt modelId="{1450A032-C403-409F-BD6D-DF0BF8E65664}" type="pres">
      <dgm:prSet presAssocID="{41EF7B63-3512-49B7-9154-67EE87F34673}" presName="tx1" presStyleLbl="revTx" presStyleIdx="3" presStyleCnt="7"/>
      <dgm:spPr/>
    </dgm:pt>
    <dgm:pt modelId="{FD5331BF-078A-4193-BDCA-8BF7961FFC59}" type="pres">
      <dgm:prSet presAssocID="{41EF7B63-3512-49B7-9154-67EE87F34673}" presName="vert1" presStyleCnt="0"/>
      <dgm:spPr/>
    </dgm:pt>
    <dgm:pt modelId="{62DC3CF6-E071-4E7B-AD39-F50DCC8FF31E}" type="pres">
      <dgm:prSet presAssocID="{56C1EECA-01A4-4047-8AAC-C3E02190D339}" presName="thickLine" presStyleLbl="alignNode1" presStyleIdx="4" presStyleCnt="7"/>
      <dgm:spPr/>
    </dgm:pt>
    <dgm:pt modelId="{46631892-2876-4AA5-A010-D41EA6EF4C82}" type="pres">
      <dgm:prSet presAssocID="{56C1EECA-01A4-4047-8AAC-C3E02190D339}" presName="horz1" presStyleCnt="0"/>
      <dgm:spPr/>
    </dgm:pt>
    <dgm:pt modelId="{8F4347F9-14A0-4229-9510-98D9234382F7}" type="pres">
      <dgm:prSet presAssocID="{56C1EECA-01A4-4047-8AAC-C3E02190D339}" presName="tx1" presStyleLbl="revTx" presStyleIdx="4" presStyleCnt="7"/>
      <dgm:spPr/>
    </dgm:pt>
    <dgm:pt modelId="{109EB968-23C5-4C2B-B9CB-254FF9B687F3}" type="pres">
      <dgm:prSet presAssocID="{56C1EECA-01A4-4047-8AAC-C3E02190D339}" presName="vert1" presStyleCnt="0"/>
      <dgm:spPr/>
    </dgm:pt>
    <dgm:pt modelId="{0C0B0CD8-EACF-4B0C-887F-3FEFB3C3290C}" type="pres">
      <dgm:prSet presAssocID="{DBAF6446-1439-4CF9-B4DA-0B6112EBB00B}" presName="thickLine" presStyleLbl="alignNode1" presStyleIdx="5" presStyleCnt="7"/>
      <dgm:spPr/>
    </dgm:pt>
    <dgm:pt modelId="{505021DF-F1E8-47A4-820B-2AF05765B4AC}" type="pres">
      <dgm:prSet presAssocID="{DBAF6446-1439-4CF9-B4DA-0B6112EBB00B}" presName="horz1" presStyleCnt="0"/>
      <dgm:spPr/>
    </dgm:pt>
    <dgm:pt modelId="{2BF280D7-772C-486B-8589-894990F69A10}" type="pres">
      <dgm:prSet presAssocID="{DBAF6446-1439-4CF9-B4DA-0B6112EBB00B}" presName="tx1" presStyleLbl="revTx" presStyleIdx="5" presStyleCnt="7"/>
      <dgm:spPr/>
    </dgm:pt>
    <dgm:pt modelId="{C8E4A503-B0F4-4DA9-98E3-3D93CFBA94DF}" type="pres">
      <dgm:prSet presAssocID="{DBAF6446-1439-4CF9-B4DA-0B6112EBB00B}" presName="vert1" presStyleCnt="0"/>
      <dgm:spPr/>
    </dgm:pt>
    <dgm:pt modelId="{66247599-8C18-4FAB-9AF1-3F936F75E4B8}" type="pres">
      <dgm:prSet presAssocID="{EF627FB8-2269-4093-AEE7-9764B628962B}" presName="thickLine" presStyleLbl="alignNode1" presStyleIdx="6" presStyleCnt="7"/>
      <dgm:spPr/>
    </dgm:pt>
    <dgm:pt modelId="{5CE6196B-E374-4D7A-AA36-5D0DDE9B5A88}" type="pres">
      <dgm:prSet presAssocID="{EF627FB8-2269-4093-AEE7-9764B628962B}" presName="horz1" presStyleCnt="0"/>
      <dgm:spPr/>
    </dgm:pt>
    <dgm:pt modelId="{7C681C7F-4327-4BB9-A26B-DCEC1DB001E3}" type="pres">
      <dgm:prSet presAssocID="{EF627FB8-2269-4093-AEE7-9764B628962B}" presName="tx1" presStyleLbl="revTx" presStyleIdx="6" presStyleCnt="7"/>
      <dgm:spPr/>
    </dgm:pt>
    <dgm:pt modelId="{0316C4DD-756D-4069-B987-58C0F7A82996}" type="pres">
      <dgm:prSet presAssocID="{EF627FB8-2269-4093-AEE7-9764B628962B}" presName="vert1" presStyleCnt="0"/>
      <dgm:spPr/>
    </dgm:pt>
  </dgm:ptLst>
  <dgm:cxnLst>
    <dgm:cxn modelId="{6A2A4C0B-9EA2-4218-BD4F-C366DD9F5C59}" srcId="{7F0FA56B-CDBC-4874-8748-E737D21F1FC7}" destId="{DF17411C-2048-4EC0-B317-C4DC03635D0C}" srcOrd="2" destOrd="0" parTransId="{5E4BA1FC-1218-4D32-8A79-5BAB37E48364}" sibTransId="{BE55BAC1-A231-450B-A4C6-DD542D3B1706}"/>
    <dgm:cxn modelId="{4A9AF21F-131F-467F-9B96-CC54C34F1072}" srcId="{7F0FA56B-CDBC-4874-8748-E737D21F1FC7}" destId="{41EF7B63-3512-49B7-9154-67EE87F34673}" srcOrd="3" destOrd="0" parTransId="{B92486A7-164F-44EA-A483-2CA937A5777C}" sibTransId="{B8E2FA33-26AB-4375-B115-F21928B29756}"/>
    <dgm:cxn modelId="{77301F38-78AC-4DA0-A205-5D83DE0394E3}" type="presOf" srcId="{53BF231B-7A53-44D3-8BB9-A497CDA9E0B2}" destId="{59599669-8BBB-4AD8-A745-36CB68714A5A}" srcOrd="0" destOrd="0" presId="urn:microsoft.com/office/officeart/2008/layout/LinedList"/>
    <dgm:cxn modelId="{F1E59A3B-887E-405C-9700-4EB2FB003057}" type="presOf" srcId="{EF627FB8-2269-4093-AEE7-9764B628962B}" destId="{7C681C7F-4327-4BB9-A26B-DCEC1DB001E3}" srcOrd="0" destOrd="0" presId="urn:microsoft.com/office/officeart/2008/layout/LinedList"/>
    <dgm:cxn modelId="{79B52E3F-45F5-4EE4-AABD-2A1476AA3F82}" srcId="{7F0FA56B-CDBC-4874-8748-E737D21F1FC7}" destId="{53BF231B-7A53-44D3-8BB9-A497CDA9E0B2}" srcOrd="0" destOrd="0" parTransId="{E88E063C-A92B-4F08-8C4A-4F1E8AB0900C}" sibTransId="{0B7CD3A8-8AB6-41D6-B15D-B18E6EC7C68B}"/>
    <dgm:cxn modelId="{44E60C43-8117-4FC2-85AF-7AB46E500C5D}" type="presOf" srcId="{55B65E4D-73BE-4CA5-AF64-0C8FFC5C26AC}" destId="{58414248-2268-4626-B7FD-6ECE5E506B5A}" srcOrd="0" destOrd="0" presId="urn:microsoft.com/office/officeart/2008/layout/LinedList"/>
    <dgm:cxn modelId="{BD930667-60AD-4199-9188-DC8464DFEA61}" srcId="{7F0FA56B-CDBC-4874-8748-E737D21F1FC7}" destId="{56C1EECA-01A4-4047-8AAC-C3E02190D339}" srcOrd="4" destOrd="0" parTransId="{059BB2D5-A263-4DE7-B0B5-148CE1848CF9}" sibTransId="{0C05C1A5-4CE1-44DC-8E85-C47A6E58E865}"/>
    <dgm:cxn modelId="{FB44084D-9B6A-4A23-B19C-9A17B95328D7}" type="presOf" srcId="{7F0FA56B-CDBC-4874-8748-E737D21F1FC7}" destId="{2C6474B1-65E8-462D-937F-A127FC040BDB}" srcOrd="0" destOrd="0" presId="urn:microsoft.com/office/officeart/2008/layout/LinedList"/>
    <dgm:cxn modelId="{425970A6-5DDC-4683-AC35-01EAE919B8EE}" type="presOf" srcId="{41EF7B63-3512-49B7-9154-67EE87F34673}" destId="{1450A032-C403-409F-BD6D-DF0BF8E65664}" srcOrd="0" destOrd="0" presId="urn:microsoft.com/office/officeart/2008/layout/LinedList"/>
    <dgm:cxn modelId="{BD0BA1C3-715C-4C4A-9FFF-58B3D4425C77}" type="presOf" srcId="{DF17411C-2048-4EC0-B317-C4DC03635D0C}" destId="{A769966D-B4E1-47D2-AA6F-434696B6565B}" srcOrd="0" destOrd="0" presId="urn:microsoft.com/office/officeart/2008/layout/LinedList"/>
    <dgm:cxn modelId="{B5E631C8-2337-47AD-AC0B-9442A1BA6BB6}" type="presOf" srcId="{DBAF6446-1439-4CF9-B4DA-0B6112EBB00B}" destId="{2BF280D7-772C-486B-8589-894990F69A10}" srcOrd="0" destOrd="0" presId="urn:microsoft.com/office/officeart/2008/layout/LinedList"/>
    <dgm:cxn modelId="{6E7064D0-F5C3-4951-BE7C-C6F8972F31A6}" srcId="{7F0FA56B-CDBC-4874-8748-E737D21F1FC7}" destId="{EF627FB8-2269-4093-AEE7-9764B628962B}" srcOrd="6" destOrd="0" parTransId="{1E9BE241-C8A2-4BA0-9755-D7DD45B13E0A}" sibTransId="{FF387E2A-CB89-4B2C-A268-73CEFDA5B038}"/>
    <dgm:cxn modelId="{F3BA21D4-F83D-43E7-A60C-920E6388C796}" srcId="{7F0FA56B-CDBC-4874-8748-E737D21F1FC7}" destId="{DBAF6446-1439-4CF9-B4DA-0B6112EBB00B}" srcOrd="5" destOrd="0" parTransId="{63415B08-6FB3-4EB4-B888-CCFC47928CA4}" sibTransId="{5F55DF30-3328-4DF0-8C20-1BDC52282DDE}"/>
    <dgm:cxn modelId="{999EA8E0-AE67-422D-9735-50D94A21A742}" type="presOf" srcId="{56C1EECA-01A4-4047-8AAC-C3E02190D339}" destId="{8F4347F9-14A0-4229-9510-98D9234382F7}" srcOrd="0" destOrd="0" presId="urn:microsoft.com/office/officeart/2008/layout/LinedList"/>
    <dgm:cxn modelId="{C270F5E8-5080-456C-8879-5A7E147A5818}" srcId="{7F0FA56B-CDBC-4874-8748-E737D21F1FC7}" destId="{55B65E4D-73BE-4CA5-AF64-0C8FFC5C26AC}" srcOrd="1" destOrd="0" parTransId="{4C8594BA-258D-4CF9-AE86-3871875A95A1}" sibTransId="{1F93B6DD-9D90-4A67-B7D8-A632D0B83FF2}"/>
    <dgm:cxn modelId="{85C9F4E3-2EA0-421C-8099-80122A47F1EC}" type="presParOf" srcId="{2C6474B1-65E8-462D-937F-A127FC040BDB}" destId="{BE7615C1-E15C-408B-99B9-3E6DC6FA2783}" srcOrd="0" destOrd="0" presId="urn:microsoft.com/office/officeart/2008/layout/LinedList"/>
    <dgm:cxn modelId="{EC7E8735-1BB7-4A1C-BC35-802EA6D313AF}" type="presParOf" srcId="{2C6474B1-65E8-462D-937F-A127FC040BDB}" destId="{015B12CC-A903-4930-8D84-D14307CBA16C}" srcOrd="1" destOrd="0" presId="urn:microsoft.com/office/officeart/2008/layout/LinedList"/>
    <dgm:cxn modelId="{3866F7F2-7462-47A5-8A4C-B16B83AFC7B2}" type="presParOf" srcId="{015B12CC-A903-4930-8D84-D14307CBA16C}" destId="{59599669-8BBB-4AD8-A745-36CB68714A5A}" srcOrd="0" destOrd="0" presId="urn:microsoft.com/office/officeart/2008/layout/LinedList"/>
    <dgm:cxn modelId="{DBAAEEBE-ECFE-4B2A-A5C2-CFF7B78C1895}" type="presParOf" srcId="{015B12CC-A903-4930-8D84-D14307CBA16C}" destId="{BA79C037-7790-4CDD-838C-BD0B41F3C29C}" srcOrd="1" destOrd="0" presId="urn:microsoft.com/office/officeart/2008/layout/LinedList"/>
    <dgm:cxn modelId="{BB8980BF-7932-40FE-B4C4-7A6553223673}" type="presParOf" srcId="{2C6474B1-65E8-462D-937F-A127FC040BDB}" destId="{33A971A4-23AC-4F0A-9AF0-3E66DB7DF59C}" srcOrd="2" destOrd="0" presId="urn:microsoft.com/office/officeart/2008/layout/LinedList"/>
    <dgm:cxn modelId="{0E9C40AF-F30F-4FD2-AD92-EF8BEA48B3D5}" type="presParOf" srcId="{2C6474B1-65E8-462D-937F-A127FC040BDB}" destId="{8E344704-1A36-4E45-B37A-B6F8055994D7}" srcOrd="3" destOrd="0" presId="urn:microsoft.com/office/officeart/2008/layout/LinedList"/>
    <dgm:cxn modelId="{C512F850-A3EC-4CCF-80C5-51894129E09C}" type="presParOf" srcId="{8E344704-1A36-4E45-B37A-B6F8055994D7}" destId="{58414248-2268-4626-B7FD-6ECE5E506B5A}" srcOrd="0" destOrd="0" presId="urn:microsoft.com/office/officeart/2008/layout/LinedList"/>
    <dgm:cxn modelId="{9AA29692-59AE-402E-B906-EC4905B394EF}" type="presParOf" srcId="{8E344704-1A36-4E45-B37A-B6F8055994D7}" destId="{73B223DE-E5E2-400F-9505-48A2EDCA3EFC}" srcOrd="1" destOrd="0" presId="urn:microsoft.com/office/officeart/2008/layout/LinedList"/>
    <dgm:cxn modelId="{ECBC9331-1E6F-48F9-8556-7104B564F618}" type="presParOf" srcId="{2C6474B1-65E8-462D-937F-A127FC040BDB}" destId="{A40AD45C-9050-4F97-A1BE-2411233BBE78}" srcOrd="4" destOrd="0" presId="urn:microsoft.com/office/officeart/2008/layout/LinedList"/>
    <dgm:cxn modelId="{63D8CF18-31A6-4D32-85C1-3CAEDD1C9742}" type="presParOf" srcId="{2C6474B1-65E8-462D-937F-A127FC040BDB}" destId="{D2D71F89-2E4A-4A81-86B6-81B53CD5CBE6}" srcOrd="5" destOrd="0" presId="urn:microsoft.com/office/officeart/2008/layout/LinedList"/>
    <dgm:cxn modelId="{D97EE73A-F475-4B34-A76F-D94D80A87840}" type="presParOf" srcId="{D2D71F89-2E4A-4A81-86B6-81B53CD5CBE6}" destId="{A769966D-B4E1-47D2-AA6F-434696B6565B}" srcOrd="0" destOrd="0" presId="urn:microsoft.com/office/officeart/2008/layout/LinedList"/>
    <dgm:cxn modelId="{72DE8E6A-86DC-4528-97D0-AEFEBD9E4B9C}" type="presParOf" srcId="{D2D71F89-2E4A-4A81-86B6-81B53CD5CBE6}" destId="{F07E735E-29A0-43CA-89BD-54B447A0D0A4}" srcOrd="1" destOrd="0" presId="urn:microsoft.com/office/officeart/2008/layout/LinedList"/>
    <dgm:cxn modelId="{832B3083-B83A-4063-A35B-ADC58708BF64}" type="presParOf" srcId="{2C6474B1-65E8-462D-937F-A127FC040BDB}" destId="{342BCF3D-11E2-4970-B8B2-22EC564A0FF0}" srcOrd="6" destOrd="0" presId="urn:microsoft.com/office/officeart/2008/layout/LinedList"/>
    <dgm:cxn modelId="{8A8ECD19-2BFA-4C84-8D0B-6DAC6B646950}" type="presParOf" srcId="{2C6474B1-65E8-462D-937F-A127FC040BDB}" destId="{D1C36319-933C-493F-89C2-B96C20381CDC}" srcOrd="7" destOrd="0" presId="urn:microsoft.com/office/officeart/2008/layout/LinedList"/>
    <dgm:cxn modelId="{B5565897-76FE-4474-BBA8-F25239FD4072}" type="presParOf" srcId="{D1C36319-933C-493F-89C2-B96C20381CDC}" destId="{1450A032-C403-409F-BD6D-DF0BF8E65664}" srcOrd="0" destOrd="0" presId="urn:microsoft.com/office/officeart/2008/layout/LinedList"/>
    <dgm:cxn modelId="{023D59BC-D326-4EF1-AFB4-74A7CFBB9E59}" type="presParOf" srcId="{D1C36319-933C-493F-89C2-B96C20381CDC}" destId="{FD5331BF-078A-4193-BDCA-8BF7961FFC59}" srcOrd="1" destOrd="0" presId="urn:microsoft.com/office/officeart/2008/layout/LinedList"/>
    <dgm:cxn modelId="{B89A8BDF-2A28-466A-899B-C1F2AD5599BC}" type="presParOf" srcId="{2C6474B1-65E8-462D-937F-A127FC040BDB}" destId="{62DC3CF6-E071-4E7B-AD39-F50DCC8FF31E}" srcOrd="8" destOrd="0" presId="urn:microsoft.com/office/officeart/2008/layout/LinedList"/>
    <dgm:cxn modelId="{AA7054FB-AC10-4F66-A32A-2FA880866766}" type="presParOf" srcId="{2C6474B1-65E8-462D-937F-A127FC040BDB}" destId="{46631892-2876-4AA5-A010-D41EA6EF4C82}" srcOrd="9" destOrd="0" presId="urn:microsoft.com/office/officeart/2008/layout/LinedList"/>
    <dgm:cxn modelId="{E3C9ABA8-AB27-4958-8B2A-2C53C0CFFD7E}" type="presParOf" srcId="{46631892-2876-4AA5-A010-D41EA6EF4C82}" destId="{8F4347F9-14A0-4229-9510-98D9234382F7}" srcOrd="0" destOrd="0" presId="urn:microsoft.com/office/officeart/2008/layout/LinedList"/>
    <dgm:cxn modelId="{FAEA172F-5217-46C5-B6A7-54C574441EE2}" type="presParOf" srcId="{46631892-2876-4AA5-A010-D41EA6EF4C82}" destId="{109EB968-23C5-4C2B-B9CB-254FF9B687F3}" srcOrd="1" destOrd="0" presId="urn:microsoft.com/office/officeart/2008/layout/LinedList"/>
    <dgm:cxn modelId="{34B089DF-2463-4B45-A23F-6E72F3937910}" type="presParOf" srcId="{2C6474B1-65E8-462D-937F-A127FC040BDB}" destId="{0C0B0CD8-EACF-4B0C-887F-3FEFB3C3290C}" srcOrd="10" destOrd="0" presId="urn:microsoft.com/office/officeart/2008/layout/LinedList"/>
    <dgm:cxn modelId="{0D4D938E-D24D-44AD-ABAF-4A812F34AAE9}" type="presParOf" srcId="{2C6474B1-65E8-462D-937F-A127FC040BDB}" destId="{505021DF-F1E8-47A4-820B-2AF05765B4AC}" srcOrd="11" destOrd="0" presId="urn:microsoft.com/office/officeart/2008/layout/LinedList"/>
    <dgm:cxn modelId="{7FD2C5B2-7CC1-4B49-B3CE-5CB15EEB314B}" type="presParOf" srcId="{505021DF-F1E8-47A4-820B-2AF05765B4AC}" destId="{2BF280D7-772C-486B-8589-894990F69A10}" srcOrd="0" destOrd="0" presId="urn:microsoft.com/office/officeart/2008/layout/LinedList"/>
    <dgm:cxn modelId="{18135A27-BB6E-462B-8F60-68401D454C8E}" type="presParOf" srcId="{505021DF-F1E8-47A4-820B-2AF05765B4AC}" destId="{C8E4A503-B0F4-4DA9-98E3-3D93CFBA94DF}" srcOrd="1" destOrd="0" presId="urn:microsoft.com/office/officeart/2008/layout/LinedList"/>
    <dgm:cxn modelId="{816AAECF-928F-4CDB-967B-533F4DDE5BD1}" type="presParOf" srcId="{2C6474B1-65E8-462D-937F-A127FC040BDB}" destId="{66247599-8C18-4FAB-9AF1-3F936F75E4B8}" srcOrd="12" destOrd="0" presId="urn:microsoft.com/office/officeart/2008/layout/LinedList"/>
    <dgm:cxn modelId="{9EB0ABDB-C42F-434A-9616-CFF8E53EA3FD}" type="presParOf" srcId="{2C6474B1-65E8-462D-937F-A127FC040BDB}" destId="{5CE6196B-E374-4D7A-AA36-5D0DDE9B5A88}" srcOrd="13" destOrd="0" presId="urn:microsoft.com/office/officeart/2008/layout/LinedList"/>
    <dgm:cxn modelId="{8008A1BA-81D9-4892-A5AB-4DDFAFE3013A}" type="presParOf" srcId="{5CE6196B-E374-4D7A-AA36-5D0DDE9B5A88}" destId="{7C681C7F-4327-4BB9-A26B-DCEC1DB001E3}" srcOrd="0" destOrd="0" presId="urn:microsoft.com/office/officeart/2008/layout/LinedList"/>
    <dgm:cxn modelId="{643CA5F8-333B-4595-A1A2-E88D318E9626}" type="presParOf" srcId="{5CE6196B-E374-4D7A-AA36-5D0DDE9B5A88}" destId="{0316C4DD-756D-4069-B987-58C0F7A829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23B119-5816-4095-928F-098F616271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95DCDA6-8969-4478-ADC2-13AC0266191F}">
      <dgm:prSet/>
      <dgm:spPr/>
      <dgm:t>
        <a:bodyPr/>
        <a:lstStyle/>
        <a:p>
          <a:r>
            <a:rPr lang="en-AU"/>
            <a:t>Design Squad 2.0 dataset based on general knowledge rule</a:t>
          </a:r>
          <a:endParaRPr lang="en-US"/>
        </a:p>
      </dgm:t>
    </dgm:pt>
    <dgm:pt modelId="{493516BF-EC80-435F-AA91-02BE209571E5}" type="parTrans" cxnId="{A56CE7B8-C622-4EFF-9227-58A020F56AC3}">
      <dgm:prSet/>
      <dgm:spPr/>
      <dgm:t>
        <a:bodyPr/>
        <a:lstStyle/>
        <a:p>
          <a:endParaRPr lang="en-US"/>
        </a:p>
      </dgm:t>
    </dgm:pt>
    <dgm:pt modelId="{05422E20-F7A3-4FF2-A625-44EE7A7240B4}" type="sibTrans" cxnId="{A56CE7B8-C622-4EFF-9227-58A020F56AC3}">
      <dgm:prSet/>
      <dgm:spPr/>
      <dgm:t>
        <a:bodyPr/>
        <a:lstStyle/>
        <a:p>
          <a:endParaRPr lang="en-US"/>
        </a:p>
      </dgm:t>
    </dgm:pt>
    <dgm:pt modelId="{C01660A0-85C2-4A2E-84F9-D85E5A097051}">
      <dgm:prSet/>
      <dgm:spPr/>
      <dgm:t>
        <a:bodyPr/>
        <a:lstStyle/>
        <a:p>
          <a:r>
            <a:rPr lang="en-AU" dirty="0"/>
            <a:t>Test, Report and Conclusion</a:t>
          </a:r>
          <a:endParaRPr lang="en-US" dirty="0"/>
        </a:p>
      </dgm:t>
    </dgm:pt>
    <dgm:pt modelId="{12BB30CC-3B50-445C-8065-61106AF03D16}" type="parTrans" cxnId="{BBC7D00E-226C-4234-892C-ADB26240E261}">
      <dgm:prSet/>
      <dgm:spPr/>
      <dgm:t>
        <a:bodyPr/>
        <a:lstStyle/>
        <a:p>
          <a:endParaRPr lang="en-US"/>
        </a:p>
      </dgm:t>
    </dgm:pt>
    <dgm:pt modelId="{77FA888C-4B19-480B-8723-2FA6E001EDA6}" type="sibTrans" cxnId="{BBC7D00E-226C-4234-892C-ADB26240E261}">
      <dgm:prSet/>
      <dgm:spPr/>
      <dgm:t>
        <a:bodyPr/>
        <a:lstStyle/>
        <a:p>
          <a:endParaRPr lang="en-US"/>
        </a:p>
      </dgm:t>
    </dgm:pt>
    <dgm:pt modelId="{15690D9B-6E45-4CA2-AA19-BD0D47FFEB74}" type="pres">
      <dgm:prSet presAssocID="{4C23B119-5816-4095-928F-098F61627102}" presName="root" presStyleCnt="0">
        <dgm:presLayoutVars>
          <dgm:dir/>
          <dgm:resizeHandles val="exact"/>
        </dgm:presLayoutVars>
      </dgm:prSet>
      <dgm:spPr/>
    </dgm:pt>
    <dgm:pt modelId="{F7905D37-59C2-4C23-936C-0CBCC644E418}" type="pres">
      <dgm:prSet presAssocID="{595DCDA6-8969-4478-ADC2-13AC0266191F}" presName="compNode" presStyleCnt="0"/>
      <dgm:spPr/>
    </dgm:pt>
    <dgm:pt modelId="{4B638388-DD6A-4FCA-9391-1130E16820D7}" type="pres">
      <dgm:prSet presAssocID="{595DCDA6-8969-4478-ADC2-13AC026619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A50DFC-44F9-4C0C-8EBF-6763EEFB4838}" type="pres">
      <dgm:prSet presAssocID="{595DCDA6-8969-4478-ADC2-13AC0266191F}" presName="spaceRect" presStyleCnt="0"/>
      <dgm:spPr/>
    </dgm:pt>
    <dgm:pt modelId="{18734246-0C54-4F94-94AB-F056EE1B686A}" type="pres">
      <dgm:prSet presAssocID="{595DCDA6-8969-4478-ADC2-13AC0266191F}" presName="textRect" presStyleLbl="revTx" presStyleIdx="0" presStyleCnt="2">
        <dgm:presLayoutVars>
          <dgm:chMax val="1"/>
          <dgm:chPref val="1"/>
        </dgm:presLayoutVars>
      </dgm:prSet>
      <dgm:spPr/>
    </dgm:pt>
    <dgm:pt modelId="{CD169FB5-FDBD-4675-B55E-0CC7381AEC3E}" type="pres">
      <dgm:prSet presAssocID="{05422E20-F7A3-4FF2-A625-44EE7A7240B4}" presName="sibTrans" presStyleCnt="0"/>
      <dgm:spPr/>
    </dgm:pt>
    <dgm:pt modelId="{D2629C84-7EEA-4D37-9C8E-CB3FAA42088D}" type="pres">
      <dgm:prSet presAssocID="{C01660A0-85C2-4A2E-84F9-D85E5A097051}" presName="compNode" presStyleCnt="0"/>
      <dgm:spPr/>
    </dgm:pt>
    <dgm:pt modelId="{40636EE0-B034-4601-84FB-FDC14D401433}" type="pres">
      <dgm:prSet presAssocID="{C01660A0-85C2-4A2E-84F9-D85E5A0970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1FCA0E9-DBC8-4434-AABD-3342BB3F41E8}" type="pres">
      <dgm:prSet presAssocID="{C01660A0-85C2-4A2E-84F9-D85E5A097051}" presName="spaceRect" presStyleCnt="0"/>
      <dgm:spPr/>
    </dgm:pt>
    <dgm:pt modelId="{39F43400-720C-450F-9AC4-548CC5C53CD9}" type="pres">
      <dgm:prSet presAssocID="{C01660A0-85C2-4A2E-84F9-D85E5A0970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C7D00E-226C-4234-892C-ADB26240E261}" srcId="{4C23B119-5816-4095-928F-098F61627102}" destId="{C01660A0-85C2-4A2E-84F9-D85E5A097051}" srcOrd="1" destOrd="0" parTransId="{12BB30CC-3B50-445C-8065-61106AF03D16}" sibTransId="{77FA888C-4B19-480B-8723-2FA6E001EDA6}"/>
    <dgm:cxn modelId="{F9F48819-6BDA-4C31-B3B6-4F236F75D2EF}" type="presOf" srcId="{C01660A0-85C2-4A2E-84F9-D85E5A097051}" destId="{39F43400-720C-450F-9AC4-548CC5C53CD9}" srcOrd="0" destOrd="0" presId="urn:microsoft.com/office/officeart/2018/2/layout/IconLabelList"/>
    <dgm:cxn modelId="{A2494579-436E-4463-B9F6-86D2170CB192}" type="presOf" srcId="{595DCDA6-8969-4478-ADC2-13AC0266191F}" destId="{18734246-0C54-4F94-94AB-F056EE1B686A}" srcOrd="0" destOrd="0" presId="urn:microsoft.com/office/officeart/2018/2/layout/IconLabelList"/>
    <dgm:cxn modelId="{A56CE7B8-C622-4EFF-9227-58A020F56AC3}" srcId="{4C23B119-5816-4095-928F-098F61627102}" destId="{595DCDA6-8969-4478-ADC2-13AC0266191F}" srcOrd="0" destOrd="0" parTransId="{493516BF-EC80-435F-AA91-02BE209571E5}" sibTransId="{05422E20-F7A3-4FF2-A625-44EE7A7240B4}"/>
    <dgm:cxn modelId="{28CFCFE3-A48F-4FFD-9193-79FFCDAD1DB5}" type="presOf" srcId="{4C23B119-5816-4095-928F-098F61627102}" destId="{15690D9B-6E45-4CA2-AA19-BD0D47FFEB74}" srcOrd="0" destOrd="0" presId="urn:microsoft.com/office/officeart/2018/2/layout/IconLabelList"/>
    <dgm:cxn modelId="{C3A6E947-E370-4391-BBF1-06852D6721E9}" type="presParOf" srcId="{15690D9B-6E45-4CA2-AA19-BD0D47FFEB74}" destId="{F7905D37-59C2-4C23-936C-0CBCC644E418}" srcOrd="0" destOrd="0" presId="urn:microsoft.com/office/officeart/2018/2/layout/IconLabelList"/>
    <dgm:cxn modelId="{EDB33C53-F260-47D9-9518-FD9B898AB487}" type="presParOf" srcId="{F7905D37-59C2-4C23-936C-0CBCC644E418}" destId="{4B638388-DD6A-4FCA-9391-1130E16820D7}" srcOrd="0" destOrd="0" presId="urn:microsoft.com/office/officeart/2018/2/layout/IconLabelList"/>
    <dgm:cxn modelId="{25A09088-DBC5-44C7-AE80-97EF266373B8}" type="presParOf" srcId="{F7905D37-59C2-4C23-936C-0CBCC644E418}" destId="{17A50DFC-44F9-4C0C-8EBF-6763EEFB4838}" srcOrd="1" destOrd="0" presId="urn:microsoft.com/office/officeart/2018/2/layout/IconLabelList"/>
    <dgm:cxn modelId="{7BEA2596-CCBD-4371-A240-3E468284C735}" type="presParOf" srcId="{F7905D37-59C2-4C23-936C-0CBCC644E418}" destId="{18734246-0C54-4F94-94AB-F056EE1B686A}" srcOrd="2" destOrd="0" presId="urn:microsoft.com/office/officeart/2018/2/layout/IconLabelList"/>
    <dgm:cxn modelId="{A313FB82-EF91-4F1F-A8A3-15361BAA651B}" type="presParOf" srcId="{15690D9B-6E45-4CA2-AA19-BD0D47FFEB74}" destId="{CD169FB5-FDBD-4675-B55E-0CC7381AEC3E}" srcOrd="1" destOrd="0" presId="urn:microsoft.com/office/officeart/2018/2/layout/IconLabelList"/>
    <dgm:cxn modelId="{011D0AF3-DCAE-42E0-88A4-278E74089437}" type="presParOf" srcId="{15690D9B-6E45-4CA2-AA19-BD0D47FFEB74}" destId="{D2629C84-7EEA-4D37-9C8E-CB3FAA42088D}" srcOrd="2" destOrd="0" presId="urn:microsoft.com/office/officeart/2018/2/layout/IconLabelList"/>
    <dgm:cxn modelId="{7793111A-9ADB-4AB6-BC4F-9D1B9B34E12C}" type="presParOf" srcId="{D2629C84-7EEA-4D37-9C8E-CB3FAA42088D}" destId="{40636EE0-B034-4601-84FB-FDC14D401433}" srcOrd="0" destOrd="0" presId="urn:microsoft.com/office/officeart/2018/2/layout/IconLabelList"/>
    <dgm:cxn modelId="{7541C833-9852-451F-AFF2-CB408E902E98}" type="presParOf" srcId="{D2629C84-7EEA-4D37-9C8E-CB3FAA42088D}" destId="{71FCA0E9-DBC8-4434-AABD-3342BB3F41E8}" srcOrd="1" destOrd="0" presId="urn:microsoft.com/office/officeart/2018/2/layout/IconLabelList"/>
    <dgm:cxn modelId="{B187F897-1311-487F-8DEB-26F988A2AB4E}" type="presParOf" srcId="{D2629C84-7EEA-4D37-9C8E-CB3FAA42088D}" destId="{39F43400-720C-450F-9AC4-548CC5C53C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CF46C-880E-42CA-ACA2-497288E5F43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0022E-C54A-40F9-913C-0DE8C2390CD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Keyword: </a:t>
          </a:r>
          <a:r>
            <a:rPr lang="en-AU" sz="2500" kern="1200"/>
            <a:t>SQuAD Dataset</a:t>
          </a:r>
          <a:endParaRPr lang="en-US" sz="2500" kern="1200"/>
        </a:p>
      </dsp:txBody>
      <dsp:txXfrm>
        <a:off x="0" y="623"/>
        <a:ext cx="6492875" cy="1020830"/>
      </dsp:txXfrm>
    </dsp:sp>
    <dsp:sp modelId="{F198E5FA-E291-45AC-AD58-AA4860B1CF49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158E4-765D-434B-845B-08DEE2EDE81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Database: </a:t>
          </a:r>
          <a:r>
            <a:rPr lang="en-AU" sz="2500" kern="1200"/>
            <a:t>IEEE Explore</a:t>
          </a:r>
          <a:endParaRPr lang="en-US" sz="2500" kern="1200"/>
        </a:p>
      </dsp:txBody>
      <dsp:txXfrm>
        <a:off x="0" y="1021453"/>
        <a:ext cx="6492875" cy="1020830"/>
      </dsp:txXfrm>
    </dsp:sp>
    <dsp:sp modelId="{37CB1B97-67D3-42D9-AE46-B4B282ED1C7E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3288-0C23-413B-A723-728C8DC55FD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Results: </a:t>
          </a:r>
          <a:r>
            <a:rPr lang="en-AU" sz="2500" kern="1200"/>
            <a:t>0</a:t>
          </a:r>
          <a:endParaRPr lang="en-US" sz="2500" kern="1200"/>
        </a:p>
      </dsp:txBody>
      <dsp:txXfrm>
        <a:off x="0" y="2042284"/>
        <a:ext cx="6492875" cy="1020830"/>
      </dsp:txXfrm>
    </dsp:sp>
    <dsp:sp modelId="{D89FEE09-F761-4C7A-B2C0-4BC347CC9EB5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55BDD-51DE-4244-A3A3-EE090A4DA8E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Review</a:t>
          </a:r>
          <a:endParaRPr lang="en-US" sz="2500" kern="1200"/>
        </a:p>
      </dsp:txBody>
      <dsp:txXfrm>
        <a:off x="0" y="3063115"/>
        <a:ext cx="6492875" cy="1020830"/>
      </dsp:txXfrm>
    </dsp:sp>
    <dsp:sp modelId="{14EEA866-A712-48C5-A4AA-317B9B39E209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F2B17-06D2-4ACB-8C2F-86F3D0F0C3E6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This illustrates that the research on SQUAD 2.0 is new or has not been published on IEEE Explore.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066F-C863-4580-9E89-CF37C168E378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9817-C34B-4761-8CA9-453ABA21BB19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Keyword: </a:t>
          </a:r>
          <a:r>
            <a:rPr lang="en-AU" sz="1800" kern="1200" dirty="0"/>
            <a:t>Dataset Building</a:t>
          </a:r>
          <a:endParaRPr lang="en-US" sz="1800" kern="1200" dirty="0"/>
        </a:p>
      </dsp:txBody>
      <dsp:txXfrm>
        <a:off x="0" y="623"/>
        <a:ext cx="6492875" cy="729164"/>
      </dsp:txXfrm>
    </dsp:sp>
    <dsp:sp modelId="{8C643448-875D-4FC6-8504-A6E5489DED65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6708-ABDB-4546-99EA-A2C74606BCEA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Database: </a:t>
          </a:r>
          <a:r>
            <a:rPr lang="en-AU" sz="1800" kern="1200" dirty="0"/>
            <a:t>IEEE Explore</a:t>
          </a:r>
          <a:endParaRPr lang="en-US" sz="1800" kern="1200" dirty="0"/>
        </a:p>
      </dsp:txBody>
      <dsp:txXfrm>
        <a:off x="0" y="729788"/>
        <a:ext cx="6492875" cy="729164"/>
      </dsp:txXfrm>
    </dsp:sp>
    <dsp:sp modelId="{BF661F9F-E092-446E-AE96-54DC26C7E1FA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C59A2-DE78-4982-83B2-5299C7DE7B74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Year: </a:t>
          </a:r>
          <a:r>
            <a:rPr lang="en-AU" sz="1800" kern="1200" dirty="0"/>
            <a:t>2</a:t>
          </a:r>
          <a:endParaRPr lang="en-US" sz="1800" kern="1200" dirty="0"/>
        </a:p>
      </dsp:txBody>
      <dsp:txXfrm>
        <a:off x="0" y="1458952"/>
        <a:ext cx="6492875" cy="729164"/>
      </dsp:txXfrm>
    </dsp:sp>
    <dsp:sp modelId="{12FFBD64-09CA-4801-8F08-6C7C2D62CC49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5857F-794B-4A75-A07A-725953AD7BD4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Results: </a:t>
          </a:r>
          <a:r>
            <a:rPr lang="en-AU" sz="1800" kern="1200" dirty="0"/>
            <a:t>2865</a:t>
          </a:r>
          <a:endParaRPr lang="en-US" sz="1800" kern="1200" dirty="0"/>
        </a:p>
      </dsp:txBody>
      <dsp:txXfrm>
        <a:off x="0" y="2188117"/>
        <a:ext cx="6492875" cy="729164"/>
      </dsp:txXfrm>
    </dsp:sp>
    <dsp:sp modelId="{05BEF7DD-B286-4A95-908B-7EAE33348B3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B705A-8757-4B86-A29D-998144AEDDDC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Review</a:t>
          </a:r>
          <a:endParaRPr lang="en-US" sz="1800" kern="1200" dirty="0"/>
        </a:p>
      </dsp:txBody>
      <dsp:txXfrm>
        <a:off x="0" y="2917282"/>
        <a:ext cx="6492875" cy="729164"/>
      </dsp:txXfrm>
    </dsp:sp>
    <dsp:sp modelId="{B01AB0A2-B0C6-4D8F-B676-8E62AB88411A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6621A-9BB3-4FC8-BE36-0A9117D28358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This illustrates that researchers may have applied datasets building but did not base it on SQUAD 2.0.</a:t>
          </a:r>
          <a:endParaRPr lang="en-US" sz="1800" kern="1200"/>
        </a:p>
      </dsp:txBody>
      <dsp:txXfrm>
        <a:off x="0" y="3646447"/>
        <a:ext cx="6492875" cy="729164"/>
      </dsp:txXfrm>
    </dsp:sp>
    <dsp:sp modelId="{CBD75BBD-9A89-4DB1-9C4B-AEC5EEEBB6B6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47508-D2F6-46F1-AD8B-B6A45467B0CD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Given that IEEE Explore research database mainly focuses on building datasets, the articles it includes do not relate to SQUAD 2.0. </a:t>
          </a:r>
          <a:endParaRPr lang="en-US" sz="1800" kern="1200"/>
        </a:p>
      </dsp:txBody>
      <dsp:txXfrm>
        <a:off x="0" y="4375611"/>
        <a:ext cx="6492875" cy="72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3AA10-B16D-4D8F-BBB0-28617CC17E1A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D79A1-525B-4C25-92D4-FC1B84F6248E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Keyword: </a:t>
          </a:r>
          <a:r>
            <a:rPr lang="en-AU" sz="2000" kern="1200"/>
            <a:t>SQuAD 2.0 Dataset</a:t>
          </a:r>
          <a:endParaRPr lang="en-US" sz="2000" kern="1200"/>
        </a:p>
      </dsp:txBody>
      <dsp:txXfrm>
        <a:off x="0" y="623"/>
        <a:ext cx="6492875" cy="729164"/>
      </dsp:txXfrm>
    </dsp:sp>
    <dsp:sp modelId="{AB35F00B-72B8-4BCD-B930-AA2C93CA7597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1D579-77C8-4FDD-BEA3-83E648C49673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Database: </a:t>
          </a:r>
          <a:r>
            <a:rPr lang="en-AU" sz="2000" kern="1200"/>
            <a:t>Google Scholar</a:t>
          </a:r>
          <a:endParaRPr lang="en-US" sz="2000" kern="1200"/>
        </a:p>
      </dsp:txBody>
      <dsp:txXfrm>
        <a:off x="0" y="729788"/>
        <a:ext cx="6492875" cy="729164"/>
      </dsp:txXfrm>
    </dsp:sp>
    <dsp:sp modelId="{A7003743-CD8F-4913-B442-B3617DFBB09F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A0E8B-B5D9-4C4B-BCE0-EAD23B9DE91D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Year: </a:t>
          </a:r>
          <a:r>
            <a:rPr lang="en-AU" sz="2000" kern="1200"/>
            <a:t>4</a:t>
          </a:r>
          <a:endParaRPr lang="en-US" sz="2000" kern="1200"/>
        </a:p>
      </dsp:txBody>
      <dsp:txXfrm>
        <a:off x="0" y="1458952"/>
        <a:ext cx="6492875" cy="729164"/>
      </dsp:txXfrm>
    </dsp:sp>
    <dsp:sp modelId="{4750B607-72D3-4EE2-B830-2B45B0EEF327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C66A-A127-4492-BFF1-B728B3EBA200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Results: </a:t>
          </a:r>
          <a:r>
            <a:rPr lang="en-AU" sz="2000" kern="1200"/>
            <a:t>718</a:t>
          </a:r>
          <a:endParaRPr lang="en-US" sz="2000" kern="1200"/>
        </a:p>
      </dsp:txBody>
      <dsp:txXfrm>
        <a:off x="0" y="2188117"/>
        <a:ext cx="6492875" cy="729164"/>
      </dsp:txXfrm>
    </dsp:sp>
    <dsp:sp modelId="{3ABACC22-228C-482E-BE18-DE3EC50EA3FE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2ECB9-C478-4A2C-B7E1-96065C8E9679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Review</a:t>
          </a:r>
          <a:endParaRPr lang="en-US" sz="2000" kern="1200"/>
        </a:p>
      </dsp:txBody>
      <dsp:txXfrm>
        <a:off x="0" y="2917282"/>
        <a:ext cx="6492875" cy="729164"/>
      </dsp:txXfrm>
    </dsp:sp>
    <dsp:sp modelId="{57DDB290-921C-4DFF-908B-C3AC71F89867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D88F6-CB2F-41CC-9034-9D5E495B2BF6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Articles mainly focused on unanswerable question for SQuAD</a:t>
          </a:r>
          <a:endParaRPr lang="en-US" sz="2000" kern="1200"/>
        </a:p>
      </dsp:txBody>
      <dsp:txXfrm>
        <a:off x="0" y="3646447"/>
        <a:ext cx="6492875" cy="729164"/>
      </dsp:txXfrm>
    </dsp:sp>
    <dsp:sp modelId="{54C5A527-7EB8-4371-92B7-1616E1061FF2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4F1D1-CD84-488C-B248-6BB09340083C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/>
            <a:t>Picked the title: </a:t>
          </a:r>
          <a:r>
            <a:rPr lang="en-AU" sz="2000" kern="1200" dirty="0"/>
            <a:t>Know what you don’t know: Unanswerable questions for </a:t>
          </a:r>
          <a:r>
            <a:rPr lang="en-AU" sz="2000" kern="1200" dirty="0" err="1"/>
            <a:t>SQuAD</a:t>
          </a:r>
          <a:r>
            <a:rPr lang="en-AU" sz="2000" kern="1200" dirty="0"/>
            <a:t>.</a:t>
          </a:r>
          <a:endParaRPr lang="en-US" sz="2000" kern="1200" dirty="0"/>
        </a:p>
      </dsp:txBody>
      <dsp:txXfrm>
        <a:off x="0" y="4375611"/>
        <a:ext cx="6492875" cy="729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15C1-E15C-408B-99B9-3E6DC6FA278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99669-8BBB-4AD8-A745-36CB68714A5A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/>
            <a:t>Keyword: </a:t>
          </a:r>
          <a:r>
            <a:rPr lang="en-AU" sz="2000" b="0" kern="1200" dirty="0"/>
            <a:t>Reading Comprehension Systems</a:t>
          </a:r>
          <a:endParaRPr lang="en-US" sz="2000" b="0" kern="1200" dirty="0"/>
        </a:p>
      </dsp:txBody>
      <dsp:txXfrm>
        <a:off x="0" y="623"/>
        <a:ext cx="6492875" cy="729164"/>
      </dsp:txXfrm>
    </dsp:sp>
    <dsp:sp modelId="{33A971A4-23AC-4F0A-9AF0-3E66DB7DF59C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4248-2268-4626-B7FD-6ECE5E506B5A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Database: </a:t>
          </a:r>
          <a:r>
            <a:rPr lang="en-AU" sz="2000" kern="1200"/>
            <a:t>Google Scholar</a:t>
          </a:r>
          <a:endParaRPr lang="en-US" sz="2000" kern="1200"/>
        </a:p>
      </dsp:txBody>
      <dsp:txXfrm>
        <a:off x="0" y="729788"/>
        <a:ext cx="6492875" cy="729164"/>
      </dsp:txXfrm>
    </dsp:sp>
    <dsp:sp modelId="{A40AD45C-9050-4F97-A1BE-2411233BBE78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966D-B4E1-47D2-AA6F-434696B6565B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Year: </a:t>
          </a:r>
          <a:r>
            <a:rPr lang="en-AU" sz="2000" kern="1200"/>
            <a:t>4</a:t>
          </a:r>
          <a:endParaRPr lang="en-US" sz="2000" kern="1200"/>
        </a:p>
      </dsp:txBody>
      <dsp:txXfrm>
        <a:off x="0" y="1458952"/>
        <a:ext cx="6492875" cy="729164"/>
      </dsp:txXfrm>
    </dsp:sp>
    <dsp:sp modelId="{342BCF3D-11E2-4970-B8B2-22EC564A0FF0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0A032-C403-409F-BD6D-DF0BF8E65664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/>
            <a:t>Results: </a:t>
          </a:r>
          <a:r>
            <a:rPr lang="en-AU" sz="2000" b="0" kern="1200" dirty="0"/>
            <a:t>1918</a:t>
          </a:r>
          <a:endParaRPr lang="en-US" sz="2000" kern="1200" dirty="0"/>
        </a:p>
      </dsp:txBody>
      <dsp:txXfrm>
        <a:off x="0" y="2188117"/>
        <a:ext cx="6492875" cy="729164"/>
      </dsp:txXfrm>
    </dsp:sp>
    <dsp:sp modelId="{62DC3CF6-E071-4E7B-AD39-F50DCC8FF31E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347F9-14A0-4229-9510-98D9234382F7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Review</a:t>
          </a:r>
          <a:endParaRPr lang="en-US" sz="2000" kern="1200"/>
        </a:p>
      </dsp:txBody>
      <dsp:txXfrm>
        <a:off x="0" y="2917282"/>
        <a:ext cx="6492875" cy="729164"/>
      </dsp:txXfrm>
    </dsp:sp>
    <dsp:sp modelId="{0C0B0CD8-EACF-4B0C-887F-3FEFB3C3290C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280D7-772C-486B-8589-894990F69A10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Only 1 Article focused on modifying the paragraph of the dataset to evaluate the Reading comprehension systems</a:t>
          </a:r>
          <a:endParaRPr lang="en-US" sz="2000" kern="1200" dirty="0"/>
        </a:p>
      </dsp:txBody>
      <dsp:txXfrm>
        <a:off x="0" y="3646447"/>
        <a:ext cx="6492875" cy="729164"/>
      </dsp:txXfrm>
    </dsp:sp>
    <dsp:sp modelId="{66247599-8C18-4FAB-9AF1-3F936F75E4B8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81C7F-4327-4BB9-A26B-DCEC1DB001E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/>
            <a:t>Picked the title: </a:t>
          </a:r>
          <a:r>
            <a:rPr lang="en-AU" sz="2000" b="0" kern="1200" dirty="0"/>
            <a:t>Adversarial Examples for Evaluating Reading Comprehension Systems.</a:t>
          </a:r>
          <a:endParaRPr lang="en-US" sz="2000" b="0" kern="1200" dirty="0"/>
        </a:p>
      </dsp:txBody>
      <dsp:txXfrm>
        <a:off x="0" y="4375611"/>
        <a:ext cx="6492875" cy="729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8388-DD6A-4FCA-9391-1130E16820D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4246-0C54-4F94-94AB-F056EE1B686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Design Squad 2.0 dataset based on general knowledge rule</a:t>
          </a:r>
          <a:endParaRPr lang="en-US" sz="2500" kern="1200"/>
        </a:p>
      </dsp:txBody>
      <dsp:txXfrm>
        <a:off x="559800" y="3022743"/>
        <a:ext cx="4320000" cy="720000"/>
      </dsp:txXfrm>
    </dsp:sp>
    <dsp:sp modelId="{40636EE0-B034-4601-84FB-FDC14D40143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43400-720C-450F-9AC4-548CC5C53CD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Test, Report and Conclusion</a:t>
          </a:r>
          <a:endParaRPr lang="en-US" sz="25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8241-F7E2-4EEF-AEC1-06E1A4E30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F241-F2B9-48F2-82EB-F9A64E82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158B-5846-4D91-A891-71534682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0B61-FCA1-4F51-B8E1-7808EAB3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520E-626D-4967-A6FB-68297686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61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207E-5B0B-4C99-AF19-6634658E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0C01D-D902-46FF-A96B-2135EB4E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A389-5BBF-4BA1-9841-4DC2DC31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1B8-5CE0-4CAA-BB04-FB335EE1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BA8B-55EB-4031-B492-CEE6D831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DBC98-49D8-4A41-885A-4F9A4EB97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7832-071C-444E-985F-A221DDCD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0576-6358-4FB9-9DF5-11244EA5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A7E0-CC86-4A71-8520-24242D74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6344-94D7-4B5C-9CD5-2CA1AEE3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4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FE18-496E-4860-AF74-02CB40A4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91A6-8FC8-4BBE-B5A0-31BFE73E3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6D37-8C25-48FD-AA79-23D52B43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9CC8-1915-4243-BE59-C508DA6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F2F5-EE61-454D-9CA2-4D26CB29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86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BBFC-10B4-425C-91A5-95F12828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EA723-487F-44FC-ACCD-4391634C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FE22-C9F3-4295-B04B-DE5F9B87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30E9-FFA0-4053-B183-8EEF8E7C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4D37-E48D-4AAC-8098-E9CAE45D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2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CE8D-A706-4930-8E2D-99A97DC6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F21C-37C6-4B3D-AAC7-48DEDCF0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BD715-21CD-414B-B596-82F84F3D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2D0E-5956-4BCB-BACE-82277A42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6C3EF-2A38-409C-92A9-8C1471AA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1809-729E-4FBE-B786-460C056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AFB1-A49F-465D-AF15-7F1D2373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A081-413F-4676-A206-4699B66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D89A8-6390-491B-9049-9B5447237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62F2D-3949-4C73-A2B7-7059FD69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42B9E-F25A-4600-9E96-FAFD65222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515CD-0BD4-413C-9646-97F570D3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28C4A-DB33-4872-AB2A-CBB80DF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96F7-7AB6-446B-A104-DC28C1B3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2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B0C6-0867-459F-B295-008EA50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4F31E-8743-4320-9FB0-E8F1985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CA23-74E5-4953-BE3C-0FB8D82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4CF7A-2F80-4208-94BC-7AE1B17D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5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BAD50-BBBA-42A1-9DB1-2D6C05D5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C008D-9950-4E0F-A469-965466E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F0FE-249D-4D0E-BA40-066F79B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1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65B1-6286-41FA-8CC1-59B08B70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359-494C-45B0-9781-9F5F8012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97B53-72AA-45A1-A077-42B02922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53A2-E7C5-44A5-A4DC-FE18330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5E023-9EB6-4936-8BD4-695011FF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F245-5186-477A-8E06-A8A8F76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0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0A4-21BD-443A-B60B-B8D9ED8B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1C418-950D-4102-BFE2-5D158EE9C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8CF09-6378-45F6-9E49-DD1979CB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1825-84EC-493E-89AF-8A285E79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474FD-AF01-4642-A9DB-1667430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FF994-7267-4148-B520-69E06C1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3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BCADF-1DC8-4489-9642-2AF802F1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9FEF-D079-4520-8243-5878C115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CB91-56D4-46BA-B9DC-19325435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2564-D8E7-45CC-A01A-75E3E56299A0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2D47-1D07-417A-AD1E-0389EA10A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88C7-BA28-4BB4-A3A0-08EB668E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B80B-CCB4-4F65-9C8E-CE54289968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2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6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0C2F5-5D31-4C03-9222-0F7EADD8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AU" b="1" dirty="0" err="1"/>
              <a:t>SQuAD</a:t>
            </a:r>
            <a:r>
              <a:rPr lang="en-AU" b="1" dirty="0"/>
              <a:t> 2.0 Dataset</a:t>
            </a:r>
          </a:p>
          <a:p>
            <a:pPr algn="r"/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7CDD-B2CD-4096-A079-311FD4B1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r>
              <a:rPr lang="en-AU" b="1" dirty="0"/>
              <a:t>By: </a:t>
            </a:r>
            <a:r>
              <a:rPr lang="en-AU" dirty="0"/>
              <a:t>Valentine Okeke</a:t>
            </a:r>
          </a:p>
          <a:p>
            <a:pPr algn="l"/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220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005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09F2CF-D3F7-42B9-A2ED-FED1D0E4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r="2386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3AF-D762-4FA6-86E4-54CF8584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RESEARCH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8DC76-6095-4731-86F6-FE9E62AF6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01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2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853D2-E02A-4A44-B169-6B308F295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985376"/>
            <a:ext cx="4330963" cy="3463925"/>
          </a:xfr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C446A7-1FB8-4137-9052-056E2EDC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AU"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043BC4-5BA2-4FC4-B985-AB8952DE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b="1"/>
              <a:t>What is SQuAD?</a:t>
            </a:r>
          </a:p>
          <a:p>
            <a:pPr marL="0" indent="0">
              <a:buNone/>
            </a:pPr>
            <a:r>
              <a:rPr lang="en-US" sz="2000" b="1"/>
              <a:t>S</a:t>
            </a:r>
            <a:r>
              <a:rPr lang="en-US" sz="2000"/>
              <a:t>tanford </a:t>
            </a:r>
            <a:r>
              <a:rPr lang="en-US" sz="2000" b="1"/>
              <a:t>Qu</a:t>
            </a:r>
            <a:r>
              <a:rPr lang="en-US" sz="2000"/>
              <a:t>estion </a:t>
            </a:r>
            <a:r>
              <a:rPr lang="en-US" sz="2000" b="1"/>
              <a:t>A</a:t>
            </a:r>
            <a:r>
              <a:rPr lang="en-US" sz="2000"/>
              <a:t>nswering </a:t>
            </a:r>
            <a:r>
              <a:rPr lang="en-US" sz="2000" b="1"/>
              <a:t>D</a:t>
            </a:r>
            <a:r>
              <a:rPr lang="en-US" sz="2000"/>
              <a:t>ataset (SQuAD) is a reading comprehension dataset, consisting of questions posed by crowdworkers on a set of Wikipedia articles, where the answer to every question is a segment of text, or </a:t>
            </a:r>
            <a:r>
              <a:rPr lang="en-US" sz="2000" i="1"/>
              <a:t>span</a:t>
            </a:r>
            <a:r>
              <a:rPr lang="en-US" sz="2000"/>
              <a:t>, from the corresponding reading passage, or the question might be unanswerable.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5317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9C76C-2F25-4164-8E56-4A05CB8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8732596A-A1E3-481C-AFA5-6A2CCFAED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5927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ABCDA-E99D-47E9-8C6C-E3E31748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LITERATURE REVIEW</a:t>
            </a:r>
            <a:endParaRPr lang="en-AU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19ACA-9C2C-49FD-825C-229196203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710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57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D210CA-32D0-4D9F-8BEC-9E30803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36FD9-0421-4537-9779-2F19EAC1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2271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9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0FE80-70DF-4FE1-A052-85638B32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1214D3-EEAE-452F-ACC6-65CEA2438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3390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16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2D7-241F-496C-9ADA-A3194827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AU" b="1"/>
              <a:t>Unanswerable Questions for SQuAD.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6B11-6C1F-400B-8D27-5F8C62CD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59" y="2589086"/>
            <a:ext cx="4323250" cy="2755478"/>
          </a:xfrm>
          <a:prstGeom prst="rect">
            <a:avLst/>
          </a:prstGeom>
        </p:spPr>
      </p:pic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7259-6FE9-4564-8B2B-0040559C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1900" dirty="0"/>
              <a:t>They created new datasets that combines answerable questions from </a:t>
            </a:r>
            <a:r>
              <a:rPr lang="en-AU" sz="1900" dirty="0" err="1"/>
              <a:t>SQuAD</a:t>
            </a:r>
            <a:r>
              <a:rPr lang="en-AU" sz="1900" dirty="0"/>
              <a:t> 1.1 with new unanswerable questions to the same paragraph to flaw the reading comprehension system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900" dirty="0"/>
              <a:t>The new questions are created so that they are relevant to the paragraph and also contain plausible answer.</a:t>
            </a:r>
          </a:p>
        </p:txBody>
      </p:sp>
    </p:spTree>
    <p:extLst>
      <p:ext uri="{BB962C8B-B14F-4D97-AF65-F5344CB8AC3E}">
        <p14:creationId xmlns:p14="http://schemas.microsoft.com/office/powerpoint/2010/main" val="179857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7977-CF0A-41BF-AB9D-F9AEA32A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AU" sz="3400" b="1"/>
              <a:t>Adversarial Examples for Evaluating Reading Comprehension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904F8-5845-4BFD-8FDF-64B9C6F7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77" y="2589086"/>
            <a:ext cx="3866213" cy="2755478"/>
          </a:xfrm>
          <a:prstGeom prst="rect">
            <a:avLst/>
          </a:prstGeom>
        </p:spPr>
      </p:pic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D3E2-69A8-480C-ADC9-8C1DACE8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2000"/>
              <a:t>They created adversarial examples by adding distracting sentences to the input paragraph to flaw the reading comprehension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/>
              <a:t>They automatically generate these sentences so that they confuse models, but do not contradict the correct answer or confuse humans.</a:t>
            </a:r>
          </a:p>
        </p:txBody>
      </p:sp>
    </p:spTree>
    <p:extLst>
      <p:ext uri="{BB962C8B-B14F-4D97-AF65-F5344CB8AC3E}">
        <p14:creationId xmlns:p14="http://schemas.microsoft.com/office/powerpoint/2010/main" val="190670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04A1-84A4-48C1-9A06-1AB55AC9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b="1"/>
              <a:t>RESEARCH PROBLEM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11FBFE2-535E-4987-AD3A-5E13F043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2200"/>
              <a:t>This research will focus on building Squad 2.0 datasets based on general knowledge rule.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200"/>
              <a:t>Current NLP model is given a paragraph, and a question about that paragraph, as input. The goal is to answer the question correctly. This provides a measure for how well systems can ‘understand’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200"/>
              <a:t>The goal of this research is to sort out the ground truth question that has no answer and classify it whether it can be solved by implicit general knowledge.</a:t>
            </a:r>
          </a:p>
          <a:p>
            <a:pPr marL="0" indent="0">
              <a:buNone/>
            </a:pPr>
            <a:endParaRPr lang="en-AU" sz="220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6" descr="Question mark">
            <a:extLst>
              <a:ext uri="{FF2B5EF4-FFF2-40B4-BE49-F238E27FC236}">
                <a16:creationId xmlns:a16="http://schemas.microsoft.com/office/drawing/2014/main" id="{F724124B-DF4A-4A41-B5F1-3598B426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SQuAD 2.0 Dataset </vt:lpstr>
      <vt:lpstr>INTRODUCTION</vt:lpstr>
      <vt:lpstr>LITERATURE REVIEW</vt:lpstr>
      <vt:lpstr>LITERATURE REVIEW</vt:lpstr>
      <vt:lpstr>LITERATURE REVIEW</vt:lpstr>
      <vt:lpstr>LITERATURE REVIEW</vt:lpstr>
      <vt:lpstr>Unanswerable Questions for SQuAD.</vt:lpstr>
      <vt:lpstr>Adversarial Examples for Evaluating Reading Comprehension Systems</vt:lpstr>
      <vt:lpstr>RESEARCH PROBLEM</vt:lpstr>
      <vt:lpstr>RESEARCH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2.0 Dataset </dc:title>
  <dc:creator>Somtochukwu Okeke</dc:creator>
  <cp:lastModifiedBy>Somtochukwu Okeke</cp:lastModifiedBy>
  <cp:revision>11</cp:revision>
  <dcterms:created xsi:type="dcterms:W3CDTF">2019-08-19T04:59:44Z</dcterms:created>
  <dcterms:modified xsi:type="dcterms:W3CDTF">2019-08-19T07:04:35Z</dcterms:modified>
</cp:coreProperties>
</file>