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88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40676E92-042F-4287-925C-003FD13799A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4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4.png"/><Relationship Id="rId2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27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4;p1"/>
          <p:cNvSpPr/>
          <p:nvPr/>
        </p:nvSpPr>
        <p:spPr>
          <a:xfrm>
            <a:off x="1459079" y="1932120"/>
            <a:ext cx="10626903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strike="noStrike" spc="-1" dirty="0">
                <a:solidFill>
                  <a:srgbClr val="00B0F0"/>
                </a:solidFill>
                <a:latin typeface="Arial Black"/>
              </a:rPr>
              <a:t>FACEBOOK 2.0</a:t>
            </a:r>
            <a:endParaRPr lang="en-US" sz="10000" b="0" strike="noStrike" spc="-1" dirty="0">
              <a:latin typeface="Arial"/>
            </a:endParaRPr>
          </a:p>
        </p:txBody>
      </p:sp>
      <p:sp>
        <p:nvSpPr>
          <p:cNvPr id="83" name="Google Shape;86;p1"/>
          <p:cNvSpPr/>
          <p:nvPr/>
        </p:nvSpPr>
        <p:spPr>
          <a:xfrm>
            <a:off x="1528560" y="3794040"/>
            <a:ext cx="870660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0" strike="noStrike" spc="-1" dirty="0">
                <a:solidFill>
                  <a:srgbClr val="262626"/>
                </a:solidFill>
                <a:latin typeface="Arial Black"/>
                <a:ea typeface="Arial Black"/>
              </a:rPr>
              <a:t>PHP - DATABASE</a:t>
            </a:r>
            <a:endParaRPr lang="en-US" sz="7200" b="0" strike="noStrike" spc="-1" dirty="0">
              <a:latin typeface="Arial"/>
            </a:endParaRPr>
          </a:p>
        </p:txBody>
      </p:sp>
      <p:pic>
        <p:nvPicPr>
          <p:cNvPr id="3074" name="Picture 2" descr="PHP MySQL Object Oriented Programming (OOP) | by Mohammad Julfikar | Medium">
            <a:extLst>
              <a:ext uri="{FF2B5EF4-FFF2-40B4-BE49-F238E27FC236}">
                <a16:creationId xmlns="" xmlns:a16="http://schemas.microsoft.com/office/drawing/2014/main" id="{C0D72F20-FE2A-43B3-8097-D38C0CE1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800600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92;p2"/>
          <p:cNvSpPr/>
          <p:nvPr/>
        </p:nvSpPr>
        <p:spPr>
          <a:xfrm>
            <a:off x="655795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93;p2"/>
          <p:cNvSpPr/>
          <p:nvPr/>
        </p:nvSpPr>
        <p:spPr>
          <a:xfrm>
            <a:off x="1154358" y="23607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Google Shape;95;p2"/>
          <p:cNvSpPr/>
          <p:nvPr/>
        </p:nvSpPr>
        <p:spPr>
          <a:xfrm>
            <a:off x="656118" y="4160034"/>
            <a:ext cx="1130976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96;p2"/>
          <p:cNvPicPr/>
          <p:nvPr/>
        </p:nvPicPr>
        <p:blipFill>
          <a:blip r:embed="rId2"/>
          <a:stretch/>
        </p:blipFill>
        <p:spPr>
          <a:xfrm rot="20227200">
            <a:off x="1155438" y="4753674"/>
            <a:ext cx="666360" cy="64764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98;p2"/>
          <p:cNvSpPr/>
          <p:nvPr/>
        </p:nvSpPr>
        <p:spPr>
          <a:xfrm rot="20086800">
            <a:off x="700398" y="4137354"/>
            <a:ext cx="1131840" cy="395280"/>
          </a:xfrm>
          <a:prstGeom prst="rect">
            <a:avLst/>
          </a:prstGeom>
          <a:gradFill rotWithShape="0">
            <a:gsLst>
              <a:gs pos="0">
                <a:srgbClr val="FFF09F"/>
              </a:gs>
              <a:gs pos="100000">
                <a:srgbClr val="FFF9D6"/>
              </a:gs>
            </a:gsLst>
            <a:lin ang="14682000"/>
          </a:gradFill>
          <a:ln w="9525">
            <a:solidFill>
              <a:srgbClr val="FFBE00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62626"/>
                </a:solidFill>
                <a:latin typeface="Calibri"/>
                <a:ea typeface="Calibri"/>
              </a:rPr>
              <a:t>DESIGN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Google Shape;99;p2"/>
          <p:cNvSpPr/>
          <p:nvPr/>
        </p:nvSpPr>
        <p:spPr>
          <a:xfrm rot="19875000">
            <a:off x="3197718" y="4137354"/>
            <a:ext cx="1411200" cy="395280"/>
          </a:xfrm>
          <a:prstGeom prst="rect">
            <a:avLst/>
          </a:prstGeom>
          <a:gradFill rotWithShape="0">
            <a:gsLst>
              <a:gs pos="0">
                <a:srgbClr val="B9CBFF"/>
              </a:gs>
              <a:gs pos="100000">
                <a:srgbClr val="E2E9FF"/>
              </a:gs>
            </a:gsLst>
            <a:lin ang="14472000"/>
          </a:gradFill>
          <a:ln w="9525">
            <a:solidFill>
              <a:srgbClr val="3E6EC2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62626"/>
                </a:solidFill>
                <a:latin typeface="Calibri"/>
                <a:ea typeface="Calibri"/>
              </a:rPr>
              <a:t>CODE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Google Shape;94;p2"/>
          <p:cNvSpPr/>
          <p:nvPr/>
        </p:nvSpPr>
        <p:spPr>
          <a:xfrm>
            <a:off x="-75954" y="1466411"/>
            <a:ext cx="28846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B0F0"/>
                </a:solidFill>
                <a:latin typeface="Arial Black"/>
              </a:rPr>
              <a:t>START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spc="-1" dirty="0" smtClean="0">
                <a:solidFill>
                  <a:srgbClr val="00B0F0"/>
                </a:solidFill>
                <a:latin typeface="Arial Black"/>
              </a:rPr>
              <a:t>MARCH </a:t>
            </a:r>
            <a:r>
              <a:rPr lang="en-US" sz="2000" spc="-1" dirty="0">
                <a:solidFill>
                  <a:srgbClr val="00B0F0"/>
                </a:solidFill>
                <a:latin typeface="Arial Black"/>
              </a:rPr>
              <a:t>14th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Google Shape;99;p2"/>
          <p:cNvSpPr/>
          <p:nvPr/>
        </p:nvSpPr>
        <p:spPr>
          <a:xfrm rot="19875000">
            <a:off x="5850918" y="4137354"/>
            <a:ext cx="1411200" cy="395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3E6EC2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62626"/>
                </a:solidFill>
                <a:latin typeface="Calibri"/>
                <a:ea typeface="Calibri"/>
              </a:rPr>
              <a:t>END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6" name="Google Shape;92;p2"/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597D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Google Shape;99;p2"/>
          <p:cNvSpPr/>
          <p:nvPr/>
        </p:nvSpPr>
        <p:spPr>
          <a:xfrm rot="19875000">
            <a:off x="9373158" y="4137354"/>
            <a:ext cx="1411200" cy="395280"/>
          </a:xfrm>
          <a:prstGeom prst="rect">
            <a:avLst/>
          </a:prstGeom>
          <a:solidFill>
            <a:srgbClr val="92D050"/>
          </a:solidFill>
          <a:ln w="9525">
            <a:solidFill>
              <a:srgbClr val="3E6EC2"/>
            </a:solidFill>
            <a:round/>
          </a:ln>
          <a:effectLst>
            <a:outerShdw blurRad="39960" dist="20160" dir="5400000" rotWithShape="0">
              <a:srgbClr val="000000">
                <a:alpha val="37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262626"/>
                </a:solidFill>
                <a:latin typeface="Calibri"/>
                <a:ea typeface="Calibri"/>
              </a:rPr>
              <a:t>JURY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0" name="Picture 2" descr="End Icon #170703 - Free Icons Library"/>
          <p:cNvPicPr/>
          <p:nvPr/>
        </p:nvPicPr>
        <p:blipFill>
          <a:blip r:embed="rId3"/>
          <a:stretch/>
        </p:blipFill>
        <p:spPr>
          <a:xfrm>
            <a:off x="6530238" y="4788954"/>
            <a:ext cx="637200" cy="6804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0;p5"/>
          <p:cNvPicPr/>
          <p:nvPr/>
        </p:nvPicPr>
        <p:blipFill>
          <a:blip r:embed="rId4"/>
          <a:stretch/>
        </p:blipFill>
        <p:spPr>
          <a:xfrm rot="19598400">
            <a:off x="10143198" y="4808034"/>
            <a:ext cx="800640" cy="655200"/>
          </a:xfrm>
          <a:prstGeom prst="rect">
            <a:avLst/>
          </a:prstGeom>
          <a:ln w="0">
            <a:noFill/>
          </a:ln>
        </p:spPr>
      </p:pic>
      <p:sp>
        <p:nvSpPr>
          <p:cNvPr id="19" name="Google Shape;94;p2"/>
          <p:cNvSpPr/>
          <p:nvPr/>
        </p:nvSpPr>
        <p:spPr>
          <a:xfrm>
            <a:off x="5131458" y="1364885"/>
            <a:ext cx="2884680" cy="1137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 smtClean="0">
                <a:solidFill>
                  <a:srgbClr val="00B0F0"/>
                </a:solidFill>
                <a:latin typeface="Arial Black"/>
              </a:rPr>
              <a:t>DEVELOP</a:t>
            </a:r>
            <a:endParaRPr lang="en-US" sz="2800" spc="-1" dirty="0">
              <a:solidFill>
                <a:srgbClr val="00B0F0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spc="-1" dirty="0" smtClean="0">
                <a:solidFill>
                  <a:srgbClr val="00B0F0"/>
                </a:solidFill>
                <a:latin typeface="Arial Black"/>
              </a:rPr>
              <a:t>MARCH 21</a:t>
            </a:r>
            <a:r>
              <a:rPr lang="en-US" sz="2000" spc="-1" baseline="30000" dirty="0" smtClean="0">
                <a:solidFill>
                  <a:srgbClr val="00B0F0"/>
                </a:solidFill>
                <a:latin typeface="Arial Black"/>
              </a:rPr>
              <a:t>th</a:t>
            </a:r>
            <a:r>
              <a:rPr lang="en-US" sz="2000" spc="-1" dirty="0" smtClean="0">
                <a:solidFill>
                  <a:srgbClr val="00B0F0"/>
                </a:solidFill>
                <a:latin typeface="Arial Black"/>
              </a:rPr>
              <a:t> </a:t>
            </a:r>
            <a:r>
              <a:rPr lang="en-US" sz="2000" spc="-1" dirty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Midnight</a:t>
            </a:r>
            <a:endParaRPr lang="en-US" sz="20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0" name="Google Shape;94;p2"/>
          <p:cNvSpPr/>
          <p:nvPr/>
        </p:nvSpPr>
        <p:spPr>
          <a:xfrm>
            <a:off x="8016138" y="1352093"/>
            <a:ext cx="4367182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spc="-1" dirty="0" smtClean="0">
                <a:solidFill>
                  <a:srgbClr val="00B0F0"/>
                </a:solidFill>
                <a:latin typeface="Arial Black"/>
              </a:rPr>
              <a:t>PRESENT</a:t>
            </a:r>
            <a:endParaRPr lang="en-US" sz="2800" spc="-1" dirty="0">
              <a:solidFill>
                <a:srgbClr val="00B0F0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spc="-1" dirty="0" smtClean="0">
                <a:solidFill>
                  <a:srgbClr val="00B0F0"/>
                </a:solidFill>
                <a:latin typeface="Arial Black"/>
              </a:rPr>
              <a:t>MARCH 24th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7" name="Picture 2" descr="PHP MySQL Object Oriented Programming (OOP) | by Mohammad Julfikar | Medium">
            <a:extLst>
              <a:ext uri="{FF2B5EF4-FFF2-40B4-BE49-F238E27FC236}">
                <a16:creationId xmlns="" xmlns:a16="http://schemas.microsoft.com/office/drawing/2014/main" id="{6C9FAD9E-B393-40C7-89E3-27A2A844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29" y="4677701"/>
            <a:ext cx="1277541" cy="7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28;p5"/>
          <p:cNvPicPr/>
          <p:nvPr/>
        </p:nvPicPr>
        <p:blipFill>
          <a:blip r:embed="rId2"/>
          <a:stretch/>
        </p:blipFill>
        <p:spPr>
          <a:xfrm rot="20227200">
            <a:off x="2563500" y="2937189"/>
            <a:ext cx="1523880" cy="141984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129;p5"/>
          <p:cNvSpPr/>
          <p:nvPr/>
        </p:nvSpPr>
        <p:spPr>
          <a:xfrm>
            <a:off x="1148400" y="223920"/>
            <a:ext cx="11043000" cy="8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000" b="0" strike="noStrike" spc="-1" dirty="0">
                <a:solidFill>
                  <a:srgbClr val="FFC000"/>
                </a:solidFill>
                <a:latin typeface="Arial Black"/>
                <a:ea typeface="Arial Black"/>
              </a:rPr>
              <a:t>HOW WILL WE EVALUATE ?</a:t>
            </a:r>
            <a:endParaRPr lang="en-US" sz="5000" b="0" strike="noStrike" spc="-1" dirty="0">
              <a:latin typeface="Arial"/>
            </a:endParaRPr>
          </a:p>
        </p:txBody>
      </p:sp>
      <p:pic>
        <p:nvPicPr>
          <p:cNvPr id="116" name="Google Shape;130;p5"/>
          <p:cNvPicPr/>
          <p:nvPr/>
        </p:nvPicPr>
        <p:blipFill>
          <a:blip r:embed="rId3"/>
          <a:stretch/>
        </p:blipFill>
        <p:spPr>
          <a:xfrm>
            <a:off x="7511813" y="2433897"/>
            <a:ext cx="1514520" cy="1298160"/>
          </a:xfrm>
          <a:prstGeom prst="rect">
            <a:avLst/>
          </a:prstGeom>
          <a:ln w="0">
            <a:noFill/>
          </a:ln>
        </p:spPr>
      </p:pic>
      <p:sp>
        <p:nvSpPr>
          <p:cNvPr id="117" name="Google Shape;131;p5"/>
          <p:cNvSpPr/>
          <p:nvPr/>
        </p:nvSpPr>
        <p:spPr>
          <a:xfrm>
            <a:off x="2744940" y="1290909"/>
            <a:ext cx="1656360" cy="10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YOUR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PROJECT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8" name="Google Shape;132;p5"/>
          <p:cNvSpPr/>
          <p:nvPr/>
        </p:nvSpPr>
        <p:spPr>
          <a:xfrm>
            <a:off x="6617213" y="1207017"/>
            <a:ext cx="3176640" cy="10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YOUR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19" name="Google Shape;133;p5"/>
          <p:cNvSpPr/>
          <p:nvPr/>
        </p:nvSpPr>
        <p:spPr>
          <a:xfrm>
            <a:off x="2276421" y="4574481"/>
            <a:ext cx="2941200" cy="176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en-US" sz="11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0 %</a:t>
            </a:r>
            <a:endParaRPr lang="en-US" sz="11000" b="0" strike="noStrike" spc="-1" dirty="0">
              <a:latin typeface="Arial"/>
            </a:endParaRPr>
          </a:p>
        </p:txBody>
      </p:sp>
      <p:sp>
        <p:nvSpPr>
          <p:cNvPr id="120" name="Google Shape;134;p5"/>
          <p:cNvSpPr/>
          <p:nvPr/>
        </p:nvSpPr>
        <p:spPr>
          <a:xfrm>
            <a:off x="7283400" y="4410837"/>
            <a:ext cx="2941200" cy="176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30 %</a:t>
            </a:r>
            <a:endParaRPr lang="en-US" sz="11000" b="0" strike="noStrike" spc="-1" dirty="0">
              <a:latin typeface="Arial"/>
            </a:endParaRPr>
          </a:p>
        </p:txBody>
      </p:sp>
      <p:pic>
        <p:nvPicPr>
          <p:cNvPr id="4098" name="Picture 2" descr="PHP MySQL Training in Dhule - I-Tech System">
            <a:extLst>
              <a:ext uri="{FF2B5EF4-FFF2-40B4-BE49-F238E27FC236}">
                <a16:creationId xmlns="" xmlns:a16="http://schemas.microsoft.com/office/drawing/2014/main" id="{BB31B652-ECC0-42AD-BD97-F27B7B04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3225">
            <a:off x="3532874" y="3260266"/>
            <a:ext cx="1514520" cy="13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40;p6"/>
          <p:cNvSpPr/>
          <p:nvPr/>
        </p:nvSpPr>
        <p:spPr>
          <a:xfrm>
            <a:off x="3488040" y="1274040"/>
            <a:ext cx="464868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277BD"/>
                </a:solidFill>
                <a:latin typeface="Arial Black"/>
                <a:ea typeface="Arial Black"/>
              </a:rPr>
              <a:t>YOUR PROJECT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23" name="Google Shape;141;p6"/>
          <p:cNvGraphicFramePr/>
          <p:nvPr>
            <p:extLst>
              <p:ext uri="{D42A27DB-BD31-4B8C-83A1-F6EECF244321}">
                <p14:modId xmlns:p14="http://schemas.microsoft.com/office/powerpoint/2010/main" val="1891691565"/>
              </p:ext>
            </p:extLst>
          </p:nvPr>
        </p:nvGraphicFramePr>
        <p:xfrm>
          <a:off x="745560" y="2646360"/>
          <a:ext cx="10592640" cy="2058480"/>
        </p:xfrm>
        <a:graphic>
          <a:graphicData uri="http://schemas.openxmlformats.org/drawingml/2006/table">
            <a:tbl>
              <a:tblPr/>
              <a:tblGrid>
                <a:gridCol w="867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9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29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32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Project development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 marL="78480" marR="784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32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</a:t>
                      </a:r>
                      <a:endParaRPr lang="en-US" sz="3200" b="1" strike="noStrike" spc="-1" dirty="0">
                        <a:latin typeface="Arial"/>
                      </a:endParaRPr>
                    </a:p>
                  </a:txBody>
                  <a:tcPr marL="78480" marR="7848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9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32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Features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 marL="78480" marR="784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32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70</a:t>
                      </a:r>
                      <a:endParaRPr lang="en-US" sz="3200" b="1" strike="noStrike" spc="-1" dirty="0">
                        <a:latin typeface="Arial"/>
                      </a:endParaRPr>
                    </a:p>
                  </a:txBody>
                  <a:tcPr marL="78480" marR="78480" anchor="ctr"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PHP MySQL Object Oriented Programming (OOP) | by Mohammad Julfikar | Medium">
            <a:extLst>
              <a:ext uri="{FF2B5EF4-FFF2-40B4-BE49-F238E27FC236}">
                <a16:creationId xmlns="" xmlns:a16="http://schemas.microsoft.com/office/drawing/2014/main" id="{B765C5B8-E66E-4805-A80D-6AEF50D3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9175">
            <a:off x="1900268" y="917861"/>
            <a:ext cx="1466568" cy="91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12;p 3"/>
          <p:cNvSpPr/>
          <p:nvPr/>
        </p:nvSpPr>
        <p:spPr>
          <a:xfrm>
            <a:off x="5098260" y="1882877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Google Shape;206;p 2"/>
          <p:cNvSpPr/>
          <p:nvPr/>
        </p:nvSpPr>
        <p:spPr>
          <a:xfrm>
            <a:off x="1897500" y="1882877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Google Shape;212;p 4"/>
          <p:cNvSpPr/>
          <p:nvPr/>
        </p:nvSpPr>
        <p:spPr>
          <a:xfrm>
            <a:off x="3499820" y="1882877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Google Shape;214;p 2"/>
          <p:cNvSpPr/>
          <p:nvPr/>
        </p:nvSpPr>
        <p:spPr>
          <a:xfrm>
            <a:off x="6731244" y="1882877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Google Shape;229;p 3"/>
          <p:cNvSpPr/>
          <p:nvPr/>
        </p:nvSpPr>
        <p:spPr>
          <a:xfrm>
            <a:off x="2091113" y="3460697"/>
            <a:ext cx="114217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DATABASE DESIGN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8" name="Google Shape;231;p 2"/>
          <p:cNvSpPr/>
          <p:nvPr/>
        </p:nvSpPr>
        <p:spPr>
          <a:xfrm>
            <a:off x="5215980" y="3492150"/>
            <a:ext cx="131544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GIT WORKFLOW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9" name="Google Shape;232;p 2"/>
          <p:cNvSpPr/>
          <p:nvPr/>
        </p:nvSpPr>
        <p:spPr>
          <a:xfrm>
            <a:off x="6817284" y="3609122"/>
            <a:ext cx="1298160" cy="3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TEAM WORK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0" name="Google Shape;244;p 2"/>
          <p:cNvSpPr/>
          <p:nvPr/>
        </p:nvSpPr>
        <p:spPr>
          <a:xfrm>
            <a:off x="2307071" y="1998668"/>
            <a:ext cx="582073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E1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1" name="Google Shape;245;p 2"/>
          <p:cNvSpPr/>
          <p:nvPr/>
        </p:nvSpPr>
        <p:spPr>
          <a:xfrm>
            <a:off x="4037660" y="1976477"/>
            <a:ext cx="573120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E2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2" name="Google Shape;246;p 2"/>
          <p:cNvSpPr/>
          <p:nvPr/>
        </p:nvSpPr>
        <p:spPr>
          <a:xfrm>
            <a:off x="5533860" y="2009237"/>
            <a:ext cx="572040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E3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3" name="Google Shape;247;p 2"/>
          <p:cNvSpPr/>
          <p:nvPr/>
        </p:nvSpPr>
        <p:spPr>
          <a:xfrm>
            <a:off x="7152780" y="2009237"/>
            <a:ext cx="564183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E4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4" name="Google Shape;265;p 3"/>
          <p:cNvSpPr/>
          <p:nvPr/>
        </p:nvSpPr>
        <p:spPr>
          <a:xfrm>
            <a:off x="2402940" y="4253117"/>
            <a:ext cx="5770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267;p 2"/>
          <p:cNvSpPr/>
          <p:nvPr/>
        </p:nvSpPr>
        <p:spPr>
          <a:xfrm>
            <a:off x="5702273" y="4232957"/>
            <a:ext cx="4964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Google Shape;268;p 2"/>
          <p:cNvSpPr/>
          <p:nvPr/>
        </p:nvSpPr>
        <p:spPr>
          <a:xfrm>
            <a:off x="7273320" y="4249737"/>
            <a:ext cx="502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229;p 4"/>
          <p:cNvSpPr/>
          <p:nvPr/>
        </p:nvSpPr>
        <p:spPr>
          <a:xfrm>
            <a:off x="3842423" y="3536280"/>
            <a:ext cx="902457" cy="3217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UX/UI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8" name="Google Shape;265;p 4"/>
          <p:cNvSpPr/>
          <p:nvPr/>
        </p:nvSpPr>
        <p:spPr>
          <a:xfrm>
            <a:off x="4045482" y="4172790"/>
            <a:ext cx="6084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2" descr="iDS - iDiligence Solutions Pvt Ltd">
            <a:extLst>
              <a:ext uri="{FF2B5EF4-FFF2-40B4-BE49-F238E27FC236}">
                <a16:creationId xmlns="" xmlns:a16="http://schemas.microsoft.com/office/drawing/2014/main" id="{89CBD55B-5D21-4569-8553-CB7FE4B6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043" y="2361726"/>
            <a:ext cx="1141794" cy="11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Updated Azure SQL Database Tier Options - SQLPerformance.com">
            <a:extLst>
              <a:ext uri="{FF2B5EF4-FFF2-40B4-BE49-F238E27FC236}">
                <a16:creationId xmlns="" xmlns:a16="http://schemas.microsoft.com/office/drawing/2014/main" id="{85CA9625-63E2-425A-AD2D-B02C349E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63" y="2549729"/>
            <a:ext cx="1139833" cy="71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Introduction to Git Workflow. Thanks for checking out my blog… | by Alex  Mata | The Startup | Medium">
            <a:extLst>
              <a:ext uri="{FF2B5EF4-FFF2-40B4-BE49-F238E27FC236}">
                <a16:creationId xmlns="" xmlns:a16="http://schemas.microsoft.com/office/drawing/2014/main" id="{FF470C70-5220-4FDA-A3F3-CCFEB686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25" y="2869903"/>
            <a:ext cx="822110" cy="3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Premium Vector | Teamwork icon">
            <a:extLst>
              <a:ext uri="{FF2B5EF4-FFF2-40B4-BE49-F238E27FC236}">
                <a16:creationId xmlns="" xmlns:a16="http://schemas.microsoft.com/office/drawing/2014/main" id="{E14F1ABD-20D1-4FD1-A09F-775C12DF3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9428" r="7160" b="24963"/>
          <a:stretch/>
        </p:blipFill>
        <p:spPr bwMode="auto">
          <a:xfrm>
            <a:off x="6999248" y="2597084"/>
            <a:ext cx="934232" cy="7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200;p13"/>
          <p:cNvSpPr/>
          <p:nvPr/>
        </p:nvSpPr>
        <p:spPr>
          <a:xfrm>
            <a:off x="2889144" y="762103"/>
            <a:ext cx="686104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 smtClean="0">
                <a:solidFill>
                  <a:srgbClr val="00B0F0"/>
                </a:solidFill>
                <a:latin typeface="Arial Black"/>
              </a:rPr>
              <a:t>PROJECT DEVELOPMENT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5" name="Google Shape;214;p 2"/>
          <p:cNvSpPr/>
          <p:nvPr/>
        </p:nvSpPr>
        <p:spPr>
          <a:xfrm>
            <a:off x="8554864" y="1902539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232;p 2"/>
          <p:cNvSpPr/>
          <p:nvPr/>
        </p:nvSpPr>
        <p:spPr>
          <a:xfrm>
            <a:off x="8640904" y="3628784"/>
            <a:ext cx="1298160" cy="3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 smtClean="0">
                <a:solidFill>
                  <a:srgbClr val="000000"/>
                </a:solidFill>
                <a:latin typeface="Calibri"/>
              </a:rPr>
              <a:t>CLEAN CODE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7" name="Google Shape;247;p 2"/>
          <p:cNvSpPr/>
          <p:nvPr/>
        </p:nvSpPr>
        <p:spPr>
          <a:xfrm>
            <a:off x="9007892" y="2011680"/>
            <a:ext cx="564183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 smtClean="0">
                <a:solidFill>
                  <a:srgbClr val="0070C0"/>
                </a:solidFill>
                <a:latin typeface="Arial"/>
                <a:ea typeface="Arial"/>
              </a:rPr>
              <a:t>E5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0" name="Google Shape;268;p 2"/>
          <p:cNvSpPr/>
          <p:nvPr/>
        </p:nvSpPr>
        <p:spPr>
          <a:xfrm>
            <a:off x="9007892" y="4232666"/>
            <a:ext cx="502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92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12;p 3"/>
          <p:cNvSpPr/>
          <p:nvPr/>
        </p:nvSpPr>
        <p:spPr>
          <a:xfrm>
            <a:off x="5991090" y="1552099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Google Shape;206;p 2"/>
          <p:cNvSpPr/>
          <p:nvPr/>
        </p:nvSpPr>
        <p:spPr>
          <a:xfrm>
            <a:off x="2790330" y="1552099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Google Shape;207;p 3"/>
          <p:cNvPicPr/>
          <p:nvPr/>
        </p:nvPicPr>
        <p:blipFill>
          <a:blip r:embed="rId2"/>
          <a:stretch/>
        </p:blipFill>
        <p:spPr>
          <a:xfrm>
            <a:off x="3338790" y="3670545"/>
            <a:ext cx="331920" cy="308237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212;p 4"/>
          <p:cNvSpPr/>
          <p:nvPr/>
        </p:nvSpPr>
        <p:spPr>
          <a:xfrm>
            <a:off x="4449570" y="1584859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Google Shape;214;p 2"/>
          <p:cNvSpPr/>
          <p:nvPr/>
        </p:nvSpPr>
        <p:spPr>
          <a:xfrm>
            <a:off x="7564650" y="1552099"/>
            <a:ext cx="1470240" cy="2819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Google Shape;229;p 3"/>
          <p:cNvSpPr/>
          <p:nvPr/>
        </p:nvSpPr>
        <p:spPr>
          <a:xfrm>
            <a:off x="3035130" y="3317193"/>
            <a:ext cx="1026720" cy="3217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ADD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70" name="Google Shape;231;p 2"/>
          <p:cNvSpPr/>
          <p:nvPr/>
        </p:nvSpPr>
        <p:spPr>
          <a:xfrm>
            <a:off x="6141930" y="3322228"/>
            <a:ext cx="1196640" cy="3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DELETE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71" name="Google Shape;232;p 2"/>
          <p:cNvSpPr/>
          <p:nvPr/>
        </p:nvSpPr>
        <p:spPr>
          <a:xfrm>
            <a:off x="7631610" y="3283699"/>
            <a:ext cx="1298160" cy="3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EDIT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78" name="Google Shape;244;p 2"/>
          <p:cNvSpPr/>
          <p:nvPr/>
        </p:nvSpPr>
        <p:spPr>
          <a:xfrm>
            <a:off x="3371370" y="1678459"/>
            <a:ext cx="54972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3F3F3F"/>
                </a:solidFill>
                <a:latin typeface="Arial"/>
                <a:ea typeface="Arial"/>
              </a:rPr>
              <a:t>F1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79" name="Google Shape;245;p 2"/>
          <p:cNvSpPr/>
          <p:nvPr/>
        </p:nvSpPr>
        <p:spPr>
          <a:xfrm>
            <a:off x="4987410" y="1678459"/>
            <a:ext cx="53388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3F3F3F"/>
                </a:solidFill>
                <a:latin typeface="Arial"/>
                <a:ea typeface="Arial"/>
              </a:rPr>
              <a:t>F2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80" name="Google Shape;246;p 2"/>
          <p:cNvSpPr/>
          <p:nvPr/>
        </p:nvSpPr>
        <p:spPr>
          <a:xfrm>
            <a:off x="6596970" y="1678459"/>
            <a:ext cx="52452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3F3F3F"/>
                </a:solidFill>
                <a:latin typeface="Arial"/>
                <a:ea typeface="Arial"/>
              </a:rPr>
              <a:t>F3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81" name="Google Shape;247;p 2"/>
          <p:cNvSpPr/>
          <p:nvPr/>
        </p:nvSpPr>
        <p:spPr>
          <a:xfrm>
            <a:off x="8213010" y="1678459"/>
            <a:ext cx="50868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3F3F3F"/>
                </a:solidFill>
                <a:latin typeface="Arial"/>
                <a:ea typeface="Arial"/>
              </a:rPr>
              <a:t>F4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90" name="Google Shape;265;p 3"/>
          <p:cNvSpPr/>
          <p:nvPr/>
        </p:nvSpPr>
        <p:spPr>
          <a:xfrm>
            <a:off x="3295770" y="3944189"/>
            <a:ext cx="5770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67;p 2"/>
          <p:cNvSpPr/>
          <p:nvPr/>
        </p:nvSpPr>
        <p:spPr>
          <a:xfrm>
            <a:off x="6558927" y="3925814"/>
            <a:ext cx="4964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68;p 2"/>
          <p:cNvSpPr/>
          <p:nvPr/>
        </p:nvSpPr>
        <p:spPr>
          <a:xfrm>
            <a:off x="8200989" y="3933289"/>
            <a:ext cx="502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29;p 4"/>
          <p:cNvSpPr/>
          <p:nvPr/>
        </p:nvSpPr>
        <p:spPr>
          <a:xfrm>
            <a:off x="4559430" y="3324853"/>
            <a:ext cx="1414800" cy="3217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DISPLAY </a:t>
            </a:r>
            <a:r>
              <a:rPr lang="en-US" sz="1500" spc="-1" dirty="0">
                <a:solidFill>
                  <a:srgbClr val="000000"/>
                </a:solidFill>
                <a:latin typeface="Calibri"/>
                <a:ea typeface="Calibri"/>
              </a:rPr>
              <a:t>POSTS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07" name="Google Shape;265;p 4"/>
          <p:cNvSpPr/>
          <p:nvPr/>
        </p:nvSpPr>
        <p:spPr>
          <a:xfrm>
            <a:off x="4962630" y="3927058"/>
            <a:ext cx="6084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2" descr="Delete, empty, recycle bin, red, trash icon - Download on Iconfinder">
            <a:extLst>
              <a:ext uri="{FF2B5EF4-FFF2-40B4-BE49-F238E27FC236}">
                <a16:creationId xmlns="" xmlns:a16="http://schemas.microsoft.com/office/drawing/2014/main" id="{52CF020A-3265-4FD1-A1AE-7D1FDCFBD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90" y="2320339"/>
            <a:ext cx="524520" cy="5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, edit Free Icon - Icon-Icons.com">
            <a:extLst>
              <a:ext uri="{FF2B5EF4-FFF2-40B4-BE49-F238E27FC236}">
                <a16:creationId xmlns="" xmlns:a16="http://schemas.microsoft.com/office/drawing/2014/main" id="{3B156045-9D7D-4631-B4CC-1EC718C3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09" y="2304499"/>
            <a:ext cx="563081" cy="5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 board new plus icon - Pinterest Ui Flat">
            <a:extLst>
              <a:ext uri="{FF2B5EF4-FFF2-40B4-BE49-F238E27FC236}">
                <a16:creationId xmlns="" xmlns:a16="http://schemas.microsoft.com/office/drawing/2014/main" id="{0AA9383F-6DD5-484F-A6CD-8A3D350ED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76" y="2020379"/>
            <a:ext cx="1221574" cy="12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="" xmlns:a16="http://schemas.microsoft.com/office/drawing/2014/main" id="{88BD1A21-AC8F-44F8-8981-B073689E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58" y="2169823"/>
            <a:ext cx="1206262" cy="8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Google Shape;207;p 3">
            <a:extLst>
              <a:ext uri="{FF2B5EF4-FFF2-40B4-BE49-F238E27FC236}">
                <a16:creationId xmlns="" xmlns:a16="http://schemas.microsoft.com/office/drawing/2014/main" id="{64F98A8D-3AEA-4CFF-89D2-6EFAE043E97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85774" y="3654695"/>
            <a:ext cx="331920" cy="308237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207;p 3">
            <a:extLst>
              <a:ext uri="{FF2B5EF4-FFF2-40B4-BE49-F238E27FC236}">
                <a16:creationId xmlns="" xmlns:a16="http://schemas.microsoft.com/office/drawing/2014/main" id="{623DAE0B-14CE-4F7A-BC13-7695E33709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585510" y="3654695"/>
            <a:ext cx="331920" cy="308237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207;p 3">
            <a:extLst>
              <a:ext uri="{FF2B5EF4-FFF2-40B4-BE49-F238E27FC236}">
                <a16:creationId xmlns="" xmlns:a16="http://schemas.microsoft.com/office/drawing/2014/main" id="{86B09F3F-A1B7-49F3-9BF0-9E3AF8F59FC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236449" y="3635532"/>
            <a:ext cx="331920" cy="308237"/>
          </a:xfrm>
          <a:prstGeom prst="rect">
            <a:avLst/>
          </a:prstGeom>
          <a:ln w="0">
            <a:noFill/>
          </a:ln>
        </p:spPr>
      </p:pic>
      <p:sp>
        <p:nvSpPr>
          <p:cNvPr id="80" name="Google Shape;200;p13"/>
          <p:cNvSpPr/>
          <p:nvPr/>
        </p:nvSpPr>
        <p:spPr>
          <a:xfrm>
            <a:off x="2790330" y="369420"/>
            <a:ext cx="749560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 smtClean="0">
                <a:solidFill>
                  <a:srgbClr val="00B0F0"/>
                </a:solidFill>
                <a:latin typeface="Arial Black"/>
              </a:rPr>
              <a:t>MANDATORY FEATURES</a:t>
            </a:r>
            <a:endParaRPr lang="en-U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3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12;p 3"/>
          <p:cNvSpPr/>
          <p:nvPr/>
        </p:nvSpPr>
        <p:spPr>
          <a:xfrm>
            <a:off x="8806609" y="4018549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Google Shape;206;p 2"/>
          <p:cNvSpPr/>
          <p:nvPr/>
        </p:nvSpPr>
        <p:spPr>
          <a:xfrm>
            <a:off x="5550111" y="4000242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Google Shape;212;p 4"/>
          <p:cNvSpPr/>
          <p:nvPr/>
        </p:nvSpPr>
        <p:spPr>
          <a:xfrm>
            <a:off x="7265089" y="4051309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Google Shape;214;p 2"/>
          <p:cNvSpPr/>
          <p:nvPr/>
        </p:nvSpPr>
        <p:spPr>
          <a:xfrm>
            <a:off x="10380169" y="4018549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Google Shape;229;p 3"/>
          <p:cNvSpPr/>
          <p:nvPr/>
        </p:nvSpPr>
        <p:spPr>
          <a:xfrm>
            <a:off x="5843081" y="5578063"/>
            <a:ext cx="114217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LIST ALL FRIENDS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70" name="Google Shape;231;p 2"/>
          <p:cNvSpPr/>
          <p:nvPr/>
        </p:nvSpPr>
        <p:spPr>
          <a:xfrm>
            <a:off x="9060522" y="5585567"/>
            <a:ext cx="119664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MANAGE ROLE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71" name="Google Shape;232;p 2"/>
          <p:cNvSpPr/>
          <p:nvPr/>
        </p:nvSpPr>
        <p:spPr>
          <a:xfrm>
            <a:off x="10467602" y="5750149"/>
            <a:ext cx="1298160" cy="31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SEARCH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78" name="Google Shape;244;p 2"/>
          <p:cNvSpPr/>
          <p:nvPr/>
        </p:nvSpPr>
        <p:spPr>
          <a:xfrm>
            <a:off x="5959682" y="4116033"/>
            <a:ext cx="582073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F15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79" name="Google Shape;245;p 2"/>
          <p:cNvSpPr/>
          <p:nvPr/>
        </p:nvSpPr>
        <p:spPr>
          <a:xfrm>
            <a:off x="7802929" y="4144909"/>
            <a:ext cx="573120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</a:t>
            </a:r>
            <a:r>
              <a:rPr lang="en-US" sz="1700" b="1" spc="-1" dirty="0">
                <a:solidFill>
                  <a:srgbClr val="0070C0"/>
                </a:solidFill>
                <a:latin typeface="Arial"/>
                <a:ea typeface="Arial"/>
              </a:rPr>
              <a:t>16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80" name="Google Shape;246;p 2"/>
          <p:cNvSpPr/>
          <p:nvPr/>
        </p:nvSpPr>
        <p:spPr>
          <a:xfrm>
            <a:off x="9242209" y="4144909"/>
            <a:ext cx="572040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F17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81" name="Google Shape;247;p 2"/>
          <p:cNvSpPr/>
          <p:nvPr/>
        </p:nvSpPr>
        <p:spPr>
          <a:xfrm>
            <a:off x="10861129" y="4144909"/>
            <a:ext cx="564183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F18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90" name="Google Shape;265;p 3"/>
          <p:cNvSpPr/>
          <p:nvPr/>
        </p:nvSpPr>
        <p:spPr>
          <a:xfrm>
            <a:off x="6224031" y="6173142"/>
            <a:ext cx="5770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67;p 2"/>
          <p:cNvSpPr/>
          <p:nvPr/>
        </p:nvSpPr>
        <p:spPr>
          <a:xfrm>
            <a:off x="9410622" y="6178129"/>
            <a:ext cx="4964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68;p 2"/>
          <p:cNvSpPr/>
          <p:nvPr/>
        </p:nvSpPr>
        <p:spPr>
          <a:xfrm>
            <a:off x="11061829" y="6242854"/>
            <a:ext cx="502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29;p 4"/>
          <p:cNvSpPr/>
          <p:nvPr/>
        </p:nvSpPr>
        <p:spPr>
          <a:xfrm>
            <a:off x="7627609" y="5608366"/>
            <a:ext cx="930785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UPDATE PROFILE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07" name="Google Shape;265;p 4"/>
          <p:cNvSpPr/>
          <p:nvPr/>
        </p:nvSpPr>
        <p:spPr>
          <a:xfrm>
            <a:off x="7957009" y="6194909"/>
            <a:ext cx="6084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689C41-1D88-43C5-8A9E-CA10B4E2B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80"/>
          <a:stretch/>
        </p:blipFill>
        <p:spPr>
          <a:xfrm>
            <a:off x="5939057" y="4553502"/>
            <a:ext cx="701134" cy="903714"/>
          </a:xfrm>
          <a:prstGeom prst="rect">
            <a:avLst/>
          </a:prstGeom>
        </p:spPr>
      </p:pic>
      <p:pic>
        <p:nvPicPr>
          <p:cNvPr id="1026" name="Picture 2" descr="Edit Profile Icon #359403 - Free Icons Library">
            <a:extLst>
              <a:ext uri="{FF2B5EF4-FFF2-40B4-BE49-F238E27FC236}">
                <a16:creationId xmlns="" xmlns:a16="http://schemas.microsoft.com/office/drawing/2014/main" id="{32255614-64B3-463E-8AF3-86F39CE4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49" y="4627690"/>
            <a:ext cx="674401" cy="67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ole Icon #201595 - Free Icons Library">
            <a:extLst>
              <a:ext uri="{FF2B5EF4-FFF2-40B4-BE49-F238E27FC236}">
                <a16:creationId xmlns="" xmlns:a16="http://schemas.microsoft.com/office/drawing/2014/main" id="{E3B2DAAB-AB80-48F8-B418-999B231D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816" y="4399878"/>
            <a:ext cx="1256100" cy="12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arch Icon Flat - Icon Shop - Download free icons for commercial use">
            <a:extLst>
              <a:ext uri="{FF2B5EF4-FFF2-40B4-BE49-F238E27FC236}">
                <a16:creationId xmlns="" xmlns:a16="http://schemas.microsoft.com/office/drawing/2014/main" id="{5170E9C0-47BE-4BC5-A142-953CF531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711" y="4684592"/>
            <a:ext cx="696926" cy="6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206;p 4"/>
          <p:cNvSpPr/>
          <p:nvPr/>
        </p:nvSpPr>
        <p:spPr>
          <a:xfrm>
            <a:off x="2190025" y="3997166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Google Shape;206;p 1"/>
          <p:cNvSpPr/>
          <p:nvPr/>
        </p:nvSpPr>
        <p:spPr>
          <a:xfrm>
            <a:off x="3875329" y="4002980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Google Shape;229;p 1"/>
          <p:cNvSpPr/>
          <p:nvPr/>
        </p:nvSpPr>
        <p:spPr>
          <a:xfrm>
            <a:off x="4026169" y="5440100"/>
            <a:ext cx="1315080" cy="2909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3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ADD FRIEND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31" name="Google Shape;244;p 1"/>
          <p:cNvSpPr/>
          <p:nvPr/>
        </p:nvSpPr>
        <p:spPr>
          <a:xfrm>
            <a:off x="4296529" y="4129340"/>
            <a:ext cx="70956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70C0"/>
                </a:solidFill>
                <a:latin typeface="Arial"/>
                <a:ea typeface="Arial"/>
              </a:rPr>
              <a:t>F14</a:t>
            </a:r>
            <a:endParaRPr lang="en-US" sz="17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32" name="Google Shape;265;p 1"/>
          <p:cNvSpPr/>
          <p:nvPr/>
        </p:nvSpPr>
        <p:spPr>
          <a:xfrm>
            <a:off x="4431529" y="6175880"/>
            <a:ext cx="466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3" name="Google Shape;206;p 3"/>
          <p:cNvSpPr/>
          <p:nvPr/>
        </p:nvSpPr>
        <p:spPr>
          <a:xfrm>
            <a:off x="526825" y="3997166"/>
            <a:ext cx="1470240" cy="25614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Google Shape;229;p 2"/>
          <p:cNvSpPr/>
          <p:nvPr/>
        </p:nvSpPr>
        <p:spPr>
          <a:xfrm>
            <a:off x="2586820" y="5582123"/>
            <a:ext cx="131508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300" spc="-1" dirty="0">
                <a:solidFill>
                  <a:srgbClr val="000000"/>
                </a:solidFill>
                <a:latin typeface="Calibri"/>
              </a:rPr>
              <a:t>SIGNIN / SIGNOUT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35" name="Google Shape;244;p 3"/>
          <p:cNvSpPr/>
          <p:nvPr/>
        </p:nvSpPr>
        <p:spPr>
          <a:xfrm>
            <a:off x="890425" y="4123526"/>
            <a:ext cx="76716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70C0"/>
                </a:solidFill>
                <a:latin typeface="Arial"/>
                <a:ea typeface="Arial"/>
              </a:rPr>
              <a:t>F12</a:t>
            </a:r>
            <a:endParaRPr lang="en-US" sz="17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36" name="Google Shape;265;p 2"/>
          <p:cNvSpPr/>
          <p:nvPr/>
        </p:nvSpPr>
        <p:spPr>
          <a:xfrm>
            <a:off x="1083025" y="6170066"/>
            <a:ext cx="466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30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7" name="Google Shape;244;p 4"/>
          <p:cNvSpPr/>
          <p:nvPr/>
        </p:nvSpPr>
        <p:spPr>
          <a:xfrm>
            <a:off x="2771065" y="4123526"/>
            <a:ext cx="63396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70C0"/>
                </a:solidFill>
                <a:latin typeface="Arial"/>
                <a:ea typeface="Arial"/>
              </a:rPr>
              <a:t>F13</a:t>
            </a:r>
            <a:endParaRPr lang="en-US" sz="17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38" name="Google Shape;265;p 5"/>
          <p:cNvSpPr/>
          <p:nvPr/>
        </p:nvSpPr>
        <p:spPr>
          <a:xfrm>
            <a:off x="2746225" y="6170066"/>
            <a:ext cx="4662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39" name="Picture 18" descr="Free Icon | Login">
            <a:extLst>
              <a:ext uri="{FF2B5EF4-FFF2-40B4-BE49-F238E27FC236}">
                <a16:creationId xmlns="" xmlns:a16="http://schemas.microsoft.com/office/drawing/2014/main" id="{6E55CD4D-2ACD-4762-905B-3CBA0051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33" y="4649372"/>
            <a:ext cx="556167" cy="5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Sign Out Icon #154429 - Free Icons Library">
            <a:extLst>
              <a:ext uri="{FF2B5EF4-FFF2-40B4-BE49-F238E27FC236}">
                <a16:creationId xmlns="" xmlns:a16="http://schemas.microsoft.com/office/drawing/2014/main" id="{5B4AA64B-1024-411A-8E29-78C11F19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8" y="4538203"/>
            <a:ext cx="745480" cy="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278;p 2"/>
          <p:cNvSpPr/>
          <p:nvPr/>
        </p:nvSpPr>
        <p:spPr>
          <a:xfrm>
            <a:off x="731185" y="5593999"/>
            <a:ext cx="104292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300" spc="-1" dirty="0">
                <a:solidFill>
                  <a:srgbClr val="000000"/>
                </a:solidFill>
                <a:latin typeface="Calibri"/>
              </a:rPr>
              <a:t>REGISTER ACCOUNT</a:t>
            </a:r>
            <a:endParaRPr lang="en-US" sz="1300" b="0" strike="noStrike" spc="-1" dirty="0">
              <a:latin typeface="Arial"/>
            </a:endParaRPr>
          </a:p>
        </p:txBody>
      </p:sp>
      <p:pic>
        <p:nvPicPr>
          <p:cNvPr id="42" name="Picture 16" descr="Register Icon Free #342197 - Free Icons Library">
            <a:extLst>
              <a:ext uri="{FF2B5EF4-FFF2-40B4-BE49-F238E27FC236}">
                <a16:creationId xmlns="" xmlns:a16="http://schemas.microsoft.com/office/drawing/2014/main" id="{40FFF074-26D0-4217-A09C-840A3804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25" y="4577579"/>
            <a:ext cx="980760" cy="9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dd Friend Icon Vector Illustration Stock Illustration - Download Image Now  - iStock">
            <a:extLst>
              <a:ext uri="{FF2B5EF4-FFF2-40B4-BE49-F238E27FC236}">
                <a16:creationId xmlns="" xmlns:a16="http://schemas.microsoft.com/office/drawing/2014/main" id="{25970FB4-C62A-4F9F-BDCE-1E70C6F1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40" y="4570901"/>
            <a:ext cx="717279" cy="71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209;p 1"/>
          <p:cNvSpPr/>
          <p:nvPr/>
        </p:nvSpPr>
        <p:spPr>
          <a:xfrm>
            <a:off x="2217650" y="1178858"/>
            <a:ext cx="147024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Google Shape;230;p 2"/>
          <p:cNvSpPr/>
          <p:nvPr/>
        </p:nvSpPr>
        <p:spPr>
          <a:xfrm>
            <a:off x="2443010" y="2615978"/>
            <a:ext cx="1149840" cy="7833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</a:rPr>
              <a:t>UPLOAD IMAGE IN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6" name="Google Shape;266;p 2"/>
          <p:cNvSpPr/>
          <p:nvPr/>
        </p:nvSpPr>
        <p:spPr>
          <a:xfrm>
            <a:off x="2762690" y="3352118"/>
            <a:ext cx="410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30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47" name="Google Shape;210;p 2"/>
          <p:cNvSpPr/>
          <p:nvPr/>
        </p:nvSpPr>
        <p:spPr>
          <a:xfrm>
            <a:off x="3858170" y="1182818"/>
            <a:ext cx="147024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Google Shape;213;p 2"/>
          <p:cNvSpPr/>
          <p:nvPr/>
        </p:nvSpPr>
        <p:spPr>
          <a:xfrm>
            <a:off x="5612154" y="1174410"/>
            <a:ext cx="147060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Google Shape;215;p 2"/>
          <p:cNvSpPr/>
          <p:nvPr/>
        </p:nvSpPr>
        <p:spPr>
          <a:xfrm>
            <a:off x="7209114" y="1174410"/>
            <a:ext cx="147024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Google Shape;216;p 2"/>
          <p:cNvSpPr/>
          <p:nvPr/>
        </p:nvSpPr>
        <p:spPr>
          <a:xfrm>
            <a:off x="501170" y="1158698"/>
            <a:ext cx="147060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Google Shape;217;p 2"/>
          <p:cNvSpPr/>
          <p:nvPr/>
        </p:nvSpPr>
        <p:spPr>
          <a:xfrm>
            <a:off x="8787714" y="1180890"/>
            <a:ext cx="147060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Google Shape;233;p 2"/>
          <p:cNvSpPr/>
          <p:nvPr/>
        </p:nvSpPr>
        <p:spPr>
          <a:xfrm>
            <a:off x="549410" y="2444978"/>
            <a:ext cx="1484640" cy="82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VALIDATION INPUT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" name="Google Shape;235;p 2"/>
          <p:cNvSpPr/>
          <p:nvPr/>
        </p:nvSpPr>
        <p:spPr>
          <a:xfrm>
            <a:off x="4128890" y="2654858"/>
            <a:ext cx="1104480" cy="3217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Calibri"/>
              </a:rPr>
              <a:t>LIKE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" name="Google Shape;236;p 2"/>
          <p:cNvSpPr/>
          <p:nvPr/>
        </p:nvSpPr>
        <p:spPr>
          <a:xfrm>
            <a:off x="5732754" y="2643598"/>
            <a:ext cx="1202400" cy="7833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ADD COMMENT ON POST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5" name="Google Shape;237;p 2"/>
          <p:cNvSpPr/>
          <p:nvPr/>
        </p:nvSpPr>
        <p:spPr>
          <a:xfrm>
            <a:off x="7507194" y="2646450"/>
            <a:ext cx="105120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EDIT COMMENT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6" name="Google Shape;238;p 2"/>
          <p:cNvSpPr/>
          <p:nvPr/>
        </p:nvSpPr>
        <p:spPr>
          <a:xfrm>
            <a:off x="9022434" y="2646450"/>
            <a:ext cx="1064160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DELETE COMMENT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7" name="Google Shape;248;p 2"/>
          <p:cNvSpPr/>
          <p:nvPr/>
        </p:nvSpPr>
        <p:spPr>
          <a:xfrm>
            <a:off x="1089410" y="1278578"/>
            <a:ext cx="59040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F5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8" name="Google Shape;249;p 2"/>
          <p:cNvSpPr/>
          <p:nvPr/>
        </p:nvSpPr>
        <p:spPr>
          <a:xfrm>
            <a:off x="2777450" y="1278578"/>
            <a:ext cx="57456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70C0"/>
                </a:solidFill>
                <a:latin typeface="Arial"/>
                <a:ea typeface="Arial"/>
              </a:rPr>
              <a:t>F6</a:t>
            </a:r>
            <a:endParaRPr lang="en-US" sz="17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59" name="Google Shape;261;p 2"/>
          <p:cNvSpPr/>
          <p:nvPr/>
        </p:nvSpPr>
        <p:spPr>
          <a:xfrm>
            <a:off x="4442450" y="1330058"/>
            <a:ext cx="55836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70C0"/>
                </a:solidFill>
                <a:latin typeface="Arial"/>
                <a:ea typeface="Arial"/>
              </a:rPr>
              <a:t>F7</a:t>
            </a:r>
            <a:endParaRPr lang="en-US" sz="17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60" name="Google Shape;262;p 2"/>
          <p:cNvSpPr/>
          <p:nvPr/>
        </p:nvSpPr>
        <p:spPr>
          <a:xfrm>
            <a:off x="6077109" y="1328518"/>
            <a:ext cx="65988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F8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1" name="Google Shape;263;p 2"/>
          <p:cNvSpPr/>
          <p:nvPr/>
        </p:nvSpPr>
        <p:spPr>
          <a:xfrm>
            <a:off x="7724634" y="1316214"/>
            <a:ext cx="64440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F9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2" name="Google Shape;264;p 2"/>
          <p:cNvSpPr/>
          <p:nvPr/>
        </p:nvSpPr>
        <p:spPr>
          <a:xfrm>
            <a:off x="9360474" y="1321650"/>
            <a:ext cx="72612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F10</a:t>
            </a:r>
            <a:endParaRPr lang="en-US" sz="17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3" name="Google Shape;269;p 2"/>
          <p:cNvSpPr/>
          <p:nvPr/>
        </p:nvSpPr>
        <p:spPr>
          <a:xfrm>
            <a:off x="1051970" y="3331958"/>
            <a:ext cx="62892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20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4" name="Google Shape;272;p 2"/>
          <p:cNvSpPr/>
          <p:nvPr/>
        </p:nvSpPr>
        <p:spPr>
          <a:xfrm>
            <a:off x="4438850" y="3290198"/>
            <a:ext cx="455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30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5" name="Google Shape;273;p 2"/>
          <p:cNvSpPr/>
          <p:nvPr/>
        </p:nvSpPr>
        <p:spPr>
          <a:xfrm>
            <a:off x="6147294" y="3311714"/>
            <a:ext cx="41940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70C0"/>
                </a:solidFill>
                <a:latin typeface="Arial"/>
                <a:ea typeface="Arial"/>
              </a:rPr>
              <a:t>10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66" name="Google Shape;274;p 2"/>
          <p:cNvSpPr/>
          <p:nvPr/>
        </p:nvSpPr>
        <p:spPr>
          <a:xfrm>
            <a:off x="7835874" y="3281790"/>
            <a:ext cx="42192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70C0"/>
                </a:solidFill>
                <a:latin typeface="Arial"/>
                <a:ea typeface="Arial"/>
              </a:rPr>
              <a:t>20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67" name="Google Shape;275;p 2"/>
          <p:cNvSpPr/>
          <p:nvPr/>
        </p:nvSpPr>
        <p:spPr>
          <a:xfrm>
            <a:off x="9357954" y="3281790"/>
            <a:ext cx="4755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10</a:t>
            </a:r>
            <a:endParaRPr lang="en-US" sz="16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68" name="Google Shape;276;p 2"/>
          <p:cNvSpPr/>
          <p:nvPr/>
        </p:nvSpPr>
        <p:spPr>
          <a:xfrm>
            <a:off x="10408794" y="1161810"/>
            <a:ext cx="1470600" cy="2622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Google Shape;279;p 2"/>
          <p:cNvSpPr/>
          <p:nvPr/>
        </p:nvSpPr>
        <p:spPr>
          <a:xfrm>
            <a:off x="10981554" y="1302210"/>
            <a:ext cx="705240" cy="3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70C0"/>
                </a:solidFill>
                <a:latin typeface="Arial"/>
                <a:ea typeface="Arial"/>
              </a:rPr>
              <a:t>F11</a:t>
            </a:r>
            <a:endParaRPr lang="en-US" sz="1700" b="0" strike="noStrike" spc="-1">
              <a:solidFill>
                <a:srgbClr val="0070C0"/>
              </a:solidFill>
              <a:latin typeface="Arial"/>
            </a:endParaRPr>
          </a:p>
        </p:txBody>
      </p:sp>
      <p:sp>
        <p:nvSpPr>
          <p:cNvPr id="70" name="Google Shape;280;p 2"/>
          <p:cNvSpPr/>
          <p:nvPr/>
        </p:nvSpPr>
        <p:spPr>
          <a:xfrm>
            <a:off x="11014314" y="3351270"/>
            <a:ext cx="44028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70C0"/>
                </a:solidFill>
                <a:latin typeface="Arial"/>
                <a:ea typeface="Arial"/>
              </a:rPr>
              <a:t>20</a:t>
            </a:r>
            <a:endParaRPr lang="en-US" sz="1600" b="0" strike="noStrike" spc="-1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71" name="Google Shape;240;p 2"/>
          <p:cNvPicPr/>
          <p:nvPr/>
        </p:nvPicPr>
        <p:blipFill>
          <a:blip r:embed="rId10"/>
          <a:stretch/>
        </p:blipFill>
        <p:spPr>
          <a:xfrm>
            <a:off x="984290" y="1721378"/>
            <a:ext cx="530640" cy="3445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241;p 2"/>
          <p:cNvPicPr/>
          <p:nvPr/>
        </p:nvPicPr>
        <p:blipFill>
          <a:blip r:embed="rId10"/>
          <a:stretch/>
        </p:blipFill>
        <p:spPr>
          <a:xfrm>
            <a:off x="984290" y="2082458"/>
            <a:ext cx="530640" cy="34452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2" descr="Delete, empty, recycle bin, red, trash icon - Download on Iconfinder">
            <a:extLst>
              <a:ext uri="{FF2B5EF4-FFF2-40B4-BE49-F238E27FC236}">
                <a16:creationId xmlns="" xmlns:a16="http://schemas.microsoft.com/office/drawing/2014/main" id="{76FBA398-BDC0-4EAA-B079-CDD94D78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744" y="1888594"/>
            <a:ext cx="524520" cy="52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Gui, edit Free Icon - Icon-Icons.com">
            <a:extLst>
              <a:ext uri="{FF2B5EF4-FFF2-40B4-BE49-F238E27FC236}">
                <a16:creationId xmlns="" xmlns:a16="http://schemas.microsoft.com/office/drawing/2014/main" id="{AEB838EC-BCA7-4BAE-AA19-411569D0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53" y="1878174"/>
            <a:ext cx="563081" cy="5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Add board new plus icon - Pinterest Ui Flat">
            <a:extLst>
              <a:ext uri="{FF2B5EF4-FFF2-40B4-BE49-F238E27FC236}">
                <a16:creationId xmlns="" xmlns:a16="http://schemas.microsoft.com/office/drawing/2014/main" id="{5B7B841D-89A4-469E-B1B7-6D230A97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80" y="1478455"/>
            <a:ext cx="1221574" cy="12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Category:SVG upload icons - Wikimedia Commons">
            <a:extLst>
              <a:ext uri="{FF2B5EF4-FFF2-40B4-BE49-F238E27FC236}">
                <a16:creationId xmlns="" xmlns:a16="http://schemas.microsoft.com/office/drawing/2014/main" id="{8AAA8114-499A-4C3B-A6D9-4148E547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90" y="1736514"/>
            <a:ext cx="776520" cy="7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Like Vector Art, Icons, and Graphics for Free Download">
            <a:extLst>
              <a:ext uri="{FF2B5EF4-FFF2-40B4-BE49-F238E27FC236}">
                <a16:creationId xmlns="" xmlns:a16="http://schemas.microsoft.com/office/drawing/2014/main" id="{C30A5FA1-017C-4902-916B-315E8F87D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5"/>
          <a:stretch/>
        </p:blipFill>
        <p:spPr bwMode="auto">
          <a:xfrm>
            <a:off x="4308215" y="1841130"/>
            <a:ext cx="681840" cy="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Google Shape;238;p 2">
            <a:extLst>
              <a:ext uri="{FF2B5EF4-FFF2-40B4-BE49-F238E27FC236}">
                <a16:creationId xmlns="" xmlns:a16="http://schemas.microsoft.com/office/drawing/2014/main" id="{37F01FD2-E48D-4C25-9966-B3EE4FB9265C}"/>
              </a:ext>
            </a:extLst>
          </p:cNvPr>
          <p:cNvSpPr/>
          <p:nvPr/>
        </p:nvSpPr>
        <p:spPr>
          <a:xfrm>
            <a:off x="10587763" y="2701949"/>
            <a:ext cx="1150511" cy="5525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DISPLAY COMMENTS</a:t>
            </a:r>
            <a:endParaRPr lang="en-US" sz="1500" b="0" strike="noStrike" spc="-1" dirty="0">
              <a:latin typeface="Arial"/>
            </a:endParaRPr>
          </a:p>
        </p:txBody>
      </p:sp>
      <p:pic>
        <p:nvPicPr>
          <p:cNvPr id="79" name="Picture 14">
            <a:extLst>
              <a:ext uri="{FF2B5EF4-FFF2-40B4-BE49-F238E27FC236}">
                <a16:creationId xmlns="" xmlns:a16="http://schemas.microsoft.com/office/drawing/2014/main" id="{56DB4790-E9E5-4844-A6E8-17D97182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63" y="1741441"/>
            <a:ext cx="1206262" cy="8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200;p13"/>
          <p:cNvSpPr/>
          <p:nvPr/>
        </p:nvSpPr>
        <p:spPr>
          <a:xfrm>
            <a:off x="3286691" y="260996"/>
            <a:ext cx="57427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 smtClean="0">
                <a:solidFill>
                  <a:srgbClr val="00B0F0"/>
                </a:solidFill>
                <a:latin typeface="Arial Black"/>
              </a:rPr>
              <a:t>OPTIONAL FEATURES</a:t>
            </a:r>
            <a:endParaRPr lang="en-U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3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142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RONAN</dc:creator>
  <dc:description/>
  <cp:lastModifiedBy>RONAN</cp:lastModifiedBy>
  <cp:revision>91</cp:revision>
  <dcterms:created xsi:type="dcterms:W3CDTF">2021-03-29T09:55:15Z</dcterms:created>
  <dcterms:modified xsi:type="dcterms:W3CDTF">2022-03-14T06:13:36Z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26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