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3" r:id="rId4"/>
    <p:sldId id="272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24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7718E-9136-4C1A-A6F0-1986ED3E4E6C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E861-3DA0-4544-959D-7F1FD5A1B9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calculator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ILOs – Day 13 (Tutorial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lvl="0" indent="-4651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/>
              <a:t>Use calculator for complex number calculations</a:t>
            </a:r>
            <a:endParaRPr lang="en-US" sz="2000" dirty="0" smtClean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19200"/>
            <a:ext cx="8229600" cy="1588"/>
          </a:xfrm>
          <a:prstGeom prst="line">
            <a:avLst/>
          </a:prstGeom>
          <a:ln w="254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CASIO </a:t>
            </a:r>
            <a:r>
              <a:rPr lang="en-US" i="1" dirty="0" smtClean="0"/>
              <a:t>fx-82MS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533400"/>
            <a:ext cx="4953000" cy="609600"/>
          </a:xfrm>
        </p:spPr>
        <p:txBody>
          <a:bodyPr>
            <a:normAutofit fontScale="85000" lnSpcReduction="20000"/>
          </a:bodyPr>
          <a:lstStyle/>
          <a:p>
            <a:pPr marL="465138" lvl="0" indent="-4651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/>
              <a:t>Make sure to put the mode in Deg (degree)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533400"/>
            <a:ext cx="8229600" cy="1588"/>
          </a:xfrm>
          <a:prstGeom prst="line">
            <a:avLst/>
          </a:prstGeom>
          <a:ln w="254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2" name="Picture 2" descr="Casio Fx-82ms Scientific Calculator (Wholesale)"/>
          <p:cNvPicPr>
            <a:picLocks noChangeAspect="1" noChangeArrowheads="1"/>
          </p:cNvPicPr>
          <p:nvPr/>
        </p:nvPicPr>
        <p:blipFill>
          <a:blip r:embed="rId2"/>
          <a:srcRect l="28235" t="18490" r="27843" b="18644"/>
          <a:stretch>
            <a:fillRect/>
          </a:stretch>
        </p:blipFill>
        <p:spPr bwMode="auto">
          <a:xfrm>
            <a:off x="228600" y="609599"/>
            <a:ext cx="3429000" cy="6245679"/>
          </a:xfrm>
          <a:prstGeom prst="rect">
            <a:avLst/>
          </a:prstGeom>
          <a:noFill/>
        </p:spPr>
      </p:pic>
      <p:sp>
        <p:nvSpPr>
          <p:cNvPr id="24" name="Rounded Rectangle 23"/>
          <p:cNvSpPr/>
          <p:nvPr/>
        </p:nvSpPr>
        <p:spPr>
          <a:xfrm>
            <a:off x="685800" y="1600200"/>
            <a:ext cx="24384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90575" y="1628775"/>
            <a:ext cx="2133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		             D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 flipV="1">
            <a:off x="2590800" y="1143000"/>
            <a:ext cx="2514600" cy="1752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286000" y="1143000"/>
            <a:ext cx="28194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CASIO </a:t>
            </a:r>
            <a:r>
              <a:rPr lang="en-US" i="1" dirty="0" smtClean="0"/>
              <a:t>fx-82MS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533400"/>
            <a:ext cx="4953000" cy="609600"/>
          </a:xfrm>
        </p:spPr>
        <p:txBody>
          <a:bodyPr/>
          <a:lstStyle/>
          <a:p>
            <a:pPr marL="465138" lvl="0" indent="-4651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/>
              <a:t>Rectangular to polar conversion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533400"/>
            <a:ext cx="8229600" cy="1588"/>
          </a:xfrm>
          <a:prstGeom prst="line">
            <a:avLst/>
          </a:prstGeom>
          <a:ln w="254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2" name="Picture 2" descr="Casio Fx-82ms Scientific Calculator (Wholesale)"/>
          <p:cNvPicPr>
            <a:picLocks noChangeAspect="1" noChangeArrowheads="1"/>
          </p:cNvPicPr>
          <p:nvPr/>
        </p:nvPicPr>
        <p:blipFill>
          <a:blip r:embed="rId3"/>
          <a:srcRect l="28235" t="18490" r="27843" b="18644"/>
          <a:stretch>
            <a:fillRect/>
          </a:stretch>
        </p:blipFill>
        <p:spPr bwMode="auto">
          <a:xfrm>
            <a:off x="228600" y="609599"/>
            <a:ext cx="3429000" cy="6245679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447800"/>
            <a:ext cx="4953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2 + j3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667000" y="2743200"/>
            <a:ext cx="18288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2438400"/>
            <a:ext cx="12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</a:t>
            </a:r>
            <a:r>
              <a:rPr lang="en-US" dirty="0" err="1" smtClean="0"/>
              <a:t>Pol</a:t>
            </a:r>
            <a:r>
              <a:rPr lang="en-US" dirty="0" smtClean="0"/>
              <a:t>(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rot="10800000" flipV="1">
            <a:off x="1371600" y="4985266"/>
            <a:ext cx="2286000" cy="8059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4800600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590800" y="3810000"/>
            <a:ext cx="1752600" cy="6535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3581400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,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1981200" y="5410200"/>
            <a:ext cx="1676400" cy="4249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7600" y="5257800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 3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2209800" y="4615934"/>
            <a:ext cx="1600200" cy="1084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4419600"/>
            <a:ext cx="95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5: 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3048000" y="6324600"/>
            <a:ext cx="1600200" cy="1084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6248400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6: =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85800" y="1600200"/>
            <a:ext cx="24384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62000" y="1676400"/>
            <a:ext cx="22860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1219200" y="2133600"/>
            <a:ext cx="28194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4800" y="1905000"/>
            <a:ext cx="15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7: ALPHA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2971800" y="3352800"/>
            <a:ext cx="16764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8200" y="3124200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8: F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3048000" y="5791200"/>
            <a:ext cx="13716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5638800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9: =</a:t>
            </a:r>
            <a:endParaRPr lang="en-US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762000" y="1676400"/>
            <a:ext cx="2286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900" dirty="0" smtClean="0"/>
              <a:t>56.30993247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353050" y="1447800"/>
            <a:ext cx="2133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3.606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56.31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762000" y="1666875"/>
            <a:ext cx="2286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(2,3)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900" dirty="0" smtClean="0"/>
              <a:t>3.605551275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762000" y="1676400"/>
            <a:ext cx="22860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762000" y="1676400"/>
            <a:ext cx="22860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(2,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62000" y="1676400"/>
            <a:ext cx="22860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(2,3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762000" y="1676400"/>
            <a:ext cx="22860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(2,3)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4648200" y="1028700"/>
          <a:ext cx="1192212" cy="360363"/>
        </p:xfrm>
        <a:graphic>
          <a:graphicData uri="http://schemas.openxmlformats.org/presentationml/2006/ole">
            <p:oleObj spid="_x0000_s40963" name="Equation" r:id="rId4" imgW="672840" imgH="203040" progId="Equation.3">
              <p:embed/>
            </p:oleObj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5761039" y="860425"/>
          <a:ext cx="2844324" cy="663575"/>
        </p:xfrm>
        <a:graphic>
          <a:graphicData uri="http://schemas.openxmlformats.org/presentationml/2006/ole">
            <p:oleObj spid="_x0000_s40964" name="Equation" r:id="rId5" imgW="1688760" imgH="393480" progId="Equation.3">
              <p:embed/>
            </p:oleObj>
          </a:graphicData>
        </a:graphic>
      </p:graphicFrame>
      <p:sp>
        <p:nvSpPr>
          <p:cNvPr id="46" name="Content Placeholder 2"/>
          <p:cNvSpPr txBox="1">
            <a:spLocks/>
          </p:cNvSpPr>
          <p:nvPr/>
        </p:nvSpPr>
        <p:spPr>
          <a:xfrm>
            <a:off x="6172200" y="2133600"/>
            <a:ext cx="2438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Magnitude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3.606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62000" y="1676400"/>
            <a:ext cx="2286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F_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900" dirty="0" smtClean="0"/>
              <a:t>3.605551275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248400" y="2667000"/>
            <a:ext cx="2286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Angle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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56.31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1" grpId="0"/>
      <p:bldP spid="15" grpId="0"/>
      <p:bldP spid="18" grpId="0"/>
      <p:bldP spid="21" grpId="0"/>
      <p:bldP spid="23" grpId="0"/>
      <p:bldP spid="24" grpId="0" animBg="1"/>
      <p:bldP spid="25" grpId="0"/>
      <p:bldP spid="25" grpId="1"/>
      <p:bldP spid="28" grpId="0"/>
      <p:bldP spid="31" grpId="0"/>
      <p:bldP spid="34" grpId="0"/>
      <p:bldP spid="36" grpId="0"/>
      <p:bldP spid="38" grpId="0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6" grpId="0"/>
      <p:bldP spid="47" grpId="0"/>
      <p:bldP spid="47" grpId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CASIO </a:t>
            </a:r>
            <a:r>
              <a:rPr lang="en-US" i="1" dirty="0" smtClean="0"/>
              <a:t>fx-82MS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533400"/>
            <a:ext cx="4953000" cy="609600"/>
          </a:xfrm>
        </p:spPr>
        <p:txBody>
          <a:bodyPr/>
          <a:lstStyle/>
          <a:p>
            <a:pPr marL="465138" lvl="0" indent="-46513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/>
              <a:t>Polar </a:t>
            </a:r>
            <a:r>
              <a:rPr lang="en-US" sz="2400" dirty="0" smtClean="0"/>
              <a:t>to </a:t>
            </a:r>
            <a:r>
              <a:rPr lang="en-US" sz="2400" dirty="0" smtClean="0"/>
              <a:t>Rectangular </a:t>
            </a:r>
            <a:r>
              <a:rPr lang="en-US" sz="2400" dirty="0" smtClean="0"/>
              <a:t>conversion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533400"/>
            <a:ext cx="8229600" cy="1588"/>
          </a:xfrm>
          <a:prstGeom prst="line">
            <a:avLst/>
          </a:prstGeom>
          <a:ln w="254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2" name="Picture 2" descr="Casio Fx-82ms Scientific Calculator (Wholesale)"/>
          <p:cNvPicPr>
            <a:picLocks noChangeAspect="1" noChangeArrowheads="1"/>
          </p:cNvPicPr>
          <p:nvPr/>
        </p:nvPicPr>
        <p:blipFill>
          <a:blip r:embed="rId3"/>
          <a:srcRect l="28235" t="18490" r="27843" b="18644"/>
          <a:stretch>
            <a:fillRect/>
          </a:stretch>
        </p:blipFill>
        <p:spPr bwMode="auto">
          <a:xfrm>
            <a:off x="228600" y="609599"/>
            <a:ext cx="3429000" cy="6245679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24600" y="1447800"/>
            <a:ext cx="4953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 + j3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667000" y="2743200"/>
            <a:ext cx="18288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2438400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</a:t>
            </a:r>
            <a:r>
              <a:rPr lang="en-US" dirty="0" err="1" smtClean="0"/>
              <a:t>Rec</a:t>
            </a:r>
            <a:r>
              <a:rPr lang="en-US" dirty="0" smtClean="0"/>
              <a:t>(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rot="10800000" flipV="1">
            <a:off x="1905000" y="4985266"/>
            <a:ext cx="1752600" cy="6535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4800600"/>
            <a:ext cx="141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</a:t>
            </a:r>
            <a:r>
              <a:rPr lang="en-US" dirty="0" smtClean="0"/>
              <a:t>3.606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590800" y="3810000"/>
            <a:ext cx="1752600" cy="6535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3581400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,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447800" y="5181600"/>
            <a:ext cx="22098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7600" y="5257800"/>
            <a:ext cx="141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 </a:t>
            </a:r>
            <a:r>
              <a:rPr lang="en-US" dirty="0" smtClean="0"/>
              <a:t>56.31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2209800" y="4615934"/>
            <a:ext cx="1600200" cy="1084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4419600"/>
            <a:ext cx="95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5: 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3048000" y="6324600"/>
            <a:ext cx="1600200" cy="1084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6248400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6: =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85800" y="1600200"/>
            <a:ext cx="24384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1219200" y="2362200"/>
            <a:ext cx="29718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67200" y="2133600"/>
            <a:ext cx="15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7: ALPHA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2971800" y="3352800"/>
            <a:ext cx="16764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8200" y="3124200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8: F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3048000" y="5791200"/>
            <a:ext cx="13716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5638800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9: =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343400" y="1447800"/>
            <a:ext cx="2133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3.606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56.31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7543800" y="1066800"/>
          <a:ext cx="944563" cy="360363"/>
        </p:xfrm>
        <a:graphic>
          <a:graphicData uri="http://schemas.openxmlformats.org/presentationml/2006/ole">
            <p:oleObj spid="_x0000_s44034" name="Equation" r:id="rId4" imgW="533160" imgH="203040" progId="Equation.3">
              <p:embed/>
            </p:oleObj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4343400" y="914400"/>
          <a:ext cx="3079750" cy="663575"/>
        </p:xfrm>
        <a:graphic>
          <a:graphicData uri="http://schemas.openxmlformats.org/presentationml/2006/ole">
            <p:oleObj spid="_x0000_s44035" name="Equation" r:id="rId5" imgW="1828800" imgH="393480" progId="Equation.3">
              <p:embed/>
            </p:oleObj>
          </a:graphicData>
        </a:graphic>
      </p:graphicFrame>
      <p:sp>
        <p:nvSpPr>
          <p:cNvPr id="46" name="Content Placeholder 2"/>
          <p:cNvSpPr txBox="1">
            <a:spLocks/>
          </p:cNvSpPr>
          <p:nvPr/>
        </p:nvSpPr>
        <p:spPr>
          <a:xfrm>
            <a:off x="6172200" y="2133600"/>
            <a:ext cx="2438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Real part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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248400" y="2667000"/>
            <a:ext cx="2895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Imaginary part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ym typeface="Symbol"/>
              </a:rPr>
              <a:t>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  <a:endParaRPr kumimoji="0" lang="en-US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 flipV="1">
            <a:off x="762000" y="2057400"/>
            <a:ext cx="32004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38600" y="1828800"/>
            <a:ext cx="13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0: Shift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1" grpId="0"/>
      <p:bldP spid="15" grpId="0"/>
      <p:bldP spid="18" grpId="0"/>
      <p:bldP spid="21" grpId="0"/>
      <p:bldP spid="23" grpId="0"/>
      <p:bldP spid="24" grpId="0" animBg="1"/>
      <p:bldP spid="28" grpId="0"/>
      <p:bldP spid="31" grpId="0"/>
      <p:bldP spid="34" grpId="0"/>
      <p:bldP spid="38" grpId="0"/>
      <p:bldP spid="46" grpId="0"/>
      <p:bldP spid="48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174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Equation</vt:lpstr>
      <vt:lpstr>Microsoft Equation 3.0</vt:lpstr>
      <vt:lpstr>Tutorial 2</vt:lpstr>
      <vt:lpstr>ILOs – Day 13 (Tutorial 2)</vt:lpstr>
      <vt:lpstr>CASIO fx-82MS</vt:lpstr>
      <vt:lpstr>CASIO fx-82MS</vt:lpstr>
      <vt:lpstr>CASIO fx-82MS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 MAITI</dc:creator>
  <cp:lastModifiedBy>P MAITI</cp:lastModifiedBy>
  <cp:revision>20</cp:revision>
  <dcterms:created xsi:type="dcterms:W3CDTF">2020-12-12T12:01:13Z</dcterms:created>
  <dcterms:modified xsi:type="dcterms:W3CDTF">2021-02-05T12:43:56Z</dcterms:modified>
</cp:coreProperties>
</file>