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FF8A-935E-B7B6-F8F4-5DAFAD1EB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34C97-9155-F4CC-7F73-D38CDD757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0EC11-C928-C85A-B4E6-B45FEDA6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716-78CA-4564-9413-E38054EBFABB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F9577-7A5C-43E3-E988-949DE824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4463C-6D0B-8334-F4C9-32DEB576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E369-9956-45EB-9EFC-2F6B0D0CF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66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5468-48A5-F003-9FA0-80ADA884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B3666-60F2-FA91-B1B7-D9D3BAC60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22889-63AC-E6F9-AF1B-C641F901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716-78CA-4564-9413-E38054EBFABB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6A012-2BDE-B8F2-CB9B-26835443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670E-5631-08E7-C61D-2322E807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E369-9956-45EB-9EFC-2F6B0D0CF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15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166D0-4ECB-06D0-31F4-8E0D6A5C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F9AA4-0396-C83B-11CE-1DCE0F9EA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25432-6245-7987-03CE-C3A0594A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716-78CA-4564-9413-E38054EBFABB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2F02B-B386-2942-735C-D86644E5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6D1D1-994A-7EF9-01F0-8238B3AC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E369-9956-45EB-9EFC-2F6B0D0CF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01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DC49-F6AD-1BD5-DC31-68DFBA97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64990-4E24-7069-6810-4547E2143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7E8D-AC53-0C49-2DFB-E499AE37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716-78CA-4564-9413-E38054EBFABB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C07A-BA8F-0C99-39E1-EFEBD7B2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A0737-2FDD-74A6-6F4B-88015F42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E369-9956-45EB-9EFC-2F6B0D0CF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26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3071-6934-F867-17B8-3B615769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995F8-B0C2-7117-E619-C626F1B64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7247C-D71F-F603-A13C-3756F907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716-78CA-4564-9413-E38054EBFABB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F4CC2-428C-A1A6-148E-19894E00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127A0-E3B8-4E8D-5DA6-8FAA8ED0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E369-9956-45EB-9EFC-2F6B0D0CF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8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FB7A-FE41-E726-FE74-EA2CB14C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44DC-49E7-BDCE-79CC-91D4DFC5F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105B8-6398-428E-0276-638744E47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99CE8-0EF5-27EB-4B51-B22717B6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716-78CA-4564-9413-E38054EBFABB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ACD77-B62B-DBDC-99D6-7E830C86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70FFE-E356-1BE9-892A-A646506D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E369-9956-45EB-9EFC-2F6B0D0CF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4937-508D-BAF1-7B05-A60B7AFB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315E9-68CD-B00B-1BD3-D4F82365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2FFEA-D275-CFEB-6ABF-2648EB4B3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9AD19-AAA7-B1B7-30EC-50D9C3608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14FDE-F951-AFB7-886B-4EA01AAFE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AD743-5E5D-9FFD-1061-FB4DC8D2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716-78CA-4564-9413-E38054EBFABB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79496-6758-FF30-094C-8260723F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17994-9571-5B8D-F00C-F5A2CBB7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E369-9956-45EB-9EFC-2F6B0D0CF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77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EA53-D3EB-9A09-F94E-F4667371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891F0-135C-2518-88E5-2E5E1ED1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716-78CA-4564-9413-E38054EBFABB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DD8F9-1D06-3D22-A2E6-3F0D83B6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09DBC-8825-0F0B-7CE4-096F8111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E369-9956-45EB-9EFC-2F6B0D0CF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49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352E2-F11D-16CB-25F9-7F26C816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716-78CA-4564-9413-E38054EBFABB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847517-392F-BDBF-9DC2-738A649D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72981-A521-9790-3F3E-BFA3F912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E369-9956-45EB-9EFC-2F6B0D0CF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41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2B28-8835-0EDD-76E8-D5072231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9E6EF-07AC-DA18-9A91-7DED85B9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796E5-4236-AAB2-6CBD-25E3218EA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6F907-B92A-51E8-995D-30EF1064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716-78CA-4564-9413-E38054EBFABB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64965-1B96-AFD6-B50A-91FB007F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21694-0402-BEC2-45D7-13D5FCCB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E369-9956-45EB-9EFC-2F6B0D0CF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74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FE99-6D5B-C395-7FB0-F012F751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F01A26-570F-D60C-942B-C9A2FF0E1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2A156-7DE4-86B2-AB4D-32222C0D2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F5392-A467-3561-B364-4A0646E0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9716-78CA-4564-9413-E38054EBFABB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91243-51DA-9940-B486-986E5999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AF157-E028-224F-A0D0-7133DE5B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E369-9956-45EB-9EFC-2F6B0D0CF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69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5C5AF-9454-413B-4229-8FD5A0EE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69103-7A53-5560-7B21-00EEE0688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A5BCA-6D83-BCB0-70CF-4AEBD1468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29716-78CA-4564-9413-E38054EBFABB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61528-FEE4-3132-8604-4ABBC8704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D6978-9802-545C-0EC1-959293B68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5E369-9956-45EB-9EFC-2F6B0D0CF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3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2AEE4B-DDD3-243D-0C28-3A5609E58CC9}"/>
              </a:ext>
            </a:extLst>
          </p:cNvPr>
          <p:cNvSpPr/>
          <p:nvPr/>
        </p:nvSpPr>
        <p:spPr>
          <a:xfrm>
            <a:off x="4240306" y="879431"/>
            <a:ext cx="2814918" cy="76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AEC45-8D60-0633-E767-E4109DB21020}"/>
              </a:ext>
            </a:extLst>
          </p:cNvPr>
          <p:cNvSpPr txBox="1"/>
          <p:nvPr/>
        </p:nvSpPr>
        <p:spPr>
          <a:xfrm>
            <a:off x="4329949" y="4783596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Scan QR &amp; Verify Details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121DB7-FC88-B9FD-1D81-6752418CC884}"/>
              </a:ext>
            </a:extLst>
          </p:cNvPr>
          <p:cNvSpPr/>
          <p:nvPr/>
        </p:nvSpPr>
        <p:spPr>
          <a:xfrm>
            <a:off x="4240306" y="2701970"/>
            <a:ext cx="2814918" cy="76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498A7-3B2A-00F3-E8AE-25387F42FC4F}"/>
              </a:ext>
            </a:extLst>
          </p:cNvPr>
          <p:cNvSpPr txBox="1"/>
          <p:nvPr/>
        </p:nvSpPr>
        <p:spPr>
          <a:xfrm>
            <a:off x="4670612" y="2898304"/>
            <a:ext cx="223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One Digital Id Card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AA461F-510D-799D-B78D-B9470AB3B400}"/>
              </a:ext>
            </a:extLst>
          </p:cNvPr>
          <p:cNvSpPr/>
          <p:nvPr/>
        </p:nvSpPr>
        <p:spPr>
          <a:xfrm>
            <a:off x="4150654" y="4616879"/>
            <a:ext cx="2814918" cy="76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36C25-9029-3F2E-DE5D-6AFD3448D0B0}"/>
              </a:ext>
            </a:extLst>
          </p:cNvPr>
          <p:cNvSpPr txBox="1"/>
          <p:nvPr/>
        </p:nvSpPr>
        <p:spPr>
          <a:xfrm>
            <a:off x="4670612" y="1041248"/>
            <a:ext cx="223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Mobile Software</a:t>
            </a:r>
          </a:p>
        </p:txBody>
      </p:sp>
      <p:sp>
        <p:nvSpPr>
          <p:cNvPr id="3" name="Arrow: Up-Down 2">
            <a:extLst>
              <a:ext uri="{FF2B5EF4-FFF2-40B4-BE49-F238E27FC236}">
                <a16:creationId xmlns:a16="http://schemas.microsoft.com/office/drawing/2014/main" id="{D84BB041-CA48-CDFA-1210-F65AAB2EB364}"/>
              </a:ext>
            </a:extLst>
          </p:cNvPr>
          <p:cNvSpPr/>
          <p:nvPr/>
        </p:nvSpPr>
        <p:spPr>
          <a:xfrm>
            <a:off x="5396753" y="1685365"/>
            <a:ext cx="304800" cy="1016605"/>
          </a:xfrm>
          <a:prstGeom prst="upDown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0F59DB89-7327-DBBD-9F88-584077F46381}"/>
              </a:ext>
            </a:extLst>
          </p:cNvPr>
          <p:cNvSpPr/>
          <p:nvPr/>
        </p:nvSpPr>
        <p:spPr>
          <a:xfrm>
            <a:off x="5396748" y="3516915"/>
            <a:ext cx="304800" cy="1016605"/>
          </a:xfrm>
          <a:prstGeom prst="upDown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89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Proposed Model</Template>
  <TotalTime>7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Pratap Paramanik</dc:creator>
  <cp:lastModifiedBy>Pratap Paramanik</cp:lastModifiedBy>
  <cp:revision>4</cp:revision>
  <dcterms:created xsi:type="dcterms:W3CDTF">2023-02-17T10:36:12Z</dcterms:created>
  <dcterms:modified xsi:type="dcterms:W3CDTF">2023-02-18T03:44:36Z</dcterms:modified>
</cp:coreProperties>
</file>