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496" y="949039"/>
            <a:ext cx="1403506" cy="14035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9541" y="9002505"/>
            <a:ext cx="93567" cy="5346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4822" y="10198830"/>
            <a:ext cx="387635" cy="9356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3530" y="2893902"/>
            <a:ext cx="1102755" cy="40768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4091" y="10185463"/>
            <a:ext cx="347534" cy="120300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930500" y="4600485"/>
          <a:ext cx="3326129" cy="404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/>
                <a:gridCol w="925830"/>
                <a:gridCol w="1384300"/>
              </a:tblGrid>
              <a:tr h="267335">
                <a:tc>
                  <a:txBody>
                    <a:bodyPr/>
                    <a:lstStyle/>
                    <a:p>
                      <a:pPr marL="172085">
                        <a:lnSpc>
                          <a:spcPts val="1675"/>
                        </a:lnSpc>
                      </a:pPr>
                      <a:r>
                        <a:rPr dirty="0" sz="1500" spc="-10">
                          <a:latin typeface="Arial MT"/>
                          <a:cs typeface="Arial MT"/>
                        </a:rPr>
                        <a:t>Today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1664"/>
                        </a:lnSpc>
                      </a:pPr>
                      <a:r>
                        <a:rPr dirty="0" sz="1450" spc="-2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5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50" spc="-20">
                          <a:latin typeface="Arial MT"/>
                          <a:cs typeface="Arial MT"/>
                        </a:rPr>
                        <a:t>Week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74549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150" spc="-25">
                          <a:latin typeface="Arial MT"/>
                          <a:cs typeface="Arial MT"/>
                        </a:rPr>
                        <a:t>7m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200" spc="-25">
                          <a:latin typeface="Arial MT"/>
                          <a:cs typeface="Arial MT"/>
                        </a:rPr>
                        <a:t>46m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B="0" marT="28575"/>
                </a:tc>
              </a:tr>
              <a:tr h="137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dirty="0" sz="1500" spc="-10">
                          <a:latin typeface="Arial MT"/>
                          <a:cs typeface="Arial MT"/>
                        </a:rPr>
                        <a:t>Lifetime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200" spc="-505">
                          <a:latin typeface="Courier New"/>
                          <a:cs typeface="Courier New"/>
                        </a:rPr>
                        <a:t>2.1k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422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74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45">
                          <a:latin typeface="Cambria"/>
                          <a:cs typeface="Cambria"/>
                        </a:rPr>
                        <a:t>Settings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135890"/>
                </a:tc>
              </a:tr>
              <a:tr h="557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Badge</a:t>
                      </a:r>
                      <a:r>
                        <a:rPr dirty="0" sz="12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Badge</a:t>
                      </a:r>
                      <a:r>
                        <a:rPr dirty="0" sz="12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Badge </a:t>
                      </a:r>
                      <a:r>
                        <a:rPr dirty="0" sz="1200" spc="-5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445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  <a:spcBef>
                          <a:spcPts val="1125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Badge</a:t>
                      </a:r>
                      <a:r>
                        <a:rPr dirty="0" sz="1150" spc="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50" i="1">
                          <a:latin typeface="Arial"/>
                          <a:cs typeface="Arial"/>
                        </a:rPr>
                        <a:t>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42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021389" y="274035"/>
            <a:ext cx="150050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Arial MT"/>
                <a:cs typeface="Arial MT"/>
              </a:rPr>
              <a:t>Mindful</a:t>
            </a:r>
            <a:r>
              <a:rPr dirty="0" sz="1650" spc="-10">
                <a:latin typeface="Arial MT"/>
                <a:cs typeface="Arial MT"/>
              </a:rPr>
              <a:t> Minutes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4800" y="2478063"/>
            <a:ext cx="14452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5">
                <a:latin typeface="Calibri"/>
                <a:cs typeface="Calibri"/>
              </a:rPr>
              <a:t>Somnath,</a:t>
            </a:r>
            <a:r>
              <a:rPr dirty="0" sz="2050" spc="25"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11111"/>
                </a:solidFill>
                <a:latin typeface="Calibri"/>
                <a:cs typeface="Calibri"/>
              </a:rPr>
              <a:t>28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51965" y="3616557"/>
            <a:ext cx="104076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55">
                <a:latin typeface="Arial MT"/>
                <a:cs typeface="Arial MT"/>
              </a:rPr>
              <a:t>Upload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Photo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06514" y="10137582"/>
            <a:ext cx="54610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solidFill>
                  <a:srgbClr val="6E6E6E"/>
                </a:solidFill>
                <a:latin typeface="Arial MT"/>
                <a:cs typeface="Arial MT"/>
              </a:rPr>
              <a:t>J•</a:t>
            </a:r>
            <a:r>
              <a:rPr dirty="0" sz="1100" spc="12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6E6E6E"/>
                </a:solidFill>
                <a:latin typeface="Arial MT"/>
                <a:cs typeface="Arial MT"/>
              </a:rPr>
              <a:t>uI</a:t>
            </a:r>
            <a:r>
              <a:rPr dirty="0" sz="1100">
                <a:solidFill>
                  <a:srgbClr val="727272"/>
                </a:solidFill>
                <a:latin typeface="Arial MT"/>
                <a:cs typeface="Arial MT"/>
              </a:rPr>
              <a:t>nri</a:t>
            </a:r>
            <a:r>
              <a:rPr dirty="0" sz="1100" spc="7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878787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75801" y="10137582"/>
            <a:ext cx="58991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 MT"/>
                <a:cs typeface="Arial MT"/>
              </a:rPr>
              <a:t>Meditate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069" y="6509607"/>
            <a:ext cx="3074346" cy="173099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795789" y="5189306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 h="0">
                <a:moveTo>
                  <a:pt x="0" y="0"/>
                </a:moveTo>
                <a:lnTo>
                  <a:pt x="220105" y="0"/>
                </a:lnTo>
              </a:path>
            </a:pathLst>
          </a:custGeom>
          <a:ln w="14480">
            <a:solidFill>
              <a:srgbClr val="6B74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16421" y="5027123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8793" y="0"/>
                </a:lnTo>
              </a:path>
            </a:pathLst>
          </a:custGeom>
          <a:ln w="14480">
            <a:solidFill>
              <a:srgbClr val="6774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27311" y="487362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8793" y="0"/>
                </a:lnTo>
              </a:path>
            </a:pathLst>
          </a:custGeom>
          <a:ln w="14480">
            <a:solidFill>
              <a:srgbClr val="67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559528" y="487362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05" y="0"/>
                </a:lnTo>
              </a:path>
            </a:pathLst>
          </a:custGeom>
          <a:ln w="14480">
            <a:solidFill>
              <a:srgbClr val="606B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993947" y="4566639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8793" y="0"/>
                </a:lnTo>
              </a:path>
            </a:pathLst>
          </a:custGeom>
          <a:ln w="14480">
            <a:solidFill>
              <a:srgbClr val="64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52682" y="409746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8793" y="0"/>
                </a:lnTo>
              </a:path>
            </a:pathLst>
          </a:custGeom>
          <a:ln w="14480">
            <a:solidFill>
              <a:srgbClr val="6B74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70418" y="4097465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586" y="0"/>
                </a:lnTo>
              </a:path>
            </a:pathLst>
          </a:custGeom>
          <a:ln w="14480">
            <a:solidFill>
              <a:srgbClr val="6B747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436" y="3482039"/>
            <a:ext cx="147033" cy="20718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422756" y="924556"/>
            <a:ext cx="590550" cy="57150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384"/>
              </a:spcBef>
            </a:pPr>
            <a:r>
              <a:rPr dirty="0" sz="1150" spc="-10">
                <a:latin typeface="Calibri"/>
                <a:cs typeface="Calibri"/>
              </a:rPr>
              <a:t>Today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-25">
                <a:latin typeface="Calibri"/>
                <a:cs typeface="Calibri"/>
              </a:rPr>
              <a:t>15min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29569" y="2004295"/>
            <a:ext cx="939165" cy="5765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0">
                <a:latin typeface="Calibri"/>
                <a:cs typeface="Calibri"/>
              </a:rPr>
              <a:t>Month</a:t>
            </a:r>
            <a:endParaRPr sz="11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95"/>
              </a:spcBef>
            </a:pPr>
            <a:r>
              <a:rPr dirty="0" sz="1750" spc="-10">
                <a:latin typeface="Calibri"/>
                <a:cs typeface="Calibri"/>
              </a:rPr>
              <a:t>5hr3omin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76079" y="206645"/>
            <a:ext cx="119380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0">
                <a:latin typeface="Calibri"/>
                <a:cs typeface="Calibri"/>
              </a:rPr>
              <a:t>Mindful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Minutes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22385" y="3124680"/>
            <a:ext cx="167386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10">
                <a:latin typeface="Calibri"/>
                <a:cs typeface="Calibri"/>
              </a:rPr>
              <a:t>Mindful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minutes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per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week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30729" y="3815760"/>
            <a:ext cx="3606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0">
                <a:solidFill>
                  <a:srgbClr val="6D6D6D"/>
                </a:solidFill>
                <a:latin typeface="Calibri"/>
                <a:cs typeface="Calibri"/>
              </a:rPr>
              <a:t>Week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34984" y="901557"/>
            <a:ext cx="908685" cy="59055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565"/>
              </a:spcBef>
            </a:pPr>
            <a:r>
              <a:rPr dirty="0" sz="1150" spc="-20">
                <a:latin typeface="Calibri"/>
                <a:cs typeface="Calibri"/>
              </a:rPr>
              <a:t>Week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650" spc="40">
                <a:latin typeface="Calibri"/>
                <a:cs typeface="Calibri"/>
              </a:rPr>
              <a:t>1hr45min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39549" y="5850290"/>
            <a:ext cx="2451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5E5E5E"/>
                </a:solidFill>
                <a:latin typeface="Calibri"/>
                <a:cs typeface="Calibri"/>
              </a:rPr>
              <a:t>Mon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22393" y="5850290"/>
            <a:ext cx="1993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6D6D6D"/>
                </a:solidFill>
                <a:latin typeface="Calibri"/>
                <a:cs typeface="Calibri"/>
              </a:rPr>
              <a:t>Tue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54364" y="5850290"/>
            <a:ext cx="24574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5D5D5D"/>
                </a:solidFill>
                <a:latin typeface="Calibri"/>
                <a:cs typeface="Calibri"/>
              </a:rPr>
              <a:t>Wed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31331" y="5850290"/>
            <a:ext cx="20256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747474"/>
                </a:solidFill>
                <a:latin typeface="Calibri"/>
                <a:cs typeface="Calibri"/>
              </a:rPr>
              <a:t>Thu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70791" y="5850290"/>
            <a:ext cx="14478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727272"/>
                </a:solidFill>
                <a:latin typeface="Calibri"/>
                <a:cs typeface="Calibri"/>
              </a:rPr>
              <a:t>Fri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50415" y="5850290"/>
            <a:ext cx="17208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757575"/>
                </a:solidFill>
                <a:latin typeface="Calibri"/>
                <a:cs typeface="Calibri"/>
              </a:rPr>
              <a:t>Sat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71467" y="5850290"/>
            <a:ext cx="19939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5">
                <a:solidFill>
                  <a:srgbClr val="626262"/>
                </a:solidFill>
                <a:latin typeface="Calibri"/>
                <a:cs typeface="Calibri"/>
              </a:rPr>
              <a:t>Sun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60659" y="8256445"/>
            <a:ext cx="1821180" cy="7848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1270">
              <a:lnSpc>
                <a:spcPct val="130600"/>
              </a:lnSpc>
              <a:spcBef>
                <a:spcPts val="195"/>
              </a:spcBef>
            </a:pPr>
            <a:r>
              <a:rPr dirty="0" sz="1400">
                <a:latin typeface="Calibri"/>
                <a:cs typeface="Calibri"/>
              </a:rPr>
              <a:t>Start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new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session </a:t>
            </a:r>
            <a:r>
              <a:rPr dirty="0" sz="1150">
                <a:solidFill>
                  <a:srgbClr val="676767"/>
                </a:solidFill>
                <a:latin typeface="Calibri"/>
                <a:cs typeface="Calibri"/>
              </a:rPr>
              <a:t>Mindfulness</a:t>
            </a:r>
            <a:r>
              <a:rPr dirty="0" sz="1150" spc="204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1150" spc="-45">
                <a:solidFill>
                  <a:srgbClr val="626262"/>
                </a:solidFill>
                <a:latin typeface="Calibri"/>
                <a:cs typeface="Calibri"/>
              </a:rPr>
              <a:t>for</a:t>
            </a:r>
            <a:r>
              <a:rPr dirty="0" sz="1150" spc="55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707070"/>
                </a:solidFill>
                <a:latin typeface="Calibri"/>
                <a:cs typeface="Calibri"/>
              </a:rPr>
              <a:t>eve</a:t>
            </a:r>
            <a:r>
              <a:rPr dirty="0" sz="1150" spc="30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666666"/>
                </a:solidFill>
                <a:latin typeface="Calibri"/>
                <a:cs typeface="Calibri"/>
              </a:rPr>
              <a:t>yday</a:t>
            </a:r>
            <a:r>
              <a:rPr dirty="0" sz="1150" spc="10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747474"/>
                </a:solidFill>
                <a:latin typeface="Calibri"/>
                <a:cs typeface="Calibri"/>
              </a:rPr>
              <a:t>life </a:t>
            </a:r>
            <a:r>
              <a:rPr dirty="0" sz="1150" spc="-25">
                <a:solidFill>
                  <a:srgbClr val="6B6B6B"/>
                </a:solidFill>
                <a:latin typeface="Calibri"/>
                <a:cs typeface="Calibri"/>
              </a:rPr>
              <a:t>2</a:t>
            </a:r>
            <a:r>
              <a:rPr dirty="0" sz="1150" spc="-75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1150" spc="-55">
                <a:solidFill>
                  <a:srgbClr val="A3A3A3"/>
                </a:solidFill>
                <a:latin typeface="Calibri"/>
                <a:cs typeface="Calibri"/>
              </a:rPr>
              <a:t>-</a:t>
            </a:r>
            <a:r>
              <a:rPr dirty="0" sz="1150" spc="-65">
                <a:solidFill>
                  <a:srgbClr val="A3A3A3"/>
                </a:solidFill>
                <a:latin typeface="Calibri"/>
                <a:cs typeface="Calibri"/>
              </a:rPr>
              <a:t>10</a:t>
            </a:r>
            <a:r>
              <a:rPr dirty="0" sz="1150" spc="15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676767"/>
                </a:solidFill>
                <a:latin typeface="Calibri"/>
                <a:cs typeface="Calibri"/>
              </a:rPr>
              <a:t>non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51635" y="9489295"/>
            <a:ext cx="183705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Learn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mindfulness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53423" y="10253984"/>
            <a:ext cx="30924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5">
                <a:solidFill>
                  <a:srgbClr val="808080"/>
                </a:solidFill>
                <a:latin typeface="Calibri"/>
                <a:cs typeface="Calibri"/>
              </a:rPr>
              <a:t>Home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41308" y="10253984"/>
            <a:ext cx="12020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65">
                <a:latin typeface="Calibri"/>
                <a:cs typeface="Calibri"/>
              </a:rPr>
              <a:t>Mindfulness</a:t>
            </a:r>
            <a:r>
              <a:rPr dirty="0" sz="800" spc="280">
                <a:latin typeface="Calibri"/>
                <a:cs typeface="Calibri"/>
              </a:rPr>
              <a:t>  </a:t>
            </a:r>
            <a:r>
              <a:rPr dirty="0" sz="800" spc="-85">
                <a:solidFill>
                  <a:srgbClr val="757575"/>
                </a:solidFill>
                <a:latin typeface="Calibri"/>
                <a:cs typeface="Calibri"/>
              </a:rPr>
              <a:t>Mend</a:t>
            </a:r>
            <a:r>
              <a:rPr dirty="0" sz="800" spc="-8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00" spc="55">
                <a:solidFill>
                  <a:srgbClr val="6E6E6E"/>
                </a:solidFill>
                <a:latin typeface="Calibri"/>
                <a:cs typeface="Calibri"/>
              </a:rPr>
              <a:t>i'ate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76606" y="10253984"/>
            <a:ext cx="29972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>
                <a:solidFill>
                  <a:srgbClr val="6E6E6E"/>
                </a:solidFill>
                <a:latin typeface="Calibri"/>
                <a:cs typeface="Calibri"/>
              </a:rPr>
              <a:t>Sleep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866366" y="10253984"/>
            <a:ext cx="3498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676767"/>
                </a:solidFill>
                <a:latin typeface="Calibri"/>
                <a:cs typeface="Calibri"/>
              </a:rPr>
              <a:t>Prat</a:t>
            </a:r>
            <a:r>
              <a:rPr dirty="0" sz="800" spc="-10">
                <a:solidFill>
                  <a:srgbClr val="7C7C7C"/>
                </a:solidFill>
                <a:latin typeface="Calibri"/>
                <a:cs typeface="Calibri"/>
              </a:rPr>
              <a:t>ice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819" y="8187133"/>
            <a:ext cx="1303258" cy="83542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299" y="4838763"/>
            <a:ext cx="4497914" cy="187134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0302" y="9670843"/>
            <a:ext cx="3702592" cy="27401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02127" y="1352163"/>
            <a:ext cx="727710" cy="8509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spc="-10"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330"/>
              </a:spcBef>
            </a:pPr>
            <a:r>
              <a:rPr dirty="0" sz="2950" spc="-100">
                <a:latin typeface="Calibri"/>
                <a:cs typeface="Calibri"/>
              </a:rPr>
              <a:t>Smin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91129" y="303275"/>
            <a:ext cx="1755139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-60">
                <a:latin typeface="Calibri"/>
                <a:cs typeface="Calibri"/>
              </a:rPr>
              <a:t>Mindful</a:t>
            </a:r>
            <a:r>
              <a:rPr dirty="0" sz="2100" spc="-10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Minutes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89646" y="2973511"/>
            <a:ext cx="2470150" cy="13404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900" spc="-90">
                <a:latin typeface="Calibri"/>
                <a:cs typeface="Calibri"/>
              </a:rPr>
              <a:t>Mindful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minutes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overtime</a:t>
            </a:r>
            <a:endParaRPr sz="19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75"/>
              </a:spcBef>
            </a:pPr>
            <a:r>
              <a:rPr dirty="0" sz="3950" spc="-10">
                <a:solidFill>
                  <a:srgbClr val="0C0C0C"/>
                </a:solidFill>
                <a:latin typeface="Calibri"/>
                <a:cs typeface="Calibri"/>
              </a:rPr>
              <a:t>3omin</a:t>
            </a:r>
            <a:endParaRPr sz="395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700"/>
              </a:spcBef>
            </a:pPr>
            <a:r>
              <a:rPr dirty="0" sz="1850" spc="-45">
                <a:solidFill>
                  <a:srgbClr val="5D5D5D"/>
                </a:solidFill>
                <a:latin typeface="Calibri"/>
                <a:cs typeface="Calibri"/>
              </a:rPr>
              <a:t>week</a:t>
            </a:r>
            <a:r>
              <a:rPr dirty="0" sz="1850" spc="-60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dirty="0" sz="1850" spc="-20">
                <a:solidFill>
                  <a:srgbClr val="157536"/>
                </a:solidFill>
                <a:latin typeface="Calibri"/>
                <a:cs typeface="Calibri"/>
              </a:rPr>
              <a:t>+10%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63449" y="1356612"/>
            <a:ext cx="918844" cy="842644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440"/>
              </a:spcBef>
            </a:pPr>
            <a:r>
              <a:rPr dirty="0" sz="1850" spc="-20">
                <a:latin typeface="Calibri"/>
                <a:cs typeface="Calibri"/>
              </a:rPr>
              <a:t>Week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800" spc="-40">
                <a:solidFill>
                  <a:srgbClr val="0A0A0A"/>
                </a:solidFill>
                <a:latin typeface="Calibri"/>
                <a:cs typeface="Calibri"/>
              </a:rPr>
              <a:t>2omin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67974" y="6994911"/>
            <a:ext cx="37528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626262"/>
                </a:solidFill>
                <a:latin typeface="Calibri"/>
                <a:cs typeface="Calibri"/>
              </a:rPr>
              <a:t>Mon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64017" y="6994911"/>
            <a:ext cx="32512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5D5D5D"/>
                </a:solidFill>
                <a:latin typeface="Calibri"/>
                <a:cs typeface="Calibri"/>
              </a:rPr>
              <a:t>Tue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08091" y="6994911"/>
            <a:ext cx="37973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5D5D5D"/>
                </a:solidFill>
                <a:latin typeface="Calibri"/>
                <a:cs typeface="Calibri"/>
              </a:rPr>
              <a:t>Wed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14060" y="6994911"/>
            <a:ext cx="33020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646464"/>
                </a:solidFill>
                <a:latin typeface="Calibri"/>
                <a:cs typeface="Calibri"/>
              </a:rPr>
              <a:t>Thu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61376" y="6994911"/>
            <a:ext cx="23304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5E5E5E"/>
                </a:solidFill>
                <a:latin typeface="Calibri"/>
                <a:cs typeface="Calibri"/>
              </a:rPr>
              <a:t>Fri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18637" y="6994911"/>
            <a:ext cx="28003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565656"/>
                </a:solidFill>
                <a:latin typeface="Calibri"/>
                <a:cs typeface="Calibri"/>
              </a:rPr>
              <a:t>Sat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40192" y="6994911"/>
            <a:ext cx="32766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25">
                <a:solidFill>
                  <a:srgbClr val="676767"/>
                </a:solidFill>
                <a:latin typeface="Calibri"/>
                <a:cs typeface="Calibri"/>
              </a:rPr>
              <a:t>Sun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92174" y="8120587"/>
            <a:ext cx="2080260" cy="87693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21590" marR="5080" indent="-9525">
              <a:lnSpc>
                <a:spcPct val="109800"/>
              </a:lnSpc>
              <a:spcBef>
                <a:spcPts val="200"/>
              </a:spcBef>
            </a:pPr>
            <a:r>
              <a:rPr dirty="0" sz="1700" spc="70">
                <a:latin typeface="Calibri"/>
                <a:cs typeface="Calibri"/>
              </a:rPr>
              <a:t>New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mindful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120">
                <a:latin typeface="Calibri"/>
                <a:cs typeface="Calibri"/>
              </a:rPr>
              <a:t>session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alibri"/>
                <a:cs typeface="Calibri"/>
              </a:rPr>
              <a:t>Start</a:t>
            </a:r>
            <a:r>
              <a:rPr dirty="0" sz="1650" spc="-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650" spc="30">
                <a:solidFill>
                  <a:srgbClr val="979797"/>
                </a:solidFill>
                <a:latin typeface="Calibri"/>
                <a:cs typeface="Calibri"/>
              </a:rPr>
              <a:t>a</a:t>
            </a:r>
            <a:r>
              <a:rPr dirty="0" sz="1650" spc="-140">
                <a:solidFill>
                  <a:srgbClr val="979797"/>
                </a:solidFill>
                <a:latin typeface="Calibri"/>
                <a:cs typeface="Calibri"/>
              </a:rPr>
              <a:t> </a:t>
            </a:r>
            <a:r>
              <a:rPr dirty="0" sz="1650" spc="-90">
                <a:solidFill>
                  <a:srgbClr val="797979"/>
                </a:solidFill>
                <a:latin typeface="Calibri"/>
                <a:cs typeface="Calibri"/>
              </a:rPr>
              <a:t>new</a:t>
            </a:r>
            <a:r>
              <a:rPr dirty="0" sz="1650" spc="-5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650" spc="-60">
                <a:solidFill>
                  <a:srgbClr val="626262"/>
                </a:solidFill>
                <a:latin typeface="Calibri"/>
                <a:cs typeface="Calibri"/>
              </a:rPr>
              <a:t>meditation</a:t>
            </a:r>
            <a:r>
              <a:rPr dirty="0" sz="1650" spc="1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1650" spc="-100">
                <a:solidFill>
                  <a:srgbClr val="707070"/>
                </a:solidFill>
                <a:latin typeface="Calibri"/>
                <a:cs typeface="Calibri"/>
              </a:rPr>
              <a:t>or</a:t>
            </a:r>
            <a:r>
              <a:rPr dirty="0" sz="1650" spc="-5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1650" spc="-50">
                <a:solidFill>
                  <a:srgbClr val="676767"/>
                </a:solidFill>
                <a:latin typeface="Calibri"/>
                <a:cs typeface="Calibri"/>
              </a:rPr>
              <a:t>mindfulness</a:t>
            </a:r>
            <a:r>
              <a:rPr dirty="0" sz="1650" spc="114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6B6B6B"/>
                </a:solidFill>
                <a:latin typeface="Calibri"/>
                <a:cs typeface="Calibri"/>
              </a:rPr>
              <a:t>session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09339" y="10034547"/>
            <a:ext cx="4489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0">
                <a:solidFill>
                  <a:srgbClr val="6E6E6E"/>
                </a:solidFill>
                <a:latin typeface="Calibri"/>
                <a:cs typeface="Calibri"/>
              </a:rPr>
              <a:t>Home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18779" y="10034547"/>
            <a:ext cx="53911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0">
                <a:solidFill>
                  <a:srgbClr val="626262"/>
                </a:solidFill>
                <a:latin typeface="Calibri"/>
                <a:cs typeface="Calibri"/>
              </a:rPr>
              <a:t>My</a:t>
            </a:r>
            <a:r>
              <a:rPr dirty="0" sz="1350" spc="-6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1350" spc="-25">
                <a:solidFill>
                  <a:srgbClr val="646464"/>
                </a:solidFill>
                <a:latin typeface="Calibri"/>
                <a:cs typeface="Calibri"/>
              </a:rPr>
              <a:t>Day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28400" y="10052648"/>
            <a:ext cx="64452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75">
                <a:latin typeface="Calibri"/>
                <a:cs typeface="Calibri"/>
              </a:rPr>
              <a:t>Trackers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69751" y="10034547"/>
            <a:ext cx="486409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0">
                <a:solidFill>
                  <a:srgbClr val="606060"/>
                </a:solidFill>
                <a:latin typeface="Times New Roman"/>
                <a:cs typeface="Times New Roman"/>
              </a:rPr>
              <a:t>Profile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625" y="8868839"/>
            <a:ext cx="4250626" cy="5747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9726" y="6015037"/>
            <a:ext cx="4157059" cy="17309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7111" y="10165413"/>
            <a:ext cx="367585" cy="9356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5082" y="10158730"/>
            <a:ext cx="421052" cy="1002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958952" y="1282158"/>
            <a:ext cx="536575" cy="7632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480"/>
              </a:spcBef>
            </a:pPr>
            <a:r>
              <a:rPr dirty="0" sz="1500" spc="50">
                <a:latin typeface="Calibri"/>
                <a:cs typeface="Calibri"/>
              </a:rPr>
              <a:t>Today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500" spc="-25">
                <a:latin typeface="Calibri"/>
                <a:cs typeface="Calibri"/>
              </a:rPr>
              <a:t>7m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57183" y="2757387"/>
            <a:ext cx="738505" cy="78803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00" spc="-10">
                <a:latin typeface="Calibri"/>
                <a:cs typeface="Calibri"/>
              </a:rPr>
              <a:t>Lifetime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350" spc="-20">
                <a:latin typeface="Calibri"/>
                <a:cs typeface="Calibri"/>
              </a:rPr>
              <a:t>2.1k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7155" y="290000"/>
            <a:ext cx="162687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20">
                <a:latin typeface="Calibri"/>
                <a:cs typeface="Calibri"/>
              </a:rPr>
              <a:t>Mindful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Minutes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63621" y="4316178"/>
            <a:ext cx="142938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>
                <a:latin typeface="Calibri"/>
                <a:cs typeface="Calibri"/>
              </a:rPr>
              <a:t>Mindful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Minutes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59633" y="4392590"/>
            <a:ext cx="1039494" cy="1123950"/>
          </a:xfrm>
          <a:prstGeom prst="rect">
            <a:avLst/>
          </a:prstGeom>
        </p:spPr>
        <p:txBody>
          <a:bodyPr wrap="square" lIns="0" tIns="250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3350" spc="-25">
                <a:latin typeface="Calibri"/>
                <a:cs typeface="Calibri"/>
              </a:rPr>
              <a:t>7m</a:t>
            </a:r>
            <a:endParaRPr sz="33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885"/>
              </a:spcBef>
            </a:pPr>
            <a:r>
              <a:rPr dirty="0" sz="1550" spc="60">
                <a:solidFill>
                  <a:srgbClr val="676767"/>
                </a:solidFill>
                <a:latin typeface="Calibri"/>
                <a:cs typeface="Calibri"/>
              </a:rPr>
              <a:t>Tacay</a:t>
            </a:r>
            <a:r>
              <a:rPr dirty="0" sz="1550" spc="155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216941"/>
                </a:solidFill>
                <a:latin typeface="Calibri"/>
                <a:cs typeface="Calibri"/>
              </a:rPr>
              <a:t>+15%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51777" y="1328059"/>
            <a:ext cx="918844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00">
                <a:latin typeface="Calibri"/>
                <a:cs typeface="Calibri"/>
              </a:rPr>
              <a:t>This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35">
                <a:latin typeface="Calibri"/>
                <a:cs typeface="Calibri"/>
              </a:rPr>
              <a:t>Week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59770" y="1669282"/>
            <a:ext cx="60261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14">
                <a:latin typeface="Calibri"/>
                <a:cs typeface="Calibri"/>
              </a:rPr>
              <a:t>46m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28076" y="8026936"/>
            <a:ext cx="33909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55">
                <a:solidFill>
                  <a:srgbClr val="606060"/>
                </a:solidFill>
                <a:latin typeface="Calibri"/>
                <a:cs typeface="Calibri"/>
              </a:rPr>
              <a:t>Mon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74559" y="8026936"/>
            <a:ext cx="27368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35">
                <a:solidFill>
                  <a:srgbClr val="696969"/>
                </a:solidFill>
                <a:latin typeface="Calibri"/>
                <a:cs typeface="Calibri"/>
              </a:rPr>
              <a:t>Tue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72664" y="8026936"/>
            <a:ext cx="33972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55">
                <a:solidFill>
                  <a:srgbClr val="646464"/>
                </a:solidFill>
                <a:latin typeface="Calibri"/>
                <a:cs typeface="Calibri"/>
              </a:rPr>
              <a:t>Wed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17667" y="8026936"/>
            <a:ext cx="27813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40">
                <a:solidFill>
                  <a:srgbClr val="696969"/>
                </a:solidFill>
                <a:latin typeface="Calibri"/>
                <a:cs typeface="Calibri"/>
              </a:rPr>
              <a:t>Tnu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20975" y="8026936"/>
            <a:ext cx="19621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solidFill>
                  <a:srgbClr val="5B5B5B"/>
                </a:solidFill>
                <a:latin typeface="Calibri"/>
                <a:cs typeface="Calibri"/>
              </a:rPr>
              <a:t>Fri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36349" y="8026936"/>
            <a:ext cx="23431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25">
                <a:solidFill>
                  <a:srgbClr val="5D5D5D"/>
                </a:solidFill>
                <a:latin typeface="Calibri"/>
                <a:cs typeface="Calibri"/>
              </a:rPr>
              <a:t>Sat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17803" y="8026936"/>
            <a:ext cx="27368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40">
                <a:solidFill>
                  <a:srgbClr val="666666"/>
                </a:solidFill>
                <a:latin typeface="Calibri"/>
                <a:cs typeface="Calibri"/>
              </a:rPr>
              <a:t>Sun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949709" y="10097482"/>
            <a:ext cx="50355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808080"/>
                </a:solidFill>
                <a:latin typeface="Calibri"/>
                <a:cs typeface="Calibri"/>
              </a:rPr>
              <a:t>J</a:t>
            </a:r>
            <a:r>
              <a:rPr dirty="0" sz="1100" spc="-114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160">
                <a:solidFill>
                  <a:srgbClr val="757575"/>
                </a:solidFill>
                <a:latin typeface="Calibri"/>
                <a:cs typeface="Calibri"/>
              </a:rPr>
              <a:t>WL›!</a:t>
            </a:r>
            <a:r>
              <a:rPr dirty="0" sz="1100" spc="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100" spc="-120">
                <a:solidFill>
                  <a:srgbClr val="777777"/>
                </a:solidFill>
                <a:latin typeface="Calibri"/>
                <a:cs typeface="Calibri"/>
              </a:rPr>
              <a:t>f^‹aI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94503" y="10097482"/>
            <a:ext cx="62928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Calibri"/>
                <a:cs typeface="Calibri"/>
              </a:rPr>
              <a:t>Meditate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2024-03-24T15:06:49Z</dcterms:created>
  <dcterms:modified xsi:type="dcterms:W3CDTF">2024-03-24T15:06:49Z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2024-03-24T00:00:00Z</vt:filetime>
  </property>
  <property fmtid="{D5CDD505-2E9C-101B-9397-08002B2CF9AE}" pid="3" name="Producer">
    <vt:lpwstr>iLovePDF</vt:lpwstr>
  </property>
</Properties>
</file>