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3937000" cy="8534400"/>
  <p:notesSz cx="3937000" cy="8534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426" y="3509061"/>
            <a:ext cx="2724497" cy="73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91502" y="4779264"/>
            <a:ext cx="2760345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97167" y="1962912"/>
            <a:ext cx="1715357" cy="5632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030825" y="1962912"/>
            <a:ext cx="1715357" cy="5632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943349" cy="8534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3477" y="1568939"/>
            <a:ext cx="11163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167" y="1962912"/>
            <a:ext cx="3549015" cy="5632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40739" y="7936992"/>
            <a:ext cx="1261872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97167" y="7936992"/>
            <a:ext cx="906970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839212" y="7936992"/>
            <a:ext cx="906970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60"/>
              <a:t>Skill</a:t>
            </a:r>
            <a:r>
              <a:rPr dirty="0" spc="-60">
                <a:solidFill>
                  <a:srgbClr val="079597"/>
                </a:solidFill>
              </a:rPr>
              <a:t>Swap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85" y="5422786"/>
            <a:ext cx="2317750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Lucida Sans Unicode"/>
                <a:cs typeface="Lucida Sans Unicode"/>
              </a:rPr>
              <a:t>dotcom</a:t>
            </a:r>
            <a:r>
              <a:rPr dirty="0" sz="19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4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9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85">
                <a:solidFill>
                  <a:srgbClr val="FFFFFF"/>
                </a:solidFill>
                <a:latin typeface="Lucida Sans Unicode"/>
                <a:cs typeface="Lucida Sans Unicode"/>
              </a:rPr>
              <a:t>skills</a:t>
            </a:r>
            <a:endParaRPr sz="1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/>
              <a:t>L</a:t>
            </a:r>
            <a:r>
              <a:rPr dirty="0" spc="25"/>
              <a:t>o</a:t>
            </a:r>
            <a:r>
              <a:rPr dirty="0" spc="120"/>
              <a:t>g</a:t>
            </a:r>
            <a:r>
              <a:rPr dirty="0" spc="-95"/>
              <a:t>i</a:t>
            </a:r>
            <a:r>
              <a:rPr dirty="0" spc="10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454" y="2183570"/>
            <a:ext cx="15881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1400" spc="-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-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400" spc="-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400" spc="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400" spc="-8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400" spc="-75">
                <a:solidFill>
                  <a:srgbClr val="FFFFFF"/>
                </a:solidFill>
                <a:latin typeface="Lucida Sans Unicode"/>
                <a:cs typeface="Lucida Sans Unicode"/>
              </a:rPr>
              <a:t>nu</a:t>
            </a:r>
            <a:r>
              <a:rPr dirty="0" sz="1400" spc="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400" spc="-17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598" y="3136257"/>
            <a:ext cx="2842260" cy="619760"/>
          </a:xfrm>
          <a:custGeom>
            <a:avLst/>
            <a:gdLst/>
            <a:ahLst/>
            <a:cxnLst/>
            <a:rect l="l" t="t" r="r" b="b"/>
            <a:pathLst>
              <a:path w="2842260" h="619760">
                <a:moveTo>
                  <a:pt x="2661177" y="619691"/>
                </a:moveTo>
                <a:lnTo>
                  <a:pt x="180974" y="619691"/>
                </a:lnTo>
                <a:lnTo>
                  <a:pt x="132864" y="613227"/>
                </a:lnTo>
                <a:lnTo>
                  <a:pt x="89633" y="594983"/>
                </a:lnTo>
                <a:lnTo>
                  <a:pt x="53006" y="566685"/>
                </a:lnTo>
                <a:lnTo>
                  <a:pt x="24708" y="530058"/>
                </a:lnTo>
                <a:lnTo>
                  <a:pt x="6464" y="486827"/>
                </a:lnTo>
                <a:lnTo>
                  <a:pt x="0" y="438716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3" y="0"/>
                </a:lnTo>
                <a:lnTo>
                  <a:pt x="2661179" y="0"/>
                </a:lnTo>
                <a:lnTo>
                  <a:pt x="2709288" y="6464"/>
                </a:lnTo>
                <a:lnTo>
                  <a:pt x="2752519" y="24708"/>
                </a:lnTo>
                <a:lnTo>
                  <a:pt x="2789146" y="53006"/>
                </a:lnTo>
                <a:lnTo>
                  <a:pt x="2817444" y="89633"/>
                </a:lnTo>
                <a:lnTo>
                  <a:pt x="2835688" y="132864"/>
                </a:lnTo>
                <a:lnTo>
                  <a:pt x="2841869" y="178860"/>
                </a:lnTo>
                <a:lnTo>
                  <a:pt x="2841869" y="440831"/>
                </a:lnTo>
                <a:lnTo>
                  <a:pt x="2835688" y="486827"/>
                </a:lnTo>
                <a:lnTo>
                  <a:pt x="2817444" y="530058"/>
                </a:lnTo>
                <a:lnTo>
                  <a:pt x="2789146" y="566685"/>
                </a:lnTo>
                <a:lnTo>
                  <a:pt x="2752519" y="594983"/>
                </a:lnTo>
                <a:lnTo>
                  <a:pt x="2709288" y="613227"/>
                </a:lnTo>
                <a:lnTo>
                  <a:pt x="2661177" y="619691"/>
                </a:lnTo>
                <a:close/>
              </a:path>
            </a:pathLst>
          </a:custGeom>
          <a:solidFill>
            <a:srgbClr val="FFFFFF">
              <a:alpha val="62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0598" y="4108020"/>
            <a:ext cx="2842260" cy="619760"/>
          </a:xfrm>
          <a:custGeom>
            <a:avLst/>
            <a:gdLst/>
            <a:ahLst/>
            <a:cxnLst/>
            <a:rect l="l" t="t" r="r" b="b"/>
            <a:pathLst>
              <a:path w="2842260" h="619760">
                <a:moveTo>
                  <a:pt x="2661177" y="619691"/>
                </a:moveTo>
                <a:lnTo>
                  <a:pt x="180974" y="619691"/>
                </a:lnTo>
                <a:lnTo>
                  <a:pt x="132864" y="613227"/>
                </a:lnTo>
                <a:lnTo>
                  <a:pt x="89633" y="594983"/>
                </a:lnTo>
                <a:lnTo>
                  <a:pt x="53006" y="566685"/>
                </a:lnTo>
                <a:lnTo>
                  <a:pt x="24708" y="530058"/>
                </a:lnTo>
                <a:lnTo>
                  <a:pt x="6464" y="486827"/>
                </a:lnTo>
                <a:lnTo>
                  <a:pt x="0" y="438716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3" y="0"/>
                </a:lnTo>
                <a:lnTo>
                  <a:pt x="2661178" y="0"/>
                </a:lnTo>
                <a:lnTo>
                  <a:pt x="2709288" y="6464"/>
                </a:lnTo>
                <a:lnTo>
                  <a:pt x="2752519" y="24708"/>
                </a:lnTo>
                <a:lnTo>
                  <a:pt x="2789146" y="53006"/>
                </a:lnTo>
                <a:lnTo>
                  <a:pt x="2817444" y="89633"/>
                </a:lnTo>
                <a:lnTo>
                  <a:pt x="2835688" y="132864"/>
                </a:lnTo>
                <a:lnTo>
                  <a:pt x="2841869" y="178860"/>
                </a:lnTo>
                <a:lnTo>
                  <a:pt x="2841869" y="440831"/>
                </a:lnTo>
                <a:lnTo>
                  <a:pt x="2835688" y="486827"/>
                </a:lnTo>
                <a:lnTo>
                  <a:pt x="2817444" y="530058"/>
                </a:lnTo>
                <a:lnTo>
                  <a:pt x="2789146" y="566685"/>
                </a:lnTo>
                <a:lnTo>
                  <a:pt x="2752519" y="594983"/>
                </a:lnTo>
                <a:lnTo>
                  <a:pt x="2709288" y="613227"/>
                </a:lnTo>
                <a:lnTo>
                  <a:pt x="2661177" y="619691"/>
                </a:lnTo>
                <a:close/>
              </a:path>
            </a:pathLst>
          </a:custGeom>
          <a:solidFill>
            <a:srgbClr val="FFFFFF">
              <a:alpha val="62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2455" y="2783298"/>
            <a:ext cx="4267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0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10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898" y="3825654"/>
            <a:ext cx="4521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0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10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0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0598" y="4870589"/>
            <a:ext cx="2867025" cy="619125"/>
            <a:chOff x="550598" y="4870589"/>
            <a:chExt cx="2867025" cy="619125"/>
          </a:xfrm>
        </p:grpSpPr>
        <p:sp>
          <p:nvSpPr>
            <p:cNvPr id="9" name="object 9"/>
            <p:cNvSpPr/>
            <p:nvPr/>
          </p:nvSpPr>
          <p:spPr>
            <a:xfrm>
              <a:off x="550598" y="4899164"/>
              <a:ext cx="2842260" cy="564515"/>
            </a:xfrm>
            <a:custGeom>
              <a:avLst/>
              <a:gdLst/>
              <a:ahLst/>
              <a:cxnLst/>
              <a:rect l="l" t="t" r="r" b="b"/>
              <a:pathLst>
                <a:path w="2842260" h="564514">
                  <a:moveTo>
                    <a:pt x="2661179" y="564036"/>
                  </a:moveTo>
                  <a:lnTo>
                    <a:pt x="180973" y="564036"/>
                  </a:lnTo>
                  <a:lnTo>
                    <a:pt x="132864" y="557572"/>
                  </a:lnTo>
                  <a:lnTo>
                    <a:pt x="89633" y="539328"/>
                  </a:lnTo>
                  <a:lnTo>
                    <a:pt x="53006" y="511030"/>
                  </a:lnTo>
                  <a:lnTo>
                    <a:pt x="24708" y="474403"/>
                  </a:lnTo>
                  <a:lnTo>
                    <a:pt x="6464" y="431171"/>
                  </a:lnTo>
                  <a:lnTo>
                    <a:pt x="0" y="383061"/>
                  </a:lnTo>
                  <a:lnTo>
                    <a:pt x="0" y="180974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2661178" y="0"/>
                  </a:lnTo>
                  <a:lnTo>
                    <a:pt x="2709288" y="6464"/>
                  </a:lnTo>
                  <a:lnTo>
                    <a:pt x="2752520" y="24708"/>
                  </a:lnTo>
                  <a:lnTo>
                    <a:pt x="2789147" y="53006"/>
                  </a:lnTo>
                  <a:lnTo>
                    <a:pt x="2817445" y="89633"/>
                  </a:lnTo>
                  <a:lnTo>
                    <a:pt x="2835688" y="132864"/>
                  </a:lnTo>
                  <a:lnTo>
                    <a:pt x="2842153" y="180974"/>
                  </a:lnTo>
                  <a:lnTo>
                    <a:pt x="2842153" y="383061"/>
                  </a:lnTo>
                  <a:lnTo>
                    <a:pt x="2835688" y="431171"/>
                  </a:lnTo>
                  <a:lnTo>
                    <a:pt x="2817445" y="474403"/>
                  </a:lnTo>
                  <a:lnTo>
                    <a:pt x="2789147" y="511030"/>
                  </a:lnTo>
                  <a:lnTo>
                    <a:pt x="2752520" y="539328"/>
                  </a:lnTo>
                  <a:lnTo>
                    <a:pt x="2709288" y="557572"/>
                  </a:lnTo>
                  <a:lnTo>
                    <a:pt x="2661179" y="564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2738" y="4899164"/>
              <a:ext cx="2776855" cy="561975"/>
            </a:xfrm>
            <a:custGeom>
              <a:avLst/>
              <a:gdLst/>
              <a:ahLst/>
              <a:cxnLst/>
              <a:rect l="l" t="t" r="r" b="b"/>
              <a:pathLst>
                <a:path w="2776854" h="561975">
                  <a:moveTo>
                    <a:pt x="119047" y="0"/>
                  </a:moveTo>
                  <a:lnTo>
                    <a:pt x="2598692" y="0"/>
                  </a:lnTo>
                  <a:lnTo>
                    <a:pt x="2646792" y="6463"/>
                  </a:lnTo>
                  <a:lnTo>
                    <a:pt x="2690013" y="24702"/>
                  </a:lnTo>
                  <a:lnTo>
                    <a:pt x="2726632" y="52994"/>
                  </a:lnTo>
                  <a:lnTo>
                    <a:pt x="2749596" y="82717"/>
                  </a:lnTo>
                </a:path>
                <a:path w="2776854" h="561975">
                  <a:moveTo>
                    <a:pt x="2754924" y="89613"/>
                  </a:moveTo>
                  <a:lnTo>
                    <a:pt x="2762804" y="108287"/>
                  </a:lnTo>
                </a:path>
                <a:path w="2776854" h="561975">
                  <a:moveTo>
                    <a:pt x="2773164" y="132834"/>
                  </a:moveTo>
                  <a:lnTo>
                    <a:pt x="2776214" y="155534"/>
                  </a:lnTo>
                </a:path>
                <a:path w="2776854" h="561975">
                  <a:moveTo>
                    <a:pt x="2776309" y="407668"/>
                  </a:moveTo>
                  <a:lnTo>
                    <a:pt x="2773164" y="431074"/>
                  </a:lnTo>
                </a:path>
                <a:path w="2776854" h="561975">
                  <a:moveTo>
                    <a:pt x="2772167" y="433436"/>
                  </a:moveTo>
                  <a:lnTo>
                    <a:pt x="2754924" y="474296"/>
                  </a:lnTo>
                  <a:lnTo>
                    <a:pt x="2726632" y="510915"/>
                  </a:lnTo>
                  <a:lnTo>
                    <a:pt x="2690013" y="539206"/>
                  </a:lnTo>
                  <a:lnTo>
                    <a:pt x="2646792" y="557446"/>
                  </a:lnTo>
                  <a:lnTo>
                    <a:pt x="2613091" y="561974"/>
                  </a:lnTo>
                </a:path>
                <a:path w="2776854" h="561975">
                  <a:moveTo>
                    <a:pt x="104648" y="561974"/>
                  </a:moveTo>
                  <a:lnTo>
                    <a:pt x="70947" y="557446"/>
                  </a:lnTo>
                  <a:lnTo>
                    <a:pt x="27726" y="539206"/>
                  </a:lnTo>
                  <a:lnTo>
                    <a:pt x="0" y="517785"/>
                  </a:lnTo>
                </a:path>
                <a:path w="2776854" h="561975">
                  <a:moveTo>
                    <a:pt x="56324" y="12634"/>
                  </a:moveTo>
                  <a:lnTo>
                    <a:pt x="70947" y="6463"/>
                  </a:lnTo>
                  <a:lnTo>
                    <a:pt x="119047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509" y="1124211"/>
            <a:ext cx="2933065" cy="7334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 marR="5080" indent="-788035">
              <a:lnSpc>
                <a:spcPct val="116100"/>
              </a:lnSpc>
              <a:spcBef>
                <a:spcPts val="95"/>
              </a:spcBef>
            </a:pPr>
            <a:r>
              <a:rPr dirty="0" sz="2000" spc="-65">
                <a:latin typeface="Arial"/>
                <a:cs typeface="Arial"/>
              </a:rPr>
              <a:t>L</a:t>
            </a:r>
            <a:r>
              <a:rPr dirty="0" sz="2000" spc="60">
                <a:latin typeface="Arial"/>
                <a:cs typeface="Arial"/>
              </a:rPr>
              <a:t>e</a:t>
            </a:r>
            <a:r>
              <a:rPr dirty="0" sz="2000" spc="175">
                <a:latin typeface="Arial"/>
                <a:cs typeface="Arial"/>
              </a:rPr>
              <a:t>t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25">
                <a:latin typeface="Arial"/>
                <a:cs typeface="Arial"/>
              </a:rPr>
              <a:t>u</a:t>
            </a:r>
            <a:r>
              <a:rPr dirty="0" sz="2000" spc="-114">
                <a:latin typeface="Arial"/>
                <a:cs typeface="Arial"/>
              </a:rPr>
              <a:t>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30">
                <a:latin typeface="Arial"/>
                <a:cs typeface="Arial"/>
              </a:rPr>
              <a:t>k</a:t>
            </a:r>
            <a:r>
              <a:rPr dirty="0" sz="2000" spc="40">
                <a:latin typeface="Arial"/>
                <a:cs typeface="Arial"/>
              </a:rPr>
              <a:t>n</a:t>
            </a:r>
            <a:r>
              <a:rPr dirty="0" sz="2000" spc="30">
                <a:latin typeface="Arial"/>
                <a:cs typeface="Arial"/>
              </a:rPr>
              <a:t>o</a:t>
            </a:r>
            <a:r>
              <a:rPr dirty="0" sz="2000" spc="30">
                <a:latin typeface="Arial"/>
                <a:cs typeface="Arial"/>
              </a:rPr>
              <a:t>w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25">
                <a:latin typeface="Arial"/>
                <a:cs typeface="Arial"/>
              </a:rPr>
              <a:t>a</a:t>
            </a:r>
            <a:r>
              <a:rPr dirty="0" sz="2000" spc="70">
                <a:latin typeface="Arial"/>
                <a:cs typeface="Arial"/>
              </a:rPr>
              <a:t>b</a:t>
            </a:r>
            <a:r>
              <a:rPr dirty="0" sz="2000" spc="30">
                <a:latin typeface="Arial"/>
                <a:cs typeface="Arial"/>
              </a:rPr>
              <a:t>o</a:t>
            </a:r>
            <a:r>
              <a:rPr dirty="0" sz="2000" spc="25">
                <a:latin typeface="Arial"/>
                <a:cs typeface="Arial"/>
              </a:rPr>
              <a:t>u</a:t>
            </a:r>
            <a:r>
              <a:rPr dirty="0" sz="2000" spc="175">
                <a:latin typeface="Arial"/>
                <a:cs typeface="Arial"/>
              </a:rPr>
              <a:t>t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45">
                <a:latin typeface="Arial"/>
                <a:cs typeface="Arial"/>
              </a:rPr>
              <a:t>y</a:t>
            </a:r>
            <a:r>
              <a:rPr dirty="0" sz="2000" spc="30">
                <a:latin typeface="Arial"/>
                <a:cs typeface="Arial"/>
              </a:rPr>
              <a:t>o</a:t>
            </a:r>
            <a:r>
              <a:rPr dirty="0" sz="2000" spc="25">
                <a:latin typeface="Arial"/>
                <a:cs typeface="Arial"/>
              </a:rPr>
              <a:t>u</a:t>
            </a:r>
            <a:r>
              <a:rPr dirty="0" sz="2000" spc="55">
                <a:latin typeface="Arial"/>
                <a:cs typeface="Arial"/>
              </a:rPr>
              <a:t>r  </a:t>
            </a:r>
            <a:r>
              <a:rPr dirty="0" sz="2000" spc="40">
                <a:latin typeface="Arial"/>
                <a:cs typeface="Arial"/>
              </a:rPr>
              <a:t>interests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40">
                <a:latin typeface="Arial"/>
                <a:cs typeface="Arial"/>
              </a:rPr>
              <a:t>!!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174" y="2480811"/>
            <a:ext cx="245110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 marR="5080" indent="-309245">
              <a:lnSpc>
                <a:spcPct val="113300"/>
              </a:lnSpc>
              <a:spcBef>
                <a:spcPts val="100"/>
              </a:spcBef>
            </a:pPr>
            <a:r>
              <a:rPr dirty="0" sz="1600" spc="-165">
                <a:solidFill>
                  <a:srgbClr val="FFFFFF"/>
                </a:solidFill>
                <a:latin typeface="Verdana"/>
                <a:cs typeface="Verdana"/>
              </a:rPr>
              <a:t>....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600" spc="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U  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4334" y="3467732"/>
            <a:ext cx="1183005" cy="1183005"/>
            <a:chOff x="394334" y="3467732"/>
            <a:chExt cx="1183005" cy="1183005"/>
          </a:xfrm>
        </p:grpSpPr>
        <p:sp>
          <p:nvSpPr>
            <p:cNvPr id="5" name="object 5"/>
            <p:cNvSpPr/>
            <p:nvPr/>
          </p:nvSpPr>
          <p:spPr>
            <a:xfrm>
              <a:off x="394335" y="3467732"/>
              <a:ext cx="1183005" cy="1183005"/>
            </a:xfrm>
            <a:custGeom>
              <a:avLst/>
              <a:gdLst/>
              <a:ahLst/>
              <a:cxnLst/>
              <a:rect l="l" t="t" r="r" b="b"/>
              <a:pathLst>
                <a:path w="1183005" h="1183004">
                  <a:moveTo>
                    <a:pt x="1002033" y="1183004"/>
                  </a:moveTo>
                  <a:lnTo>
                    <a:pt x="180971" y="1183004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3006" y="1129998"/>
                  </a:ln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30"/>
                  </a:lnTo>
                  <a:lnTo>
                    <a:pt x="0" y="180974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1002029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76540" y="132864"/>
                  </a:lnTo>
                  <a:lnTo>
                    <a:pt x="1183004" y="180974"/>
                  </a:lnTo>
                  <a:lnTo>
                    <a:pt x="1183004" y="1002030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093371" y="1158296"/>
                  </a:lnTo>
                  <a:lnTo>
                    <a:pt x="1050140" y="1176540"/>
                  </a:lnTo>
                  <a:lnTo>
                    <a:pt x="1002033" y="118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4334" y="3467732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676256" y="38099"/>
                  </a:moveTo>
                  <a:lnTo>
                    <a:pt x="447656" y="38099"/>
                  </a:lnTo>
                  <a:lnTo>
                    <a:pt x="447656" y="0"/>
                  </a:lnTo>
                  <a:lnTo>
                    <a:pt x="676256" y="0"/>
                  </a:lnTo>
                  <a:lnTo>
                    <a:pt x="676256" y="38099"/>
                  </a:lnTo>
                  <a:close/>
                </a:path>
                <a:path w="1181100" h="1181100">
                  <a:moveTo>
                    <a:pt x="942956" y="38099"/>
                  </a:moveTo>
                  <a:lnTo>
                    <a:pt x="714356" y="38099"/>
                  </a:lnTo>
                  <a:lnTo>
                    <a:pt x="714356" y="0"/>
                  </a:lnTo>
                  <a:lnTo>
                    <a:pt x="942956" y="0"/>
                  </a:lnTo>
                  <a:lnTo>
                    <a:pt x="942956" y="38099"/>
                  </a:lnTo>
                  <a:close/>
                </a:path>
                <a:path w="1181100" h="1181100">
                  <a:moveTo>
                    <a:pt x="1132661" y="123250"/>
                  </a:moveTo>
                  <a:lnTo>
                    <a:pt x="1110370" y="85997"/>
                  </a:lnTo>
                  <a:lnTo>
                    <a:pt x="1081150" y="59387"/>
                  </a:lnTo>
                  <a:lnTo>
                    <a:pt x="1045003" y="43421"/>
                  </a:lnTo>
                  <a:lnTo>
                    <a:pt x="1001929" y="38099"/>
                  </a:lnTo>
                  <a:lnTo>
                    <a:pt x="981056" y="38099"/>
                  </a:lnTo>
                  <a:lnTo>
                    <a:pt x="981056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66220" y="108410"/>
                  </a:lnTo>
                  <a:lnTo>
                    <a:pt x="1132661" y="123250"/>
                  </a:lnTo>
                  <a:close/>
                </a:path>
                <a:path w="1181100" h="1181100">
                  <a:moveTo>
                    <a:pt x="1181099" y="372925"/>
                  </a:moveTo>
                  <a:lnTo>
                    <a:pt x="1144785" y="372925"/>
                  </a:lnTo>
                  <a:lnTo>
                    <a:pt x="1144785" y="180956"/>
                  </a:lnTo>
                  <a:lnTo>
                    <a:pt x="1144597" y="173522"/>
                  </a:lnTo>
                  <a:lnTo>
                    <a:pt x="1144032" y="166149"/>
                  </a:lnTo>
                  <a:lnTo>
                    <a:pt x="1143089" y="158835"/>
                  </a:lnTo>
                  <a:lnTo>
                    <a:pt x="1141770" y="151581"/>
                  </a:lnTo>
                  <a:lnTo>
                    <a:pt x="1178038" y="144012"/>
                  </a:lnTo>
                  <a:lnTo>
                    <a:pt x="1181012" y="166149"/>
                  </a:lnTo>
                  <a:lnTo>
                    <a:pt x="1181099" y="372925"/>
                  </a:lnTo>
                  <a:close/>
                </a:path>
                <a:path w="1181100" h="1181100">
                  <a:moveTo>
                    <a:pt x="1181099" y="639625"/>
                  </a:moveTo>
                  <a:lnTo>
                    <a:pt x="1144785" y="639625"/>
                  </a:lnTo>
                  <a:lnTo>
                    <a:pt x="1144785" y="411025"/>
                  </a:lnTo>
                  <a:lnTo>
                    <a:pt x="1181099" y="411025"/>
                  </a:lnTo>
                  <a:lnTo>
                    <a:pt x="1181099" y="639625"/>
                  </a:lnTo>
                  <a:close/>
                </a:path>
                <a:path w="1181100" h="1181100">
                  <a:moveTo>
                    <a:pt x="1181099" y="906325"/>
                  </a:moveTo>
                  <a:lnTo>
                    <a:pt x="1144785" y="906325"/>
                  </a:lnTo>
                  <a:lnTo>
                    <a:pt x="1144785" y="677725"/>
                  </a:lnTo>
                  <a:lnTo>
                    <a:pt x="1181099" y="677725"/>
                  </a:lnTo>
                  <a:lnTo>
                    <a:pt x="1181099" y="906325"/>
                  </a:lnTo>
                  <a:close/>
                </a:path>
                <a:path w="1181100" h="1181100">
                  <a:moveTo>
                    <a:pt x="1106380" y="1148245"/>
                  </a:moveTo>
                  <a:lnTo>
                    <a:pt x="1084913" y="1118228"/>
                  </a:lnTo>
                  <a:lnTo>
                    <a:pt x="1111107" y="1094903"/>
                  </a:lnTo>
                  <a:lnTo>
                    <a:pt x="1129817" y="1067744"/>
                  </a:lnTo>
                  <a:lnTo>
                    <a:pt x="1141043" y="1036753"/>
                  </a:lnTo>
                  <a:lnTo>
                    <a:pt x="1144785" y="1001928"/>
                  </a:lnTo>
                  <a:lnTo>
                    <a:pt x="1144785" y="944425"/>
                  </a:lnTo>
                  <a:lnTo>
                    <a:pt x="1181099" y="944425"/>
                  </a:lnTo>
                  <a:lnTo>
                    <a:pt x="1181099" y="1016207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106380" y="1148245"/>
                  </a:lnTo>
                  <a:close/>
                </a:path>
                <a:path w="1181100" h="1181100">
                  <a:moveTo>
                    <a:pt x="1016207" y="1181099"/>
                  </a:moveTo>
                  <a:lnTo>
                    <a:pt x="846590" y="1181099"/>
                  </a:lnTo>
                  <a:lnTo>
                    <a:pt x="846590" y="1144785"/>
                  </a:lnTo>
                  <a:lnTo>
                    <a:pt x="1001929" y="1144785"/>
                  </a:lnTo>
                  <a:lnTo>
                    <a:pt x="1016596" y="1144057"/>
                  </a:lnTo>
                  <a:lnTo>
                    <a:pt x="1030923" y="1141872"/>
                  </a:lnTo>
                  <a:lnTo>
                    <a:pt x="1044910" y="1138230"/>
                  </a:lnTo>
                  <a:lnTo>
                    <a:pt x="1058557" y="1133132"/>
                  </a:lnTo>
                  <a:lnTo>
                    <a:pt x="1073129" y="1166838"/>
                  </a:lnTo>
                  <a:lnTo>
                    <a:pt x="1050140" y="1176540"/>
                  </a:lnTo>
                  <a:lnTo>
                    <a:pt x="1016207" y="1181099"/>
                  </a:lnTo>
                  <a:close/>
                </a:path>
                <a:path w="1181100" h="1181100">
                  <a:moveTo>
                    <a:pt x="808490" y="1181099"/>
                  </a:moveTo>
                  <a:lnTo>
                    <a:pt x="579890" y="1181099"/>
                  </a:lnTo>
                  <a:lnTo>
                    <a:pt x="579890" y="1144785"/>
                  </a:lnTo>
                  <a:lnTo>
                    <a:pt x="808490" y="1144785"/>
                  </a:lnTo>
                  <a:lnTo>
                    <a:pt x="808490" y="1181099"/>
                  </a:lnTo>
                  <a:close/>
                </a:path>
                <a:path w="1181100" h="1181100">
                  <a:moveTo>
                    <a:pt x="541790" y="1181099"/>
                  </a:moveTo>
                  <a:lnTo>
                    <a:pt x="313190" y="1181099"/>
                  </a:lnTo>
                  <a:lnTo>
                    <a:pt x="313190" y="1144785"/>
                  </a:lnTo>
                  <a:lnTo>
                    <a:pt x="541790" y="1144785"/>
                  </a:lnTo>
                  <a:lnTo>
                    <a:pt x="541790" y="1181099"/>
                  </a:lnTo>
                  <a:close/>
                </a:path>
                <a:path w="1181100" h="1181100">
                  <a:moveTo>
                    <a:pt x="275090" y="1181099"/>
                  </a:moveTo>
                  <a:lnTo>
                    <a:pt x="166797" y="1181099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8321" y="1134105"/>
                  </a:lnTo>
                  <a:lnTo>
                    <a:pt x="83798" y="1106659"/>
                  </a:lnTo>
                  <a:lnTo>
                    <a:pt x="105272" y="1123339"/>
                  </a:lnTo>
                  <a:lnTo>
                    <a:pt x="128624" y="1135254"/>
                  </a:lnTo>
                  <a:lnTo>
                    <a:pt x="153852" y="1142402"/>
                  </a:lnTo>
                  <a:lnTo>
                    <a:pt x="180956" y="1144785"/>
                  </a:lnTo>
                  <a:lnTo>
                    <a:pt x="275090" y="1144785"/>
                  </a:lnTo>
                  <a:lnTo>
                    <a:pt x="275090" y="1181099"/>
                  </a:lnTo>
                  <a:close/>
                </a:path>
                <a:path w="1181100" h="1181100">
                  <a:moveTo>
                    <a:pt x="33820" y="1105165"/>
                  </a:move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29"/>
                  </a:lnTo>
                  <a:lnTo>
                    <a:pt x="0" y="883220"/>
                  </a:lnTo>
                  <a:lnTo>
                    <a:pt x="38100" y="883220"/>
                  </a:lnTo>
                  <a:lnTo>
                    <a:pt x="38107" y="1002029"/>
                  </a:lnTo>
                  <a:lnTo>
                    <a:pt x="39717" y="1024010"/>
                  </a:lnTo>
                  <a:lnTo>
                    <a:pt x="44570" y="1045043"/>
                  </a:lnTo>
                  <a:lnTo>
                    <a:pt x="52659" y="1065027"/>
                  </a:lnTo>
                  <a:lnTo>
                    <a:pt x="63982" y="1083962"/>
                  </a:lnTo>
                  <a:lnTo>
                    <a:pt x="33820" y="1105165"/>
                  </a:lnTo>
                  <a:close/>
                </a:path>
                <a:path w="1181100" h="1181100">
                  <a:moveTo>
                    <a:pt x="38100" y="845120"/>
                  </a:moveTo>
                  <a:lnTo>
                    <a:pt x="0" y="845120"/>
                  </a:lnTo>
                  <a:lnTo>
                    <a:pt x="0" y="616520"/>
                  </a:lnTo>
                  <a:lnTo>
                    <a:pt x="38100" y="616520"/>
                  </a:lnTo>
                  <a:lnTo>
                    <a:pt x="38100" y="845120"/>
                  </a:lnTo>
                  <a:close/>
                </a:path>
                <a:path w="1181100" h="1181100">
                  <a:moveTo>
                    <a:pt x="38100" y="578420"/>
                  </a:moveTo>
                  <a:lnTo>
                    <a:pt x="0" y="578420"/>
                  </a:lnTo>
                  <a:lnTo>
                    <a:pt x="0" y="349820"/>
                  </a:lnTo>
                  <a:lnTo>
                    <a:pt x="38100" y="349820"/>
                  </a:lnTo>
                  <a:lnTo>
                    <a:pt x="38100" y="578420"/>
                  </a:lnTo>
                  <a:close/>
                </a:path>
                <a:path w="1181100" h="1181100">
                  <a:moveTo>
                    <a:pt x="38100" y="311720"/>
                  </a:moveTo>
                  <a:lnTo>
                    <a:pt x="0" y="311720"/>
                  </a:lnTo>
                  <a:lnTo>
                    <a:pt x="2" y="180956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26481" y="87338"/>
                  </a:lnTo>
                  <a:lnTo>
                    <a:pt x="58743" y="106932"/>
                  </a:lnTo>
                  <a:lnTo>
                    <a:pt x="49711" y="124305"/>
                  </a:lnTo>
                  <a:lnTo>
                    <a:pt x="43260" y="142433"/>
                  </a:lnTo>
                  <a:lnTo>
                    <a:pt x="39390" y="161317"/>
                  </a:lnTo>
                  <a:lnTo>
                    <a:pt x="38100" y="180956"/>
                  </a:lnTo>
                  <a:lnTo>
                    <a:pt x="38100" y="311720"/>
                  </a:lnTo>
                  <a:close/>
                </a:path>
                <a:path w="1181100" h="1181100">
                  <a:moveTo>
                    <a:pt x="77021" y="82948"/>
                  </a:moveTo>
                  <a:lnTo>
                    <a:pt x="49750" y="57220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409556" y="0"/>
                  </a:lnTo>
                  <a:lnTo>
                    <a:pt x="409556" y="38099"/>
                  </a:lnTo>
                  <a:lnTo>
                    <a:pt x="180956" y="38099"/>
                  </a:lnTo>
                  <a:lnTo>
                    <a:pt x="151351" y="40902"/>
                  </a:lnTo>
                  <a:lnTo>
                    <a:pt x="124160" y="49311"/>
                  </a:lnTo>
                  <a:lnTo>
                    <a:pt x="99383" y="63326"/>
                  </a:lnTo>
                  <a:lnTo>
                    <a:pt x="77021" y="82948"/>
                  </a:lnTo>
                  <a:close/>
                </a:path>
                <a:path w="1181100" h="1181100">
                  <a:moveTo>
                    <a:pt x="409556" y="38099"/>
                  </a:moveTo>
                  <a:lnTo>
                    <a:pt x="180956" y="38099"/>
                  </a:lnTo>
                  <a:lnTo>
                    <a:pt x="409556" y="38099"/>
                  </a:lnTo>
                  <a:close/>
                </a:path>
              </a:pathLst>
            </a:custGeom>
            <a:solidFill>
              <a:srgbClr val="0795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6175" y="3904993"/>
            <a:ext cx="93980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7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dirty="0" sz="1700" spc="1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dirty="0" sz="1700" spc="-6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dirty="0" sz="1700" spc="4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1700" spc="-2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1700" spc="-2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endParaRPr sz="17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98072" y="3467732"/>
            <a:ext cx="1183005" cy="1183005"/>
            <a:chOff x="2198072" y="3467732"/>
            <a:chExt cx="1183005" cy="1183005"/>
          </a:xfrm>
        </p:grpSpPr>
        <p:sp>
          <p:nvSpPr>
            <p:cNvPr id="9" name="object 9"/>
            <p:cNvSpPr/>
            <p:nvPr/>
          </p:nvSpPr>
          <p:spPr>
            <a:xfrm>
              <a:off x="2198072" y="3467732"/>
              <a:ext cx="1183005" cy="1183005"/>
            </a:xfrm>
            <a:custGeom>
              <a:avLst/>
              <a:gdLst/>
              <a:ahLst/>
              <a:cxnLst/>
              <a:rect l="l" t="t" r="r" b="b"/>
              <a:pathLst>
                <a:path w="1183004" h="1183004">
                  <a:moveTo>
                    <a:pt x="1002033" y="1183004"/>
                  </a:moveTo>
                  <a:lnTo>
                    <a:pt x="180971" y="1183004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3006" y="1129998"/>
                  </a:ln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30"/>
                  </a:lnTo>
                  <a:lnTo>
                    <a:pt x="0" y="180974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1002029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76540" y="132864"/>
                  </a:lnTo>
                  <a:lnTo>
                    <a:pt x="1183004" y="180974"/>
                  </a:lnTo>
                  <a:lnTo>
                    <a:pt x="1183004" y="1002030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093371" y="1158296"/>
                  </a:lnTo>
                  <a:lnTo>
                    <a:pt x="1050140" y="1176540"/>
                  </a:lnTo>
                  <a:lnTo>
                    <a:pt x="1002033" y="118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98072" y="3467732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676256" y="38099"/>
                  </a:moveTo>
                  <a:lnTo>
                    <a:pt x="447656" y="38099"/>
                  </a:lnTo>
                  <a:lnTo>
                    <a:pt x="447656" y="0"/>
                  </a:lnTo>
                  <a:lnTo>
                    <a:pt x="676256" y="0"/>
                  </a:lnTo>
                  <a:lnTo>
                    <a:pt x="676256" y="38099"/>
                  </a:lnTo>
                  <a:close/>
                </a:path>
                <a:path w="1181100" h="1181100">
                  <a:moveTo>
                    <a:pt x="942956" y="38099"/>
                  </a:moveTo>
                  <a:lnTo>
                    <a:pt x="714356" y="38099"/>
                  </a:lnTo>
                  <a:lnTo>
                    <a:pt x="714356" y="0"/>
                  </a:lnTo>
                  <a:lnTo>
                    <a:pt x="942956" y="0"/>
                  </a:lnTo>
                  <a:lnTo>
                    <a:pt x="942956" y="38099"/>
                  </a:lnTo>
                  <a:close/>
                </a:path>
                <a:path w="1181100" h="1181100">
                  <a:moveTo>
                    <a:pt x="1132661" y="123250"/>
                  </a:moveTo>
                  <a:lnTo>
                    <a:pt x="1110370" y="85997"/>
                  </a:lnTo>
                  <a:lnTo>
                    <a:pt x="1081150" y="59387"/>
                  </a:lnTo>
                  <a:lnTo>
                    <a:pt x="1045003" y="43421"/>
                  </a:lnTo>
                  <a:lnTo>
                    <a:pt x="1001928" y="38099"/>
                  </a:lnTo>
                  <a:lnTo>
                    <a:pt x="981056" y="38099"/>
                  </a:lnTo>
                  <a:lnTo>
                    <a:pt x="981056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66220" y="108410"/>
                  </a:lnTo>
                  <a:lnTo>
                    <a:pt x="1132661" y="123250"/>
                  </a:lnTo>
                  <a:close/>
                </a:path>
                <a:path w="1181100" h="1181100">
                  <a:moveTo>
                    <a:pt x="1181099" y="372925"/>
                  </a:moveTo>
                  <a:lnTo>
                    <a:pt x="1144785" y="372925"/>
                  </a:lnTo>
                  <a:lnTo>
                    <a:pt x="1144785" y="180956"/>
                  </a:lnTo>
                  <a:lnTo>
                    <a:pt x="1144597" y="173522"/>
                  </a:lnTo>
                  <a:lnTo>
                    <a:pt x="1144031" y="166149"/>
                  </a:lnTo>
                  <a:lnTo>
                    <a:pt x="1143089" y="158835"/>
                  </a:lnTo>
                  <a:lnTo>
                    <a:pt x="1141770" y="151581"/>
                  </a:lnTo>
                  <a:lnTo>
                    <a:pt x="1178038" y="144012"/>
                  </a:lnTo>
                  <a:lnTo>
                    <a:pt x="1181012" y="166149"/>
                  </a:lnTo>
                  <a:lnTo>
                    <a:pt x="1181099" y="372925"/>
                  </a:lnTo>
                  <a:close/>
                </a:path>
                <a:path w="1181100" h="1181100">
                  <a:moveTo>
                    <a:pt x="1181099" y="639625"/>
                  </a:moveTo>
                  <a:lnTo>
                    <a:pt x="1144785" y="639625"/>
                  </a:lnTo>
                  <a:lnTo>
                    <a:pt x="1144785" y="411025"/>
                  </a:lnTo>
                  <a:lnTo>
                    <a:pt x="1181099" y="411025"/>
                  </a:lnTo>
                  <a:lnTo>
                    <a:pt x="1181099" y="639625"/>
                  </a:lnTo>
                  <a:close/>
                </a:path>
                <a:path w="1181100" h="1181100">
                  <a:moveTo>
                    <a:pt x="1181099" y="906325"/>
                  </a:moveTo>
                  <a:lnTo>
                    <a:pt x="1144785" y="906325"/>
                  </a:lnTo>
                  <a:lnTo>
                    <a:pt x="1144785" y="677725"/>
                  </a:lnTo>
                  <a:lnTo>
                    <a:pt x="1181099" y="677725"/>
                  </a:lnTo>
                  <a:lnTo>
                    <a:pt x="1181099" y="906325"/>
                  </a:lnTo>
                  <a:close/>
                </a:path>
                <a:path w="1181100" h="1181100">
                  <a:moveTo>
                    <a:pt x="1106380" y="1148245"/>
                  </a:moveTo>
                  <a:lnTo>
                    <a:pt x="1084913" y="1118228"/>
                  </a:lnTo>
                  <a:lnTo>
                    <a:pt x="1111107" y="1094903"/>
                  </a:lnTo>
                  <a:lnTo>
                    <a:pt x="1129817" y="1067744"/>
                  </a:lnTo>
                  <a:lnTo>
                    <a:pt x="1141043" y="1036753"/>
                  </a:lnTo>
                  <a:lnTo>
                    <a:pt x="1144785" y="1001928"/>
                  </a:lnTo>
                  <a:lnTo>
                    <a:pt x="1144785" y="944425"/>
                  </a:lnTo>
                  <a:lnTo>
                    <a:pt x="1181099" y="944425"/>
                  </a:lnTo>
                  <a:lnTo>
                    <a:pt x="1181099" y="1016207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106380" y="1148245"/>
                  </a:lnTo>
                  <a:close/>
                </a:path>
                <a:path w="1181100" h="1181100">
                  <a:moveTo>
                    <a:pt x="1016207" y="1181099"/>
                  </a:moveTo>
                  <a:lnTo>
                    <a:pt x="846590" y="1181099"/>
                  </a:lnTo>
                  <a:lnTo>
                    <a:pt x="846590" y="1144785"/>
                  </a:lnTo>
                  <a:lnTo>
                    <a:pt x="1001928" y="1144785"/>
                  </a:lnTo>
                  <a:lnTo>
                    <a:pt x="1016596" y="1144057"/>
                  </a:lnTo>
                  <a:lnTo>
                    <a:pt x="1030923" y="1141872"/>
                  </a:lnTo>
                  <a:lnTo>
                    <a:pt x="1044910" y="1138230"/>
                  </a:lnTo>
                  <a:lnTo>
                    <a:pt x="1058557" y="1133132"/>
                  </a:lnTo>
                  <a:lnTo>
                    <a:pt x="1073129" y="1166838"/>
                  </a:lnTo>
                  <a:lnTo>
                    <a:pt x="1050140" y="1176540"/>
                  </a:lnTo>
                  <a:lnTo>
                    <a:pt x="1016207" y="1181099"/>
                  </a:lnTo>
                  <a:close/>
                </a:path>
                <a:path w="1181100" h="1181100">
                  <a:moveTo>
                    <a:pt x="808490" y="1181099"/>
                  </a:moveTo>
                  <a:lnTo>
                    <a:pt x="579890" y="1181099"/>
                  </a:lnTo>
                  <a:lnTo>
                    <a:pt x="579890" y="1144785"/>
                  </a:lnTo>
                  <a:lnTo>
                    <a:pt x="808490" y="1144785"/>
                  </a:lnTo>
                  <a:lnTo>
                    <a:pt x="808490" y="1181099"/>
                  </a:lnTo>
                  <a:close/>
                </a:path>
                <a:path w="1181100" h="1181100">
                  <a:moveTo>
                    <a:pt x="541790" y="1181099"/>
                  </a:moveTo>
                  <a:lnTo>
                    <a:pt x="313190" y="1181099"/>
                  </a:lnTo>
                  <a:lnTo>
                    <a:pt x="313190" y="1144785"/>
                  </a:lnTo>
                  <a:lnTo>
                    <a:pt x="541790" y="1144785"/>
                  </a:lnTo>
                  <a:lnTo>
                    <a:pt x="541790" y="1181099"/>
                  </a:lnTo>
                  <a:close/>
                </a:path>
                <a:path w="1181100" h="1181100">
                  <a:moveTo>
                    <a:pt x="275090" y="1181099"/>
                  </a:moveTo>
                  <a:lnTo>
                    <a:pt x="166797" y="1181099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8321" y="1134105"/>
                  </a:lnTo>
                  <a:lnTo>
                    <a:pt x="83797" y="1106659"/>
                  </a:lnTo>
                  <a:lnTo>
                    <a:pt x="105272" y="1123339"/>
                  </a:lnTo>
                  <a:lnTo>
                    <a:pt x="128624" y="1135254"/>
                  </a:lnTo>
                  <a:lnTo>
                    <a:pt x="153852" y="1142402"/>
                  </a:lnTo>
                  <a:lnTo>
                    <a:pt x="180956" y="1144785"/>
                  </a:lnTo>
                  <a:lnTo>
                    <a:pt x="275090" y="1144785"/>
                  </a:lnTo>
                  <a:lnTo>
                    <a:pt x="275090" y="1181099"/>
                  </a:lnTo>
                  <a:close/>
                </a:path>
                <a:path w="1181100" h="1181100">
                  <a:moveTo>
                    <a:pt x="33820" y="1105165"/>
                  </a:move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29"/>
                  </a:lnTo>
                  <a:lnTo>
                    <a:pt x="0" y="883220"/>
                  </a:lnTo>
                  <a:lnTo>
                    <a:pt x="38099" y="883220"/>
                  </a:lnTo>
                  <a:lnTo>
                    <a:pt x="38107" y="1002029"/>
                  </a:lnTo>
                  <a:lnTo>
                    <a:pt x="39717" y="1024010"/>
                  </a:lnTo>
                  <a:lnTo>
                    <a:pt x="44570" y="1045043"/>
                  </a:lnTo>
                  <a:lnTo>
                    <a:pt x="52659" y="1065027"/>
                  </a:lnTo>
                  <a:lnTo>
                    <a:pt x="63982" y="1083962"/>
                  </a:lnTo>
                  <a:lnTo>
                    <a:pt x="33820" y="1105165"/>
                  </a:lnTo>
                  <a:close/>
                </a:path>
                <a:path w="1181100" h="1181100">
                  <a:moveTo>
                    <a:pt x="38099" y="845120"/>
                  </a:moveTo>
                  <a:lnTo>
                    <a:pt x="0" y="845120"/>
                  </a:lnTo>
                  <a:lnTo>
                    <a:pt x="0" y="616520"/>
                  </a:lnTo>
                  <a:lnTo>
                    <a:pt x="38099" y="616520"/>
                  </a:lnTo>
                  <a:lnTo>
                    <a:pt x="38099" y="845120"/>
                  </a:lnTo>
                  <a:close/>
                </a:path>
                <a:path w="1181100" h="1181100">
                  <a:moveTo>
                    <a:pt x="38099" y="578420"/>
                  </a:moveTo>
                  <a:lnTo>
                    <a:pt x="0" y="578420"/>
                  </a:lnTo>
                  <a:lnTo>
                    <a:pt x="0" y="349820"/>
                  </a:lnTo>
                  <a:lnTo>
                    <a:pt x="38099" y="349820"/>
                  </a:lnTo>
                  <a:lnTo>
                    <a:pt x="38099" y="578420"/>
                  </a:lnTo>
                  <a:close/>
                </a:path>
                <a:path w="1181100" h="1181100">
                  <a:moveTo>
                    <a:pt x="38099" y="311720"/>
                  </a:moveTo>
                  <a:lnTo>
                    <a:pt x="0" y="311720"/>
                  </a:lnTo>
                  <a:lnTo>
                    <a:pt x="2" y="180956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26481" y="87338"/>
                  </a:lnTo>
                  <a:lnTo>
                    <a:pt x="58743" y="106932"/>
                  </a:lnTo>
                  <a:lnTo>
                    <a:pt x="49711" y="124305"/>
                  </a:lnTo>
                  <a:lnTo>
                    <a:pt x="43260" y="142433"/>
                  </a:lnTo>
                  <a:lnTo>
                    <a:pt x="39390" y="161317"/>
                  </a:lnTo>
                  <a:lnTo>
                    <a:pt x="38099" y="180956"/>
                  </a:lnTo>
                  <a:lnTo>
                    <a:pt x="38099" y="311720"/>
                  </a:lnTo>
                  <a:close/>
                </a:path>
                <a:path w="1181100" h="1181100">
                  <a:moveTo>
                    <a:pt x="77021" y="82948"/>
                  </a:moveTo>
                  <a:lnTo>
                    <a:pt x="49750" y="57220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409556" y="0"/>
                  </a:lnTo>
                  <a:lnTo>
                    <a:pt x="409556" y="38099"/>
                  </a:lnTo>
                  <a:lnTo>
                    <a:pt x="180956" y="38099"/>
                  </a:lnTo>
                  <a:lnTo>
                    <a:pt x="151351" y="40902"/>
                  </a:lnTo>
                  <a:lnTo>
                    <a:pt x="124160" y="49311"/>
                  </a:lnTo>
                  <a:lnTo>
                    <a:pt x="99383" y="63326"/>
                  </a:lnTo>
                  <a:lnTo>
                    <a:pt x="77021" y="82948"/>
                  </a:lnTo>
                  <a:close/>
                </a:path>
                <a:path w="1181100" h="1181100">
                  <a:moveTo>
                    <a:pt x="409556" y="38099"/>
                  </a:moveTo>
                  <a:lnTo>
                    <a:pt x="180956" y="38099"/>
                  </a:lnTo>
                  <a:lnTo>
                    <a:pt x="409556" y="38099"/>
                  </a:lnTo>
                  <a:close/>
                </a:path>
              </a:pathLst>
            </a:custGeom>
            <a:solidFill>
              <a:srgbClr val="0795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84045" y="3917661"/>
            <a:ext cx="101155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15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dirty="0" sz="1600" spc="75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1600" spc="35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1600" spc="18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1600" spc="35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1600" spc="-2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1600" spc="-2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4334" y="5143099"/>
            <a:ext cx="1183005" cy="1183005"/>
            <a:chOff x="394334" y="5143099"/>
            <a:chExt cx="1183005" cy="1183005"/>
          </a:xfrm>
        </p:grpSpPr>
        <p:sp>
          <p:nvSpPr>
            <p:cNvPr id="13" name="object 13"/>
            <p:cNvSpPr/>
            <p:nvPr/>
          </p:nvSpPr>
          <p:spPr>
            <a:xfrm>
              <a:off x="394335" y="5143099"/>
              <a:ext cx="1183005" cy="1183005"/>
            </a:xfrm>
            <a:custGeom>
              <a:avLst/>
              <a:gdLst/>
              <a:ahLst/>
              <a:cxnLst/>
              <a:rect l="l" t="t" r="r" b="b"/>
              <a:pathLst>
                <a:path w="1183005" h="1183004">
                  <a:moveTo>
                    <a:pt x="1002030" y="1183004"/>
                  </a:moveTo>
                  <a:lnTo>
                    <a:pt x="180974" y="1183004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3006" y="1129998"/>
                  </a:ln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30"/>
                  </a:lnTo>
                  <a:lnTo>
                    <a:pt x="0" y="180974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1002029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76540" y="132864"/>
                  </a:lnTo>
                  <a:lnTo>
                    <a:pt x="1183004" y="180974"/>
                  </a:lnTo>
                  <a:lnTo>
                    <a:pt x="1183004" y="1002030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093371" y="1158296"/>
                  </a:lnTo>
                  <a:lnTo>
                    <a:pt x="1050140" y="1176540"/>
                  </a:lnTo>
                  <a:lnTo>
                    <a:pt x="1002030" y="118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4334" y="5143099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676256" y="38100"/>
                  </a:moveTo>
                  <a:lnTo>
                    <a:pt x="447656" y="38100"/>
                  </a:lnTo>
                  <a:lnTo>
                    <a:pt x="447656" y="0"/>
                  </a:lnTo>
                  <a:lnTo>
                    <a:pt x="676256" y="0"/>
                  </a:lnTo>
                  <a:lnTo>
                    <a:pt x="676256" y="38100"/>
                  </a:lnTo>
                  <a:close/>
                </a:path>
                <a:path w="1181100" h="1181100">
                  <a:moveTo>
                    <a:pt x="942956" y="38100"/>
                  </a:moveTo>
                  <a:lnTo>
                    <a:pt x="714356" y="38100"/>
                  </a:lnTo>
                  <a:lnTo>
                    <a:pt x="714356" y="0"/>
                  </a:lnTo>
                  <a:lnTo>
                    <a:pt x="942956" y="0"/>
                  </a:lnTo>
                  <a:lnTo>
                    <a:pt x="942956" y="38100"/>
                  </a:lnTo>
                  <a:close/>
                </a:path>
                <a:path w="1181100" h="1181100">
                  <a:moveTo>
                    <a:pt x="1132661" y="123251"/>
                  </a:moveTo>
                  <a:lnTo>
                    <a:pt x="1110370" y="85997"/>
                  </a:lnTo>
                  <a:lnTo>
                    <a:pt x="1081150" y="59387"/>
                  </a:lnTo>
                  <a:lnTo>
                    <a:pt x="1045003" y="43422"/>
                  </a:lnTo>
                  <a:lnTo>
                    <a:pt x="1001929" y="38100"/>
                  </a:lnTo>
                  <a:lnTo>
                    <a:pt x="981056" y="38100"/>
                  </a:lnTo>
                  <a:lnTo>
                    <a:pt x="981056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66220" y="108410"/>
                  </a:lnTo>
                  <a:lnTo>
                    <a:pt x="1132661" y="123251"/>
                  </a:lnTo>
                  <a:close/>
                </a:path>
                <a:path w="1181100" h="1181100">
                  <a:moveTo>
                    <a:pt x="1181099" y="372926"/>
                  </a:moveTo>
                  <a:lnTo>
                    <a:pt x="1144785" y="372926"/>
                  </a:lnTo>
                  <a:lnTo>
                    <a:pt x="1144785" y="180956"/>
                  </a:lnTo>
                  <a:lnTo>
                    <a:pt x="1144597" y="173523"/>
                  </a:lnTo>
                  <a:lnTo>
                    <a:pt x="1144032" y="166149"/>
                  </a:lnTo>
                  <a:lnTo>
                    <a:pt x="1143089" y="158835"/>
                  </a:lnTo>
                  <a:lnTo>
                    <a:pt x="1141770" y="151582"/>
                  </a:lnTo>
                  <a:lnTo>
                    <a:pt x="1178038" y="144012"/>
                  </a:lnTo>
                  <a:lnTo>
                    <a:pt x="1181012" y="166149"/>
                  </a:lnTo>
                  <a:lnTo>
                    <a:pt x="1181099" y="372926"/>
                  </a:lnTo>
                  <a:close/>
                </a:path>
                <a:path w="1181100" h="1181100">
                  <a:moveTo>
                    <a:pt x="1181099" y="639626"/>
                  </a:moveTo>
                  <a:lnTo>
                    <a:pt x="1144785" y="639626"/>
                  </a:lnTo>
                  <a:lnTo>
                    <a:pt x="1144785" y="411026"/>
                  </a:lnTo>
                  <a:lnTo>
                    <a:pt x="1181099" y="411026"/>
                  </a:lnTo>
                  <a:lnTo>
                    <a:pt x="1181099" y="639626"/>
                  </a:lnTo>
                  <a:close/>
                </a:path>
                <a:path w="1181100" h="1181100">
                  <a:moveTo>
                    <a:pt x="1181099" y="906326"/>
                  </a:moveTo>
                  <a:lnTo>
                    <a:pt x="1144785" y="906326"/>
                  </a:lnTo>
                  <a:lnTo>
                    <a:pt x="1144785" y="677726"/>
                  </a:lnTo>
                  <a:lnTo>
                    <a:pt x="1181099" y="677726"/>
                  </a:lnTo>
                  <a:lnTo>
                    <a:pt x="1181099" y="906326"/>
                  </a:lnTo>
                  <a:close/>
                </a:path>
                <a:path w="1181100" h="1181100">
                  <a:moveTo>
                    <a:pt x="1106380" y="1148245"/>
                  </a:moveTo>
                  <a:lnTo>
                    <a:pt x="1084913" y="1118229"/>
                  </a:lnTo>
                  <a:lnTo>
                    <a:pt x="1111107" y="1094903"/>
                  </a:lnTo>
                  <a:lnTo>
                    <a:pt x="1129817" y="1067745"/>
                  </a:lnTo>
                  <a:lnTo>
                    <a:pt x="1141043" y="1036753"/>
                  </a:lnTo>
                  <a:lnTo>
                    <a:pt x="1144785" y="1001929"/>
                  </a:lnTo>
                  <a:lnTo>
                    <a:pt x="1144785" y="944426"/>
                  </a:lnTo>
                  <a:lnTo>
                    <a:pt x="1181099" y="944426"/>
                  </a:lnTo>
                  <a:lnTo>
                    <a:pt x="1181099" y="1016207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106380" y="1148245"/>
                  </a:lnTo>
                  <a:close/>
                </a:path>
                <a:path w="1181100" h="1181100">
                  <a:moveTo>
                    <a:pt x="1016207" y="1181099"/>
                  </a:moveTo>
                  <a:lnTo>
                    <a:pt x="846590" y="1181099"/>
                  </a:lnTo>
                  <a:lnTo>
                    <a:pt x="846590" y="1144786"/>
                  </a:lnTo>
                  <a:lnTo>
                    <a:pt x="1001929" y="1144786"/>
                  </a:lnTo>
                  <a:lnTo>
                    <a:pt x="1016596" y="1144057"/>
                  </a:lnTo>
                  <a:lnTo>
                    <a:pt x="1030923" y="1141872"/>
                  </a:lnTo>
                  <a:lnTo>
                    <a:pt x="1044910" y="1138231"/>
                  </a:lnTo>
                  <a:lnTo>
                    <a:pt x="1058557" y="1133133"/>
                  </a:lnTo>
                  <a:lnTo>
                    <a:pt x="1073129" y="1166838"/>
                  </a:lnTo>
                  <a:lnTo>
                    <a:pt x="1050140" y="1176540"/>
                  </a:lnTo>
                  <a:lnTo>
                    <a:pt x="1016207" y="1181099"/>
                  </a:lnTo>
                  <a:close/>
                </a:path>
                <a:path w="1181100" h="1181100">
                  <a:moveTo>
                    <a:pt x="808490" y="1181099"/>
                  </a:moveTo>
                  <a:lnTo>
                    <a:pt x="579890" y="1181099"/>
                  </a:lnTo>
                  <a:lnTo>
                    <a:pt x="579890" y="1144786"/>
                  </a:lnTo>
                  <a:lnTo>
                    <a:pt x="808490" y="1144786"/>
                  </a:lnTo>
                  <a:lnTo>
                    <a:pt x="808490" y="1181099"/>
                  </a:lnTo>
                  <a:close/>
                </a:path>
                <a:path w="1181100" h="1181100">
                  <a:moveTo>
                    <a:pt x="541790" y="1181099"/>
                  </a:moveTo>
                  <a:lnTo>
                    <a:pt x="313190" y="1181099"/>
                  </a:lnTo>
                  <a:lnTo>
                    <a:pt x="313190" y="1144786"/>
                  </a:lnTo>
                  <a:lnTo>
                    <a:pt x="541790" y="1144786"/>
                  </a:lnTo>
                  <a:lnTo>
                    <a:pt x="541790" y="1181099"/>
                  </a:lnTo>
                  <a:close/>
                </a:path>
                <a:path w="1181100" h="1181100">
                  <a:moveTo>
                    <a:pt x="275090" y="1181099"/>
                  </a:moveTo>
                  <a:lnTo>
                    <a:pt x="166797" y="1181099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8321" y="1134105"/>
                  </a:lnTo>
                  <a:lnTo>
                    <a:pt x="83798" y="1106659"/>
                  </a:lnTo>
                  <a:lnTo>
                    <a:pt x="105272" y="1123339"/>
                  </a:lnTo>
                  <a:lnTo>
                    <a:pt x="128624" y="1135254"/>
                  </a:lnTo>
                  <a:lnTo>
                    <a:pt x="153852" y="1142403"/>
                  </a:lnTo>
                  <a:lnTo>
                    <a:pt x="180956" y="1144786"/>
                  </a:lnTo>
                  <a:lnTo>
                    <a:pt x="275090" y="1144786"/>
                  </a:lnTo>
                  <a:lnTo>
                    <a:pt x="275090" y="1181099"/>
                  </a:lnTo>
                  <a:close/>
                </a:path>
                <a:path w="1181100" h="1181100">
                  <a:moveTo>
                    <a:pt x="33820" y="1105165"/>
                  </a:move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29"/>
                  </a:lnTo>
                  <a:lnTo>
                    <a:pt x="0" y="883221"/>
                  </a:lnTo>
                  <a:lnTo>
                    <a:pt x="38100" y="883221"/>
                  </a:lnTo>
                  <a:lnTo>
                    <a:pt x="38107" y="1002029"/>
                  </a:lnTo>
                  <a:lnTo>
                    <a:pt x="39717" y="1024011"/>
                  </a:lnTo>
                  <a:lnTo>
                    <a:pt x="44570" y="1045044"/>
                  </a:lnTo>
                  <a:lnTo>
                    <a:pt x="52659" y="1065028"/>
                  </a:lnTo>
                  <a:lnTo>
                    <a:pt x="63982" y="1083962"/>
                  </a:lnTo>
                  <a:lnTo>
                    <a:pt x="33820" y="1105165"/>
                  </a:lnTo>
                  <a:close/>
                </a:path>
                <a:path w="1181100" h="1181100">
                  <a:moveTo>
                    <a:pt x="38100" y="845121"/>
                  </a:moveTo>
                  <a:lnTo>
                    <a:pt x="0" y="845121"/>
                  </a:lnTo>
                  <a:lnTo>
                    <a:pt x="0" y="616521"/>
                  </a:lnTo>
                  <a:lnTo>
                    <a:pt x="38100" y="616521"/>
                  </a:lnTo>
                  <a:lnTo>
                    <a:pt x="38100" y="845121"/>
                  </a:lnTo>
                  <a:close/>
                </a:path>
                <a:path w="1181100" h="1181100">
                  <a:moveTo>
                    <a:pt x="38100" y="578421"/>
                  </a:moveTo>
                  <a:lnTo>
                    <a:pt x="0" y="578421"/>
                  </a:lnTo>
                  <a:lnTo>
                    <a:pt x="0" y="349820"/>
                  </a:lnTo>
                  <a:lnTo>
                    <a:pt x="38100" y="349820"/>
                  </a:lnTo>
                  <a:lnTo>
                    <a:pt x="38100" y="578421"/>
                  </a:lnTo>
                  <a:close/>
                </a:path>
                <a:path w="1181100" h="1181100">
                  <a:moveTo>
                    <a:pt x="38100" y="311720"/>
                  </a:moveTo>
                  <a:lnTo>
                    <a:pt x="0" y="311720"/>
                  </a:lnTo>
                  <a:lnTo>
                    <a:pt x="2" y="180956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26481" y="87338"/>
                  </a:lnTo>
                  <a:lnTo>
                    <a:pt x="58743" y="106933"/>
                  </a:lnTo>
                  <a:lnTo>
                    <a:pt x="49711" y="124305"/>
                  </a:lnTo>
                  <a:lnTo>
                    <a:pt x="43260" y="142434"/>
                  </a:lnTo>
                  <a:lnTo>
                    <a:pt x="39390" y="161317"/>
                  </a:lnTo>
                  <a:lnTo>
                    <a:pt x="38100" y="180956"/>
                  </a:lnTo>
                  <a:lnTo>
                    <a:pt x="38100" y="311720"/>
                  </a:lnTo>
                  <a:close/>
                </a:path>
                <a:path w="1181100" h="1181100">
                  <a:moveTo>
                    <a:pt x="77021" y="82948"/>
                  </a:moveTo>
                  <a:lnTo>
                    <a:pt x="49750" y="57220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409556" y="0"/>
                  </a:lnTo>
                  <a:lnTo>
                    <a:pt x="409556" y="38100"/>
                  </a:lnTo>
                  <a:lnTo>
                    <a:pt x="180956" y="38100"/>
                  </a:lnTo>
                  <a:lnTo>
                    <a:pt x="151351" y="40903"/>
                  </a:lnTo>
                  <a:lnTo>
                    <a:pt x="124160" y="49312"/>
                  </a:lnTo>
                  <a:lnTo>
                    <a:pt x="99383" y="63327"/>
                  </a:lnTo>
                  <a:lnTo>
                    <a:pt x="77021" y="82948"/>
                  </a:lnTo>
                  <a:close/>
                </a:path>
                <a:path w="1181100" h="1181100">
                  <a:moveTo>
                    <a:pt x="409556" y="38100"/>
                  </a:moveTo>
                  <a:lnTo>
                    <a:pt x="180956" y="38100"/>
                  </a:lnTo>
                  <a:lnTo>
                    <a:pt x="409556" y="38100"/>
                  </a:lnTo>
                  <a:close/>
                </a:path>
              </a:pathLst>
            </a:custGeom>
            <a:solidFill>
              <a:srgbClr val="0795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16919" y="5580360"/>
            <a:ext cx="937894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75">
                <a:solidFill>
                  <a:srgbClr val="FFFFFF"/>
                </a:solidFill>
                <a:latin typeface="Palatino Linotype"/>
                <a:cs typeface="Palatino Linotype"/>
              </a:rPr>
              <a:t>GUITAR</a:t>
            </a:r>
            <a:endParaRPr sz="170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98072" y="5143099"/>
            <a:ext cx="1183005" cy="1183005"/>
            <a:chOff x="2198072" y="5143099"/>
            <a:chExt cx="1183005" cy="1183005"/>
          </a:xfrm>
        </p:grpSpPr>
        <p:sp>
          <p:nvSpPr>
            <p:cNvPr id="17" name="object 17"/>
            <p:cNvSpPr/>
            <p:nvPr/>
          </p:nvSpPr>
          <p:spPr>
            <a:xfrm>
              <a:off x="2198072" y="5143099"/>
              <a:ext cx="1183005" cy="1183005"/>
            </a:xfrm>
            <a:custGeom>
              <a:avLst/>
              <a:gdLst/>
              <a:ahLst/>
              <a:cxnLst/>
              <a:rect l="l" t="t" r="r" b="b"/>
              <a:pathLst>
                <a:path w="1183004" h="1183004">
                  <a:moveTo>
                    <a:pt x="1002030" y="1183004"/>
                  </a:moveTo>
                  <a:lnTo>
                    <a:pt x="180974" y="1183004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3006" y="1129998"/>
                  </a:ln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30"/>
                  </a:lnTo>
                  <a:lnTo>
                    <a:pt x="0" y="180974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1002029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76540" y="132864"/>
                  </a:lnTo>
                  <a:lnTo>
                    <a:pt x="1183004" y="180974"/>
                  </a:lnTo>
                  <a:lnTo>
                    <a:pt x="1183004" y="1002030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093371" y="1158296"/>
                  </a:lnTo>
                  <a:lnTo>
                    <a:pt x="1050140" y="1176540"/>
                  </a:lnTo>
                  <a:lnTo>
                    <a:pt x="1002030" y="118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98072" y="5143099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676256" y="38100"/>
                  </a:moveTo>
                  <a:lnTo>
                    <a:pt x="447656" y="38100"/>
                  </a:lnTo>
                  <a:lnTo>
                    <a:pt x="447656" y="0"/>
                  </a:lnTo>
                  <a:lnTo>
                    <a:pt x="676256" y="0"/>
                  </a:lnTo>
                  <a:lnTo>
                    <a:pt x="676256" y="38100"/>
                  </a:lnTo>
                  <a:close/>
                </a:path>
                <a:path w="1181100" h="1181100">
                  <a:moveTo>
                    <a:pt x="942956" y="38100"/>
                  </a:moveTo>
                  <a:lnTo>
                    <a:pt x="714356" y="38100"/>
                  </a:lnTo>
                  <a:lnTo>
                    <a:pt x="714356" y="0"/>
                  </a:lnTo>
                  <a:lnTo>
                    <a:pt x="942956" y="0"/>
                  </a:lnTo>
                  <a:lnTo>
                    <a:pt x="942956" y="38100"/>
                  </a:lnTo>
                  <a:close/>
                </a:path>
                <a:path w="1181100" h="1181100">
                  <a:moveTo>
                    <a:pt x="1132661" y="123251"/>
                  </a:moveTo>
                  <a:lnTo>
                    <a:pt x="1110370" y="85997"/>
                  </a:lnTo>
                  <a:lnTo>
                    <a:pt x="1081150" y="59387"/>
                  </a:lnTo>
                  <a:lnTo>
                    <a:pt x="1045003" y="43422"/>
                  </a:lnTo>
                  <a:lnTo>
                    <a:pt x="1001928" y="38100"/>
                  </a:lnTo>
                  <a:lnTo>
                    <a:pt x="981056" y="38100"/>
                  </a:lnTo>
                  <a:lnTo>
                    <a:pt x="981056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66220" y="108410"/>
                  </a:lnTo>
                  <a:lnTo>
                    <a:pt x="1132661" y="123251"/>
                  </a:lnTo>
                  <a:close/>
                </a:path>
                <a:path w="1181100" h="1181100">
                  <a:moveTo>
                    <a:pt x="1181099" y="372926"/>
                  </a:moveTo>
                  <a:lnTo>
                    <a:pt x="1144785" y="372926"/>
                  </a:lnTo>
                  <a:lnTo>
                    <a:pt x="1144785" y="180956"/>
                  </a:lnTo>
                  <a:lnTo>
                    <a:pt x="1144597" y="173523"/>
                  </a:lnTo>
                  <a:lnTo>
                    <a:pt x="1144031" y="166149"/>
                  </a:lnTo>
                  <a:lnTo>
                    <a:pt x="1143089" y="158835"/>
                  </a:lnTo>
                  <a:lnTo>
                    <a:pt x="1141770" y="151582"/>
                  </a:lnTo>
                  <a:lnTo>
                    <a:pt x="1178038" y="144012"/>
                  </a:lnTo>
                  <a:lnTo>
                    <a:pt x="1181012" y="166149"/>
                  </a:lnTo>
                  <a:lnTo>
                    <a:pt x="1181099" y="372926"/>
                  </a:lnTo>
                  <a:close/>
                </a:path>
                <a:path w="1181100" h="1181100">
                  <a:moveTo>
                    <a:pt x="1181099" y="639626"/>
                  </a:moveTo>
                  <a:lnTo>
                    <a:pt x="1144785" y="639626"/>
                  </a:lnTo>
                  <a:lnTo>
                    <a:pt x="1144785" y="411026"/>
                  </a:lnTo>
                  <a:lnTo>
                    <a:pt x="1181099" y="411026"/>
                  </a:lnTo>
                  <a:lnTo>
                    <a:pt x="1181099" y="639626"/>
                  </a:lnTo>
                  <a:close/>
                </a:path>
                <a:path w="1181100" h="1181100">
                  <a:moveTo>
                    <a:pt x="1181099" y="906326"/>
                  </a:moveTo>
                  <a:lnTo>
                    <a:pt x="1144785" y="906326"/>
                  </a:lnTo>
                  <a:lnTo>
                    <a:pt x="1144785" y="677726"/>
                  </a:lnTo>
                  <a:lnTo>
                    <a:pt x="1181099" y="677726"/>
                  </a:lnTo>
                  <a:lnTo>
                    <a:pt x="1181099" y="906326"/>
                  </a:lnTo>
                  <a:close/>
                </a:path>
                <a:path w="1181100" h="1181100">
                  <a:moveTo>
                    <a:pt x="1106380" y="1148245"/>
                  </a:moveTo>
                  <a:lnTo>
                    <a:pt x="1084913" y="1118229"/>
                  </a:lnTo>
                  <a:lnTo>
                    <a:pt x="1111107" y="1094903"/>
                  </a:lnTo>
                  <a:lnTo>
                    <a:pt x="1129817" y="1067745"/>
                  </a:lnTo>
                  <a:lnTo>
                    <a:pt x="1141043" y="1036753"/>
                  </a:lnTo>
                  <a:lnTo>
                    <a:pt x="1144785" y="1001929"/>
                  </a:lnTo>
                  <a:lnTo>
                    <a:pt x="1144785" y="944426"/>
                  </a:lnTo>
                  <a:lnTo>
                    <a:pt x="1181099" y="944426"/>
                  </a:lnTo>
                  <a:lnTo>
                    <a:pt x="1181099" y="1016207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106380" y="1148245"/>
                  </a:lnTo>
                  <a:close/>
                </a:path>
                <a:path w="1181100" h="1181100">
                  <a:moveTo>
                    <a:pt x="1016207" y="1181099"/>
                  </a:moveTo>
                  <a:lnTo>
                    <a:pt x="846590" y="1181099"/>
                  </a:lnTo>
                  <a:lnTo>
                    <a:pt x="846590" y="1144786"/>
                  </a:lnTo>
                  <a:lnTo>
                    <a:pt x="1001928" y="1144786"/>
                  </a:lnTo>
                  <a:lnTo>
                    <a:pt x="1016596" y="1144057"/>
                  </a:lnTo>
                  <a:lnTo>
                    <a:pt x="1030923" y="1141872"/>
                  </a:lnTo>
                  <a:lnTo>
                    <a:pt x="1044910" y="1138231"/>
                  </a:lnTo>
                  <a:lnTo>
                    <a:pt x="1058557" y="1133133"/>
                  </a:lnTo>
                  <a:lnTo>
                    <a:pt x="1073129" y="1166838"/>
                  </a:lnTo>
                  <a:lnTo>
                    <a:pt x="1050140" y="1176540"/>
                  </a:lnTo>
                  <a:lnTo>
                    <a:pt x="1016207" y="1181099"/>
                  </a:lnTo>
                  <a:close/>
                </a:path>
                <a:path w="1181100" h="1181100">
                  <a:moveTo>
                    <a:pt x="808490" y="1181099"/>
                  </a:moveTo>
                  <a:lnTo>
                    <a:pt x="579890" y="1181099"/>
                  </a:lnTo>
                  <a:lnTo>
                    <a:pt x="579890" y="1144786"/>
                  </a:lnTo>
                  <a:lnTo>
                    <a:pt x="808490" y="1144786"/>
                  </a:lnTo>
                  <a:lnTo>
                    <a:pt x="808490" y="1181099"/>
                  </a:lnTo>
                  <a:close/>
                </a:path>
                <a:path w="1181100" h="1181100">
                  <a:moveTo>
                    <a:pt x="541790" y="1181099"/>
                  </a:moveTo>
                  <a:lnTo>
                    <a:pt x="313190" y="1181099"/>
                  </a:lnTo>
                  <a:lnTo>
                    <a:pt x="313190" y="1144786"/>
                  </a:lnTo>
                  <a:lnTo>
                    <a:pt x="541790" y="1144786"/>
                  </a:lnTo>
                  <a:lnTo>
                    <a:pt x="541790" y="1181099"/>
                  </a:lnTo>
                  <a:close/>
                </a:path>
                <a:path w="1181100" h="1181100">
                  <a:moveTo>
                    <a:pt x="275090" y="1181099"/>
                  </a:moveTo>
                  <a:lnTo>
                    <a:pt x="166797" y="1181099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8321" y="1134105"/>
                  </a:lnTo>
                  <a:lnTo>
                    <a:pt x="83797" y="1106659"/>
                  </a:lnTo>
                  <a:lnTo>
                    <a:pt x="105272" y="1123339"/>
                  </a:lnTo>
                  <a:lnTo>
                    <a:pt x="128624" y="1135254"/>
                  </a:lnTo>
                  <a:lnTo>
                    <a:pt x="153852" y="1142403"/>
                  </a:lnTo>
                  <a:lnTo>
                    <a:pt x="180956" y="1144786"/>
                  </a:lnTo>
                  <a:lnTo>
                    <a:pt x="275090" y="1144786"/>
                  </a:lnTo>
                  <a:lnTo>
                    <a:pt x="275090" y="1181099"/>
                  </a:lnTo>
                  <a:close/>
                </a:path>
                <a:path w="1181100" h="1181100">
                  <a:moveTo>
                    <a:pt x="33820" y="1105165"/>
                  </a:move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29"/>
                  </a:lnTo>
                  <a:lnTo>
                    <a:pt x="0" y="883221"/>
                  </a:lnTo>
                  <a:lnTo>
                    <a:pt x="38099" y="883221"/>
                  </a:lnTo>
                  <a:lnTo>
                    <a:pt x="38107" y="1002029"/>
                  </a:lnTo>
                  <a:lnTo>
                    <a:pt x="39717" y="1024011"/>
                  </a:lnTo>
                  <a:lnTo>
                    <a:pt x="44570" y="1045044"/>
                  </a:lnTo>
                  <a:lnTo>
                    <a:pt x="52659" y="1065028"/>
                  </a:lnTo>
                  <a:lnTo>
                    <a:pt x="63982" y="1083962"/>
                  </a:lnTo>
                  <a:lnTo>
                    <a:pt x="33820" y="1105165"/>
                  </a:lnTo>
                  <a:close/>
                </a:path>
                <a:path w="1181100" h="1181100">
                  <a:moveTo>
                    <a:pt x="38099" y="845121"/>
                  </a:moveTo>
                  <a:lnTo>
                    <a:pt x="0" y="845121"/>
                  </a:lnTo>
                  <a:lnTo>
                    <a:pt x="0" y="616521"/>
                  </a:lnTo>
                  <a:lnTo>
                    <a:pt x="38099" y="616521"/>
                  </a:lnTo>
                  <a:lnTo>
                    <a:pt x="38099" y="845121"/>
                  </a:lnTo>
                  <a:close/>
                </a:path>
                <a:path w="1181100" h="1181100">
                  <a:moveTo>
                    <a:pt x="38099" y="578421"/>
                  </a:moveTo>
                  <a:lnTo>
                    <a:pt x="0" y="578421"/>
                  </a:lnTo>
                  <a:lnTo>
                    <a:pt x="0" y="349820"/>
                  </a:lnTo>
                  <a:lnTo>
                    <a:pt x="38099" y="349820"/>
                  </a:lnTo>
                  <a:lnTo>
                    <a:pt x="38099" y="578421"/>
                  </a:lnTo>
                  <a:close/>
                </a:path>
                <a:path w="1181100" h="1181100">
                  <a:moveTo>
                    <a:pt x="38099" y="311720"/>
                  </a:moveTo>
                  <a:lnTo>
                    <a:pt x="0" y="311720"/>
                  </a:lnTo>
                  <a:lnTo>
                    <a:pt x="2" y="180956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26481" y="87339"/>
                  </a:lnTo>
                  <a:lnTo>
                    <a:pt x="58743" y="106933"/>
                  </a:lnTo>
                  <a:lnTo>
                    <a:pt x="49711" y="124305"/>
                  </a:lnTo>
                  <a:lnTo>
                    <a:pt x="43260" y="142434"/>
                  </a:lnTo>
                  <a:lnTo>
                    <a:pt x="39390" y="161317"/>
                  </a:lnTo>
                  <a:lnTo>
                    <a:pt x="38099" y="180956"/>
                  </a:lnTo>
                  <a:lnTo>
                    <a:pt x="38099" y="311720"/>
                  </a:lnTo>
                  <a:close/>
                </a:path>
                <a:path w="1181100" h="1181100">
                  <a:moveTo>
                    <a:pt x="77021" y="82948"/>
                  </a:moveTo>
                  <a:lnTo>
                    <a:pt x="49750" y="57220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409556" y="0"/>
                  </a:lnTo>
                  <a:lnTo>
                    <a:pt x="409556" y="38100"/>
                  </a:lnTo>
                  <a:lnTo>
                    <a:pt x="180956" y="38100"/>
                  </a:lnTo>
                  <a:lnTo>
                    <a:pt x="151351" y="40903"/>
                  </a:lnTo>
                  <a:lnTo>
                    <a:pt x="124160" y="49312"/>
                  </a:lnTo>
                  <a:lnTo>
                    <a:pt x="99383" y="63327"/>
                  </a:lnTo>
                  <a:lnTo>
                    <a:pt x="77021" y="82948"/>
                  </a:lnTo>
                  <a:close/>
                </a:path>
                <a:path w="1181100" h="1181100">
                  <a:moveTo>
                    <a:pt x="409556" y="38100"/>
                  </a:moveTo>
                  <a:lnTo>
                    <a:pt x="180956" y="38100"/>
                  </a:lnTo>
                  <a:lnTo>
                    <a:pt x="409556" y="38100"/>
                  </a:lnTo>
                  <a:close/>
                </a:path>
              </a:pathLst>
            </a:custGeom>
            <a:solidFill>
              <a:srgbClr val="0795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284491" y="5423312"/>
            <a:ext cx="1010285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0335">
              <a:lnSpc>
                <a:spcPct val="120500"/>
              </a:lnSpc>
              <a:spcBef>
                <a:spcPts val="100"/>
              </a:spcBef>
            </a:pPr>
            <a:r>
              <a:rPr dirty="0" sz="1400" spc="65">
                <a:solidFill>
                  <a:srgbClr val="FFFFFF"/>
                </a:solidFill>
                <a:latin typeface="Palatino Linotype"/>
                <a:cs typeface="Palatino Linotype"/>
              </a:rPr>
              <a:t>PUBLIC </a:t>
            </a:r>
            <a:r>
              <a:rPr dirty="0" sz="1400" spc="7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1400" spc="75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dirty="0" sz="1400" spc="55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1400" spc="85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1400" spc="50">
                <a:solidFill>
                  <a:srgbClr val="FFFFFF"/>
                </a:solidFill>
                <a:latin typeface="Palatino Linotype"/>
                <a:cs typeface="Palatino Linotype"/>
              </a:rPr>
              <a:t>K</a:t>
            </a:r>
            <a:r>
              <a:rPr dirty="0" sz="1400" spc="3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1400" spc="-15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1400" spc="-15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334" y="6957058"/>
            <a:ext cx="1183005" cy="1183005"/>
            <a:chOff x="394334" y="6957058"/>
            <a:chExt cx="1183005" cy="1183005"/>
          </a:xfrm>
        </p:grpSpPr>
        <p:sp>
          <p:nvSpPr>
            <p:cNvPr id="21" name="object 21"/>
            <p:cNvSpPr/>
            <p:nvPr/>
          </p:nvSpPr>
          <p:spPr>
            <a:xfrm>
              <a:off x="394335" y="6957058"/>
              <a:ext cx="1183005" cy="1183005"/>
            </a:xfrm>
            <a:custGeom>
              <a:avLst/>
              <a:gdLst/>
              <a:ahLst/>
              <a:cxnLst/>
              <a:rect l="l" t="t" r="r" b="b"/>
              <a:pathLst>
                <a:path w="1183005" h="1183004">
                  <a:moveTo>
                    <a:pt x="1002031" y="1183004"/>
                  </a:moveTo>
                  <a:lnTo>
                    <a:pt x="180972" y="1183004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3006" y="1129998"/>
                  </a:ln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30"/>
                  </a:lnTo>
                  <a:lnTo>
                    <a:pt x="0" y="180974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1002029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76540" y="132864"/>
                  </a:lnTo>
                  <a:lnTo>
                    <a:pt x="1183004" y="180974"/>
                  </a:lnTo>
                  <a:lnTo>
                    <a:pt x="1183004" y="1002030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093371" y="1158296"/>
                  </a:lnTo>
                  <a:lnTo>
                    <a:pt x="1050140" y="1176540"/>
                  </a:lnTo>
                  <a:lnTo>
                    <a:pt x="1002031" y="118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4334" y="6957058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676256" y="38099"/>
                  </a:moveTo>
                  <a:lnTo>
                    <a:pt x="447656" y="38099"/>
                  </a:lnTo>
                  <a:lnTo>
                    <a:pt x="447656" y="0"/>
                  </a:lnTo>
                  <a:lnTo>
                    <a:pt x="676256" y="0"/>
                  </a:lnTo>
                  <a:lnTo>
                    <a:pt x="676256" y="38099"/>
                  </a:lnTo>
                  <a:close/>
                </a:path>
                <a:path w="1181100" h="1181100">
                  <a:moveTo>
                    <a:pt x="942956" y="38099"/>
                  </a:moveTo>
                  <a:lnTo>
                    <a:pt x="714356" y="38099"/>
                  </a:lnTo>
                  <a:lnTo>
                    <a:pt x="714356" y="0"/>
                  </a:lnTo>
                  <a:lnTo>
                    <a:pt x="942956" y="0"/>
                  </a:lnTo>
                  <a:lnTo>
                    <a:pt x="942956" y="38099"/>
                  </a:lnTo>
                  <a:close/>
                </a:path>
                <a:path w="1181100" h="1181100">
                  <a:moveTo>
                    <a:pt x="1132661" y="123250"/>
                  </a:moveTo>
                  <a:lnTo>
                    <a:pt x="1110370" y="85997"/>
                  </a:lnTo>
                  <a:lnTo>
                    <a:pt x="1081150" y="59387"/>
                  </a:lnTo>
                  <a:lnTo>
                    <a:pt x="1045003" y="43421"/>
                  </a:lnTo>
                  <a:lnTo>
                    <a:pt x="1001929" y="38099"/>
                  </a:lnTo>
                  <a:lnTo>
                    <a:pt x="981056" y="38099"/>
                  </a:lnTo>
                  <a:lnTo>
                    <a:pt x="981056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66220" y="108410"/>
                  </a:lnTo>
                  <a:lnTo>
                    <a:pt x="1132661" y="123250"/>
                  </a:lnTo>
                  <a:close/>
                </a:path>
                <a:path w="1181100" h="1181100">
                  <a:moveTo>
                    <a:pt x="1181099" y="372926"/>
                  </a:moveTo>
                  <a:lnTo>
                    <a:pt x="1144785" y="372926"/>
                  </a:lnTo>
                  <a:lnTo>
                    <a:pt x="1144785" y="180956"/>
                  </a:lnTo>
                  <a:lnTo>
                    <a:pt x="1144597" y="173522"/>
                  </a:lnTo>
                  <a:lnTo>
                    <a:pt x="1144032" y="166149"/>
                  </a:lnTo>
                  <a:lnTo>
                    <a:pt x="1143089" y="158835"/>
                  </a:lnTo>
                  <a:lnTo>
                    <a:pt x="1141770" y="151582"/>
                  </a:lnTo>
                  <a:lnTo>
                    <a:pt x="1178038" y="144012"/>
                  </a:lnTo>
                  <a:lnTo>
                    <a:pt x="1181012" y="166149"/>
                  </a:lnTo>
                  <a:lnTo>
                    <a:pt x="1181099" y="372926"/>
                  </a:lnTo>
                  <a:close/>
                </a:path>
                <a:path w="1181100" h="1181100">
                  <a:moveTo>
                    <a:pt x="1181099" y="639626"/>
                  </a:moveTo>
                  <a:lnTo>
                    <a:pt x="1144785" y="639626"/>
                  </a:lnTo>
                  <a:lnTo>
                    <a:pt x="1144785" y="411026"/>
                  </a:lnTo>
                  <a:lnTo>
                    <a:pt x="1181099" y="411026"/>
                  </a:lnTo>
                  <a:lnTo>
                    <a:pt x="1181099" y="639626"/>
                  </a:lnTo>
                  <a:close/>
                </a:path>
                <a:path w="1181100" h="1181100">
                  <a:moveTo>
                    <a:pt x="1181099" y="906326"/>
                  </a:moveTo>
                  <a:lnTo>
                    <a:pt x="1144785" y="906326"/>
                  </a:lnTo>
                  <a:lnTo>
                    <a:pt x="1144785" y="677726"/>
                  </a:lnTo>
                  <a:lnTo>
                    <a:pt x="1181099" y="677726"/>
                  </a:lnTo>
                  <a:lnTo>
                    <a:pt x="1181099" y="906326"/>
                  </a:lnTo>
                  <a:close/>
                </a:path>
                <a:path w="1181100" h="1181100">
                  <a:moveTo>
                    <a:pt x="1106380" y="1148245"/>
                  </a:moveTo>
                  <a:lnTo>
                    <a:pt x="1084913" y="1118228"/>
                  </a:lnTo>
                  <a:lnTo>
                    <a:pt x="1111107" y="1094903"/>
                  </a:lnTo>
                  <a:lnTo>
                    <a:pt x="1129817" y="1067744"/>
                  </a:lnTo>
                  <a:lnTo>
                    <a:pt x="1141043" y="1036753"/>
                  </a:lnTo>
                  <a:lnTo>
                    <a:pt x="1144785" y="1001928"/>
                  </a:lnTo>
                  <a:lnTo>
                    <a:pt x="1144785" y="944426"/>
                  </a:lnTo>
                  <a:lnTo>
                    <a:pt x="1181099" y="944426"/>
                  </a:lnTo>
                  <a:lnTo>
                    <a:pt x="1181099" y="1016207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106380" y="1148245"/>
                  </a:lnTo>
                  <a:close/>
                </a:path>
                <a:path w="1181100" h="1181100">
                  <a:moveTo>
                    <a:pt x="1016207" y="1181099"/>
                  </a:moveTo>
                  <a:lnTo>
                    <a:pt x="846590" y="1181099"/>
                  </a:lnTo>
                  <a:lnTo>
                    <a:pt x="846590" y="1144785"/>
                  </a:lnTo>
                  <a:lnTo>
                    <a:pt x="1001929" y="1144785"/>
                  </a:lnTo>
                  <a:lnTo>
                    <a:pt x="1016596" y="1144057"/>
                  </a:lnTo>
                  <a:lnTo>
                    <a:pt x="1030923" y="1141872"/>
                  </a:lnTo>
                  <a:lnTo>
                    <a:pt x="1044910" y="1138231"/>
                  </a:lnTo>
                  <a:lnTo>
                    <a:pt x="1058557" y="1133133"/>
                  </a:lnTo>
                  <a:lnTo>
                    <a:pt x="1073129" y="1166838"/>
                  </a:lnTo>
                  <a:lnTo>
                    <a:pt x="1050140" y="1176540"/>
                  </a:lnTo>
                  <a:lnTo>
                    <a:pt x="1016207" y="1181099"/>
                  </a:lnTo>
                  <a:close/>
                </a:path>
                <a:path w="1181100" h="1181100">
                  <a:moveTo>
                    <a:pt x="808490" y="1181099"/>
                  </a:moveTo>
                  <a:lnTo>
                    <a:pt x="579890" y="1181099"/>
                  </a:lnTo>
                  <a:lnTo>
                    <a:pt x="579890" y="1144785"/>
                  </a:lnTo>
                  <a:lnTo>
                    <a:pt x="808490" y="1144785"/>
                  </a:lnTo>
                  <a:lnTo>
                    <a:pt x="808490" y="1181099"/>
                  </a:lnTo>
                  <a:close/>
                </a:path>
                <a:path w="1181100" h="1181100">
                  <a:moveTo>
                    <a:pt x="541790" y="1181099"/>
                  </a:moveTo>
                  <a:lnTo>
                    <a:pt x="313190" y="1181099"/>
                  </a:lnTo>
                  <a:lnTo>
                    <a:pt x="313190" y="1144785"/>
                  </a:lnTo>
                  <a:lnTo>
                    <a:pt x="541790" y="1144785"/>
                  </a:lnTo>
                  <a:lnTo>
                    <a:pt x="541790" y="1181099"/>
                  </a:lnTo>
                  <a:close/>
                </a:path>
                <a:path w="1181100" h="1181100">
                  <a:moveTo>
                    <a:pt x="275090" y="1181099"/>
                  </a:moveTo>
                  <a:lnTo>
                    <a:pt x="166797" y="1181099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8321" y="1134105"/>
                  </a:lnTo>
                  <a:lnTo>
                    <a:pt x="83798" y="1106659"/>
                  </a:lnTo>
                  <a:lnTo>
                    <a:pt x="105272" y="1123339"/>
                  </a:lnTo>
                  <a:lnTo>
                    <a:pt x="128624" y="1135254"/>
                  </a:lnTo>
                  <a:lnTo>
                    <a:pt x="153852" y="1142402"/>
                  </a:lnTo>
                  <a:lnTo>
                    <a:pt x="180956" y="1144785"/>
                  </a:lnTo>
                  <a:lnTo>
                    <a:pt x="275090" y="1144785"/>
                  </a:lnTo>
                  <a:lnTo>
                    <a:pt x="275090" y="1181099"/>
                  </a:lnTo>
                  <a:close/>
                </a:path>
                <a:path w="1181100" h="1181100">
                  <a:moveTo>
                    <a:pt x="33820" y="1105165"/>
                  </a:move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29"/>
                  </a:lnTo>
                  <a:lnTo>
                    <a:pt x="0" y="883220"/>
                  </a:lnTo>
                  <a:lnTo>
                    <a:pt x="38100" y="883220"/>
                  </a:lnTo>
                  <a:lnTo>
                    <a:pt x="38107" y="1002029"/>
                  </a:lnTo>
                  <a:lnTo>
                    <a:pt x="39717" y="1024010"/>
                  </a:lnTo>
                  <a:lnTo>
                    <a:pt x="44570" y="1045043"/>
                  </a:lnTo>
                  <a:lnTo>
                    <a:pt x="52659" y="1065027"/>
                  </a:lnTo>
                  <a:lnTo>
                    <a:pt x="63982" y="1083962"/>
                  </a:lnTo>
                  <a:lnTo>
                    <a:pt x="33820" y="1105165"/>
                  </a:lnTo>
                  <a:close/>
                </a:path>
                <a:path w="1181100" h="1181100">
                  <a:moveTo>
                    <a:pt x="38100" y="845120"/>
                  </a:moveTo>
                  <a:lnTo>
                    <a:pt x="0" y="845120"/>
                  </a:lnTo>
                  <a:lnTo>
                    <a:pt x="0" y="616520"/>
                  </a:lnTo>
                  <a:lnTo>
                    <a:pt x="38100" y="616520"/>
                  </a:lnTo>
                  <a:lnTo>
                    <a:pt x="38100" y="845120"/>
                  </a:lnTo>
                  <a:close/>
                </a:path>
                <a:path w="1181100" h="1181100">
                  <a:moveTo>
                    <a:pt x="38100" y="578420"/>
                  </a:moveTo>
                  <a:lnTo>
                    <a:pt x="0" y="578420"/>
                  </a:lnTo>
                  <a:lnTo>
                    <a:pt x="0" y="349820"/>
                  </a:lnTo>
                  <a:lnTo>
                    <a:pt x="38100" y="349820"/>
                  </a:lnTo>
                  <a:lnTo>
                    <a:pt x="38100" y="578420"/>
                  </a:lnTo>
                  <a:close/>
                </a:path>
                <a:path w="1181100" h="1181100">
                  <a:moveTo>
                    <a:pt x="38100" y="311720"/>
                  </a:moveTo>
                  <a:lnTo>
                    <a:pt x="0" y="311720"/>
                  </a:lnTo>
                  <a:lnTo>
                    <a:pt x="2" y="180956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26481" y="87338"/>
                  </a:lnTo>
                  <a:lnTo>
                    <a:pt x="58743" y="106932"/>
                  </a:lnTo>
                  <a:lnTo>
                    <a:pt x="49711" y="124305"/>
                  </a:lnTo>
                  <a:lnTo>
                    <a:pt x="43260" y="142433"/>
                  </a:lnTo>
                  <a:lnTo>
                    <a:pt x="39390" y="161317"/>
                  </a:lnTo>
                  <a:lnTo>
                    <a:pt x="38100" y="180956"/>
                  </a:lnTo>
                  <a:lnTo>
                    <a:pt x="38100" y="311720"/>
                  </a:lnTo>
                  <a:close/>
                </a:path>
                <a:path w="1181100" h="1181100">
                  <a:moveTo>
                    <a:pt x="77021" y="82948"/>
                  </a:moveTo>
                  <a:lnTo>
                    <a:pt x="49750" y="57220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409556" y="0"/>
                  </a:lnTo>
                  <a:lnTo>
                    <a:pt x="409556" y="38099"/>
                  </a:lnTo>
                  <a:lnTo>
                    <a:pt x="180956" y="38099"/>
                  </a:lnTo>
                  <a:lnTo>
                    <a:pt x="151351" y="40902"/>
                  </a:lnTo>
                  <a:lnTo>
                    <a:pt x="124160" y="49311"/>
                  </a:lnTo>
                  <a:lnTo>
                    <a:pt x="99383" y="63327"/>
                  </a:lnTo>
                  <a:lnTo>
                    <a:pt x="77021" y="82948"/>
                  </a:lnTo>
                  <a:close/>
                </a:path>
                <a:path w="1181100" h="1181100">
                  <a:moveTo>
                    <a:pt x="409556" y="38099"/>
                  </a:moveTo>
                  <a:lnTo>
                    <a:pt x="180956" y="38099"/>
                  </a:lnTo>
                  <a:lnTo>
                    <a:pt x="409556" y="38099"/>
                  </a:lnTo>
                  <a:close/>
                </a:path>
              </a:pathLst>
            </a:custGeom>
            <a:solidFill>
              <a:srgbClr val="0795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19896" y="7406987"/>
            <a:ext cx="9321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5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dirty="0" sz="1600" spc="10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1600" spc="-45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dirty="0" sz="1600" spc="35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1600" spc="-2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1600" spc="-2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66010" y="6957058"/>
            <a:ext cx="1183005" cy="1183005"/>
            <a:chOff x="2366010" y="6957058"/>
            <a:chExt cx="1183005" cy="1183005"/>
          </a:xfrm>
        </p:grpSpPr>
        <p:sp>
          <p:nvSpPr>
            <p:cNvPr id="25" name="object 25"/>
            <p:cNvSpPr/>
            <p:nvPr/>
          </p:nvSpPr>
          <p:spPr>
            <a:xfrm>
              <a:off x="2366010" y="6957058"/>
              <a:ext cx="1183005" cy="1183005"/>
            </a:xfrm>
            <a:custGeom>
              <a:avLst/>
              <a:gdLst/>
              <a:ahLst/>
              <a:cxnLst/>
              <a:rect l="l" t="t" r="r" b="b"/>
              <a:pathLst>
                <a:path w="1183004" h="1183004">
                  <a:moveTo>
                    <a:pt x="1002031" y="1183004"/>
                  </a:moveTo>
                  <a:lnTo>
                    <a:pt x="180972" y="1183004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3006" y="1129998"/>
                  </a:ln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31"/>
                  </a:lnTo>
                  <a:lnTo>
                    <a:pt x="0" y="180973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1002029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76540" y="132864"/>
                  </a:lnTo>
                  <a:lnTo>
                    <a:pt x="1183004" y="180973"/>
                  </a:lnTo>
                  <a:lnTo>
                    <a:pt x="1183004" y="1002031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093371" y="1158296"/>
                  </a:lnTo>
                  <a:lnTo>
                    <a:pt x="1050140" y="1176540"/>
                  </a:lnTo>
                  <a:lnTo>
                    <a:pt x="1002031" y="118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66010" y="6957058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676256" y="38099"/>
                  </a:moveTo>
                  <a:lnTo>
                    <a:pt x="447656" y="38099"/>
                  </a:lnTo>
                  <a:lnTo>
                    <a:pt x="447656" y="0"/>
                  </a:lnTo>
                  <a:lnTo>
                    <a:pt x="676256" y="0"/>
                  </a:lnTo>
                  <a:lnTo>
                    <a:pt x="676256" y="38099"/>
                  </a:lnTo>
                  <a:close/>
                </a:path>
                <a:path w="1181100" h="1181100">
                  <a:moveTo>
                    <a:pt x="942956" y="38099"/>
                  </a:moveTo>
                  <a:lnTo>
                    <a:pt x="714356" y="38099"/>
                  </a:lnTo>
                  <a:lnTo>
                    <a:pt x="714356" y="0"/>
                  </a:lnTo>
                  <a:lnTo>
                    <a:pt x="942956" y="0"/>
                  </a:lnTo>
                  <a:lnTo>
                    <a:pt x="942956" y="38099"/>
                  </a:lnTo>
                  <a:close/>
                </a:path>
                <a:path w="1181100" h="1181100">
                  <a:moveTo>
                    <a:pt x="1132661" y="123250"/>
                  </a:moveTo>
                  <a:lnTo>
                    <a:pt x="1110369" y="85997"/>
                  </a:lnTo>
                  <a:lnTo>
                    <a:pt x="1081150" y="59387"/>
                  </a:lnTo>
                  <a:lnTo>
                    <a:pt x="1045003" y="43421"/>
                  </a:lnTo>
                  <a:lnTo>
                    <a:pt x="1001928" y="38099"/>
                  </a:lnTo>
                  <a:lnTo>
                    <a:pt x="981056" y="38099"/>
                  </a:lnTo>
                  <a:lnTo>
                    <a:pt x="981056" y="0"/>
                  </a:lnTo>
                  <a:lnTo>
                    <a:pt x="1050140" y="6464"/>
                  </a:lnTo>
                  <a:lnTo>
                    <a:pt x="1093371" y="24708"/>
                  </a:lnTo>
                  <a:lnTo>
                    <a:pt x="1129998" y="53006"/>
                  </a:lnTo>
                  <a:lnTo>
                    <a:pt x="1158296" y="89633"/>
                  </a:lnTo>
                  <a:lnTo>
                    <a:pt x="1166220" y="108410"/>
                  </a:lnTo>
                  <a:lnTo>
                    <a:pt x="1132661" y="123250"/>
                  </a:lnTo>
                  <a:close/>
                </a:path>
                <a:path w="1181100" h="1181100">
                  <a:moveTo>
                    <a:pt x="1181099" y="372926"/>
                  </a:moveTo>
                  <a:lnTo>
                    <a:pt x="1144785" y="372926"/>
                  </a:lnTo>
                  <a:lnTo>
                    <a:pt x="1144785" y="180956"/>
                  </a:lnTo>
                  <a:lnTo>
                    <a:pt x="1144597" y="173522"/>
                  </a:lnTo>
                  <a:lnTo>
                    <a:pt x="1144031" y="166149"/>
                  </a:lnTo>
                  <a:lnTo>
                    <a:pt x="1143089" y="158835"/>
                  </a:lnTo>
                  <a:lnTo>
                    <a:pt x="1141770" y="151582"/>
                  </a:lnTo>
                  <a:lnTo>
                    <a:pt x="1178038" y="144012"/>
                  </a:lnTo>
                  <a:lnTo>
                    <a:pt x="1181012" y="166149"/>
                  </a:lnTo>
                  <a:lnTo>
                    <a:pt x="1181099" y="372926"/>
                  </a:lnTo>
                  <a:close/>
                </a:path>
                <a:path w="1181100" h="1181100">
                  <a:moveTo>
                    <a:pt x="1181099" y="639626"/>
                  </a:moveTo>
                  <a:lnTo>
                    <a:pt x="1144785" y="639626"/>
                  </a:lnTo>
                  <a:lnTo>
                    <a:pt x="1144785" y="411026"/>
                  </a:lnTo>
                  <a:lnTo>
                    <a:pt x="1181099" y="411026"/>
                  </a:lnTo>
                  <a:lnTo>
                    <a:pt x="1181099" y="639626"/>
                  </a:lnTo>
                  <a:close/>
                </a:path>
                <a:path w="1181100" h="1181100">
                  <a:moveTo>
                    <a:pt x="1181099" y="906326"/>
                  </a:moveTo>
                  <a:lnTo>
                    <a:pt x="1144785" y="906326"/>
                  </a:lnTo>
                  <a:lnTo>
                    <a:pt x="1144785" y="677726"/>
                  </a:lnTo>
                  <a:lnTo>
                    <a:pt x="1181099" y="677726"/>
                  </a:lnTo>
                  <a:lnTo>
                    <a:pt x="1181099" y="906326"/>
                  </a:lnTo>
                  <a:close/>
                </a:path>
                <a:path w="1181100" h="1181100">
                  <a:moveTo>
                    <a:pt x="1106380" y="1148245"/>
                  </a:moveTo>
                  <a:lnTo>
                    <a:pt x="1084913" y="1118228"/>
                  </a:lnTo>
                  <a:lnTo>
                    <a:pt x="1111107" y="1094903"/>
                  </a:lnTo>
                  <a:lnTo>
                    <a:pt x="1129817" y="1067744"/>
                  </a:lnTo>
                  <a:lnTo>
                    <a:pt x="1141043" y="1036753"/>
                  </a:lnTo>
                  <a:lnTo>
                    <a:pt x="1144785" y="1001928"/>
                  </a:lnTo>
                  <a:lnTo>
                    <a:pt x="1144785" y="944426"/>
                  </a:lnTo>
                  <a:lnTo>
                    <a:pt x="1181099" y="944426"/>
                  </a:lnTo>
                  <a:lnTo>
                    <a:pt x="1181099" y="1016207"/>
                  </a:lnTo>
                  <a:lnTo>
                    <a:pt x="1176540" y="1050140"/>
                  </a:lnTo>
                  <a:lnTo>
                    <a:pt x="1158296" y="1093371"/>
                  </a:lnTo>
                  <a:lnTo>
                    <a:pt x="1129998" y="1129998"/>
                  </a:lnTo>
                  <a:lnTo>
                    <a:pt x="1106380" y="1148245"/>
                  </a:lnTo>
                  <a:close/>
                </a:path>
                <a:path w="1181100" h="1181100">
                  <a:moveTo>
                    <a:pt x="1016207" y="1181099"/>
                  </a:moveTo>
                  <a:lnTo>
                    <a:pt x="846590" y="1181099"/>
                  </a:lnTo>
                  <a:lnTo>
                    <a:pt x="846590" y="1144785"/>
                  </a:lnTo>
                  <a:lnTo>
                    <a:pt x="1001928" y="1144785"/>
                  </a:lnTo>
                  <a:lnTo>
                    <a:pt x="1016596" y="1144057"/>
                  </a:lnTo>
                  <a:lnTo>
                    <a:pt x="1030923" y="1141872"/>
                  </a:lnTo>
                  <a:lnTo>
                    <a:pt x="1044910" y="1138231"/>
                  </a:lnTo>
                  <a:lnTo>
                    <a:pt x="1058556" y="1133133"/>
                  </a:lnTo>
                  <a:lnTo>
                    <a:pt x="1073129" y="1166838"/>
                  </a:lnTo>
                  <a:lnTo>
                    <a:pt x="1050140" y="1176540"/>
                  </a:lnTo>
                  <a:lnTo>
                    <a:pt x="1016207" y="1181099"/>
                  </a:lnTo>
                  <a:close/>
                </a:path>
                <a:path w="1181100" h="1181100">
                  <a:moveTo>
                    <a:pt x="808490" y="1181099"/>
                  </a:moveTo>
                  <a:lnTo>
                    <a:pt x="579890" y="1181099"/>
                  </a:lnTo>
                  <a:lnTo>
                    <a:pt x="579890" y="1144785"/>
                  </a:lnTo>
                  <a:lnTo>
                    <a:pt x="808490" y="1144785"/>
                  </a:lnTo>
                  <a:lnTo>
                    <a:pt x="808490" y="1181099"/>
                  </a:lnTo>
                  <a:close/>
                </a:path>
                <a:path w="1181100" h="1181100">
                  <a:moveTo>
                    <a:pt x="541790" y="1181099"/>
                  </a:moveTo>
                  <a:lnTo>
                    <a:pt x="313190" y="1181099"/>
                  </a:lnTo>
                  <a:lnTo>
                    <a:pt x="313190" y="1144785"/>
                  </a:lnTo>
                  <a:lnTo>
                    <a:pt x="541790" y="1144785"/>
                  </a:lnTo>
                  <a:lnTo>
                    <a:pt x="541790" y="1181099"/>
                  </a:lnTo>
                  <a:close/>
                </a:path>
                <a:path w="1181100" h="1181100">
                  <a:moveTo>
                    <a:pt x="275090" y="1181099"/>
                  </a:moveTo>
                  <a:lnTo>
                    <a:pt x="166797" y="1181099"/>
                  </a:lnTo>
                  <a:lnTo>
                    <a:pt x="132864" y="1176540"/>
                  </a:lnTo>
                  <a:lnTo>
                    <a:pt x="89633" y="1158296"/>
                  </a:lnTo>
                  <a:lnTo>
                    <a:pt x="58321" y="1134105"/>
                  </a:lnTo>
                  <a:lnTo>
                    <a:pt x="83797" y="1106659"/>
                  </a:lnTo>
                  <a:lnTo>
                    <a:pt x="105272" y="1123339"/>
                  </a:lnTo>
                  <a:lnTo>
                    <a:pt x="128624" y="1135254"/>
                  </a:lnTo>
                  <a:lnTo>
                    <a:pt x="153852" y="1142402"/>
                  </a:lnTo>
                  <a:lnTo>
                    <a:pt x="180956" y="1144785"/>
                  </a:lnTo>
                  <a:lnTo>
                    <a:pt x="275090" y="1144785"/>
                  </a:lnTo>
                  <a:lnTo>
                    <a:pt x="275090" y="1181099"/>
                  </a:lnTo>
                  <a:close/>
                </a:path>
                <a:path w="1181100" h="1181100">
                  <a:moveTo>
                    <a:pt x="33820" y="1105165"/>
                  </a:moveTo>
                  <a:lnTo>
                    <a:pt x="24708" y="1093371"/>
                  </a:lnTo>
                  <a:lnTo>
                    <a:pt x="6464" y="1050140"/>
                  </a:lnTo>
                  <a:lnTo>
                    <a:pt x="0" y="1002029"/>
                  </a:lnTo>
                  <a:lnTo>
                    <a:pt x="0" y="883220"/>
                  </a:lnTo>
                  <a:lnTo>
                    <a:pt x="38099" y="883220"/>
                  </a:lnTo>
                  <a:lnTo>
                    <a:pt x="38107" y="1002029"/>
                  </a:lnTo>
                  <a:lnTo>
                    <a:pt x="39717" y="1024010"/>
                  </a:lnTo>
                  <a:lnTo>
                    <a:pt x="44570" y="1045043"/>
                  </a:lnTo>
                  <a:lnTo>
                    <a:pt x="52658" y="1065027"/>
                  </a:lnTo>
                  <a:lnTo>
                    <a:pt x="63982" y="1083962"/>
                  </a:lnTo>
                  <a:lnTo>
                    <a:pt x="33820" y="1105165"/>
                  </a:lnTo>
                  <a:close/>
                </a:path>
                <a:path w="1181100" h="1181100">
                  <a:moveTo>
                    <a:pt x="38099" y="845120"/>
                  </a:moveTo>
                  <a:lnTo>
                    <a:pt x="0" y="845120"/>
                  </a:lnTo>
                  <a:lnTo>
                    <a:pt x="0" y="616520"/>
                  </a:lnTo>
                  <a:lnTo>
                    <a:pt x="38099" y="616520"/>
                  </a:lnTo>
                  <a:lnTo>
                    <a:pt x="38099" y="845120"/>
                  </a:lnTo>
                  <a:close/>
                </a:path>
                <a:path w="1181100" h="1181100">
                  <a:moveTo>
                    <a:pt x="38099" y="578420"/>
                  </a:moveTo>
                  <a:lnTo>
                    <a:pt x="0" y="578420"/>
                  </a:lnTo>
                  <a:lnTo>
                    <a:pt x="0" y="349820"/>
                  </a:lnTo>
                  <a:lnTo>
                    <a:pt x="38099" y="349820"/>
                  </a:lnTo>
                  <a:lnTo>
                    <a:pt x="38099" y="578420"/>
                  </a:lnTo>
                  <a:close/>
                </a:path>
                <a:path w="1181100" h="1181100">
                  <a:moveTo>
                    <a:pt x="38099" y="311720"/>
                  </a:moveTo>
                  <a:lnTo>
                    <a:pt x="0" y="311720"/>
                  </a:lnTo>
                  <a:lnTo>
                    <a:pt x="2" y="180956"/>
                  </a:lnTo>
                  <a:lnTo>
                    <a:pt x="6464" y="132864"/>
                  </a:lnTo>
                  <a:lnTo>
                    <a:pt x="24708" y="89633"/>
                  </a:lnTo>
                  <a:lnTo>
                    <a:pt x="26481" y="87338"/>
                  </a:lnTo>
                  <a:lnTo>
                    <a:pt x="58743" y="106932"/>
                  </a:lnTo>
                  <a:lnTo>
                    <a:pt x="49711" y="124305"/>
                  </a:lnTo>
                  <a:lnTo>
                    <a:pt x="43260" y="142433"/>
                  </a:lnTo>
                  <a:lnTo>
                    <a:pt x="39390" y="161317"/>
                  </a:lnTo>
                  <a:lnTo>
                    <a:pt x="38099" y="180956"/>
                  </a:lnTo>
                  <a:lnTo>
                    <a:pt x="38099" y="311720"/>
                  </a:lnTo>
                  <a:close/>
                </a:path>
                <a:path w="1181100" h="1181100">
                  <a:moveTo>
                    <a:pt x="77021" y="82948"/>
                  </a:moveTo>
                  <a:lnTo>
                    <a:pt x="49750" y="57220"/>
                  </a:lnTo>
                  <a:lnTo>
                    <a:pt x="53006" y="53006"/>
                  </a:lnTo>
                  <a:lnTo>
                    <a:pt x="89633" y="24708"/>
                  </a:lnTo>
                  <a:lnTo>
                    <a:pt x="132864" y="6464"/>
                  </a:lnTo>
                  <a:lnTo>
                    <a:pt x="180974" y="0"/>
                  </a:lnTo>
                  <a:lnTo>
                    <a:pt x="409556" y="0"/>
                  </a:lnTo>
                  <a:lnTo>
                    <a:pt x="409556" y="38099"/>
                  </a:lnTo>
                  <a:lnTo>
                    <a:pt x="180956" y="38099"/>
                  </a:lnTo>
                  <a:lnTo>
                    <a:pt x="151351" y="40902"/>
                  </a:lnTo>
                  <a:lnTo>
                    <a:pt x="124160" y="49311"/>
                  </a:lnTo>
                  <a:lnTo>
                    <a:pt x="99383" y="63327"/>
                  </a:lnTo>
                  <a:lnTo>
                    <a:pt x="77021" y="82948"/>
                  </a:lnTo>
                  <a:close/>
                </a:path>
                <a:path w="1181100" h="1181100">
                  <a:moveTo>
                    <a:pt x="409556" y="38099"/>
                  </a:moveTo>
                  <a:lnTo>
                    <a:pt x="180956" y="38099"/>
                  </a:lnTo>
                  <a:lnTo>
                    <a:pt x="409556" y="38099"/>
                  </a:lnTo>
                  <a:close/>
                </a:path>
              </a:pathLst>
            </a:custGeom>
            <a:solidFill>
              <a:srgbClr val="0795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439183" y="7406987"/>
            <a:ext cx="103695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40">
                <a:solidFill>
                  <a:srgbClr val="FFFFFF"/>
                </a:solidFill>
                <a:latin typeface="Palatino Linotype"/>
                <a:cs typeface="Palatino Linotype"/>
              </a:rPr>
              <a:t>TRADING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350" y="394334"/>
            <a:ext cx="3326579" cy="63638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5493" y="7521841"/>
            <a:ext cx="657860" cy="657860"/>
          </a:xfrm>
          <a:custGeom>
            <a:avLst/>
            <a:gdLst/>
            <a:ahLst/>
            <a:cxnLst/>
            <a:rect l="l" t="t" r="r" b="b"/>
            <a:pathLst>
              <a:path w="657860" h="657859">
                <a:moveTo>
                  <a:pt x="328686" y="657373"/>
                </a:moveTo>
                <a:lnTo>
                  <a:pt x="280165" y="653805"/>
                </a:lnTo>
                <a:lnTo>
                  <a:pt x="233838" y="643439"/>
                </a:lnTo>
                <a:lnTo>
                  <a:pt x="190216" y="626788"/>
                </a:lnTo>
                <a:lnTo>
                  <a:pt x="149811" y="604364"/>
                </a:lnTo>
                <a:lnTo>
                  <a:pt x="113133" y="576677"/>
                </a:lnTo>
                <a:lnTo>
                  <a:pt x="80696" y="544239"/>
                </a:lnTo>
                <a:lnTo>
                  <a:pt x="53009" y="507562"/>
                </a:lnTo>
                <a:lnTo>
                  <a:pt x="30584" y="467157"/>
                </a:lnTo>
                <a:lnTo>
                  <a:pt x="13934" y="423535"/>
                </a:lnTo>
                <a:lnTo>
                  <a:pt x="3568" y="377208"/>
                </a:lnTo>
                <a:lnTo>
                  <a:pt x="0" y="328686"/>
                </a:lnTo>
                <a:lnTo>
                  <a:pt x="3568" y="280165"/>
                </a:lnTo>
                <a:lnTo>
                  <a:pt x="13934" y="233838"/>
                </a:lnTo>
                <a:lnTo>
                  <a:pt x="30584" y="190216"/>
                </a:lnTo>
                <a:lnTo>
                  <a:pt x="53009" y="149811"/>
                </a:lnTo>
                <a:lnTo>
                  <a:pt x="80696" y="113133"/>
                </a:lnTo>
                <a:lnTo>
                  <a:pt x="113133" y="80696"/>
                </a:lnTo>
                <a:lnTo>
                  <a:pt x="149811" y="53009"/>
                </a:lnTo>
                <a:lnTo>
                  <a:pt x="190216" y="30584"/>
                </a:lnTo>
                <a:lnTo>
                  <a:pt x="233838" y="13934"/>
                </a:lnTo>
                <a:lnTo>
                  <a:pt x="280165" y="3568"/>
                </a:lnTo>
                <a:lnTo>
                  <a:pt x="328686" y="0"/>
                </a:lnTo>
                <a:lnTo>
                  <a:pt x="377208" y="3568"/>
                </a:lnTo>
                <a:lnTo>
                  <a:pt x="423535" y="13934"/>
                </a:lnTo>
                <a:lnTo>
                  <a:pt x="467157" y="30584"/>
                </a:lnTo>
                <a:lnTo>
                  <a:pt x="507562" y="53009"/>
                </a:lnTo>
                <a:lnTo>
                  <a:pt x="544239" y="80696"/>
                </a:lnTo>
                <a:lnTo>
                  <a:pt x="575721" y="112177"/>
                </a:lnTo>
                <a:lnTo>
                  <a:pt x="328686" y="112177"/>
                </a:lnTo>
                <a:lnTo>
                  <a:pt x="316291" y="114701"/>
                </a:lnTo>
                <a:lnTo>
                  <a:pt x="306182" y="121560"/>
                </a:lnTo>
                <a:lnTo>
                  <a:pt x="299373" y="131679"/>
                </a:lnTo>
                <a:lnTo>
                  <a:pt x="296878" y="143985"/>
                </a:lnTo>
                <a:lnTo>
                  <a:pt x="296878" y="296878"/>
                </a:lnTo>
                <a:lnTo>
                  <a:pt x="143985" y="296878"/>
                </a:lnTo>
                <a:lnTo>
                  <a:pt x="131679" y="299373"/>
                </a:lnTo>
                <a:lnTo>
                  <a:pt x="121560" y="306182"/>
                </a:lnTo>
                <a:lnTo>
                  <a:pt x="114701" y="316291"/>
                </a:lnTo>
                <a:lnTo>
                  <a:pt x="112177" y="328686"/>
                </a:lnTo>
                <a:lnTo>
                  <a:pt x="114701" y="341081"/>
                </a:lnTo>
                <a:lnTo>
                  <a:pt x="121560" y="351191"/>
                </a:lnTo>
                <a:lnTo>
                  <a:pt x="131679" y="358000"/>
                </a:lnTo>
                <a:lnTo>
                  <a:pt x="143985" y="360495"/>
                </a:lnTo>
                <a:lnTo>
                  <a:pt x="296878" y="360495"/>
                </a:lnTo>
                <a:lnTo>
                  <a:pt x="296878" y="513386"/>
                </a:lnTo>
                <a:lnTo>
                  <a:pt x="299373" y="525692"/>
                </a:lnTo>
                <a:lnTo>
                  <a:pt x="306182" y="535811"/>
                </a:lnTo>
                <a:lnTo>
                  <a:pt x="316291" y="542670"/>
                </a:lnTo>
                <a:lnTo>
                  <a:pt x="328686" y="545195"/>
                </a:lnTo>
                <a:lnTo>
                  <a:pt x="575722" y="545195"/>
                </a:lnTo>
                <a:lnTo>
                  <a:pt x="544239" y="576677"/>
                </a:lnTo>
                <a:lnTo>
                  <a:pt x="507562" y="604364"/>
                </a:lnTo>
                <a:lnTo>
                  <a:pt x="467157" y="626788"/>
                </a:lnTo>
                <a:lnTo>
                  <a:pt x="423535" y="643439"/>
                </a:lnTo>
                <a:lnTo>
                  <a:pt x="377208" y="653805"/>
                </a:lnTo>
                <a:lnTo>
                  <a:pt x="328686" y="657373"/>
                </a:lnTo>
                <a:close/>
              </a:path>
              <a:path w="657860" h="657859">
                <a:moveTo>
                  <a:pt x="575722" y="545195"/>
                </a:moveTo>
                <a:lnTo>
                  <a:pt x="328686" y="545195"/>
                </a:lnTo>
                <a:lnTo>
                  <a:pt x="341082" y="542670"/>
                </a:lnTo>
                <a:lnTo>
                  <a:pt x="351191" y="535811"/>
                </a:lnTo>
                <a:lnTo>
                  <a:pt x="358000" y="525692"/>
                </a:lnTo>
                <a:lnTo>
                  <a:pt x="360495" y="513386"/>
                </a:lnTo>
                <a:lnTo>
                  <a:pt x="360495" y="360495"/>
                </a:lnTo>
                <a:lnTo>
                  <a:pt x="513388" y="360495"/>
                </a:lnTo>
                <a:lnTo>
                  <a:pt x="525694" y="358000"/>
                </a:lnTo>
                <a:lnTo>
                  <a:pt x="535813" y="351191"/>
                </a:lnTo>
                <a:lnTo>
                  <a:pt x="542671" y="341081"/>
                </a:lnTo>
                <a:lnTo>
                  <a:pt x="545196" y="328686"/>
                </a:lnTo>
                <a:lnTo>
                  <a:pt x="542671" y="316291"/>
                </a:lnTo>
                <a:lnTo>
                  <a:pt x="535813" y="306182"/>
                </a:lnTo>
                <a:lnTo>
                  <a:pt x="525694" y="299373"/>
                </a:lnTo>
                <a:lnTo>
                  <a:pt x="513388" y="296878"/>
                </a:lnTo>
                <a:lnTo>
                  <a:pt x="360495" y="296878"/>
                </a:lnTo>
                <a:lnTo>
                  <a:pt x="360495" y="143985"/>
                </a:lnTo>
                <a:lnTo>
                  <a:pt x="358000" y="131679"/>
                </a:lnTo>
                <a:lnTo>
                  <a:pt x="351191" y="121560"/>
                </a:lnTo>
                <a:lnTo>
                  <a:pt x="341082" y="114701"/>
                </a:lnTo>
                <a:lnTo>
                  <a:pt x="328686" y="112177"/>
                </a:lnTo>
                <a:lnTo>
                  <a:pt x="575721" y="112177"/>
                </a:lnTo>
                <a:lnTo>
                  <a:pt x="604364" y="149811"/>
                </a:lnTo>
                <a:lnTo>
                  <a:pt x="626788" y="190216"/>
                </a:lnTo>
                <a:lnTo>
                  <a:pt x="643439" y="233838"/>
                </a:lnTo>
                <a:lnTo>
                  <a:pt x="653805" y="280165"/>
                </a:lnTo>
                <a:lnTo>
                  <a:pt x="657373" y="328686"/>
                </a:lnTo>
                <a:lnTo>
                  <a:pt x="653805" y="377208"/>
                </a:lnTo>
                <a:lnTo>
                  <a:pt x="643439" y="423535"/>
                </a:lnTo>
                <a:lnTo>
                  <a:pt x="626788" y="467157"/>
                </a:lnTo>
                <a:lnTo>
                  <a:pt x="604364" y="507562"/>
                </a:lnTo>
                <a:lnTo>
                  <a:pt x="576677" y="544239"/>
                </a:lnTo>
                <a:lnTo>
                  <a:pt x="575722" y="545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1020" y="7273404"/>
            <a:ext cx="523240" cy="412115"/>
          </a:xfrm>
          <a:custGeom>
            <a:avLst/>
            <a:gdLst/>
            <a:ahLst/>
            <a:cxnLst/>
            <a:rect l="l" t="t" r="r" b="b"/>
            <a:pathLst>
              <a:path w="523240" h="412115">
                <a:moveTo>
                  <a:pt x="117657" y="361778"/>
                </a:moveTo>
                <a:lnTo>
                  <a:pt x="75784" y="341534"/>
                </a:lnTo>
                <a:lnTo>
                  <a:pt x="118693" y="326074"/>
                </a:lnTo>
                <a:lnTo>
                  <a:pt x="159800" y="309191"/>
                </a:lnTo>
                <a:lnTo>
                  <a:pt x="198917" y="289720"/>
                </a:lnTo>
                <a:lnTo>
                  <a:pt x="235854" y="266497"/>
                </a:lnTo>
                <a:lnTo>
                  <a:pt x="276697" y="236738"/>
                </a:lnTo>
                <a:lnTo>
                  <a:pt x="315820" y="205225"/>
                </a:lnTo>
                <a:lnTo>
                  <a:pt x="353221" y="171959"/>
                </a:lnTo>
                <a:lnTo>
                  <a:pt x="388900" y="136939"/>
                </a:lnTo>
                <a:lnTo>
                  <a:pt x="422859" y="100165"/>
                </a:lnTo>
                <a:lnTo>
                  <a:pt x="455096" y="61637"/>
                </a:lnTo>
                <a:lnTo>
                  <a:pt x="485612" y="21356"/>
                </a:lnTo>
                <a:lnTo>
                  <a:pt x="489888" y="15908"/>
                </a:lnTo>
                <a:lnTo>
                  <a:pt x="493913" y="10073"/>
                </a:lnTo>
                <a:lnTo>
                  <a:pt x="498392" y="4778"/>
                </a:lnTo>
                <a:lnTo>
                  <a:pt x="504026" y="951"/>
                </a:lnTo>
                <a:lnTo>
                  <a:pt x="506977" y="0"/>
                </a:lnTo>
                <a:lnTo>
                  <a:pt x="509926" y="8"/>
                </a:lnTo>
                <a:lnTo>
                  <a:pt x="515818" y="1947"/>
                </a:lnTo>
                <a:lnTo>
                  <a:pt x="518196" y="3690"/>
                </a:lnTo>
                <a:lnTo>
                  <a:pt x="521817" y="8727"/>
                </a:lnTo>
                <a:lnTo>
                  <a:pt x="522712" y="11536"/>
                </a:lnTo>
                <a:lnTo>
                  <a:pt x="522695" y="14205"/>
                </a:lnTo>
                <a:lnTo>
                  <a:pt x="493698" y="62377"/>
                </a:lnTo>
                <a:lnTo>
                  <a:pt x="462509" y="103044"/>
                </a:lnTo>
                <a:lnTo>
                  <a:pt x="427747" y="143177"/>
                </a:lnTo>
                <a:lnTo>
                  <a:pt x="389932" y="182210"/>
                </a:lnTo>
                <a:lnTo>
                  <a:pt x="349582" y="219576"/>
                </a:lnTo>
                <a:lnTo>
                  <a:pt x="307215" y="254708"/>
                </a:lnTo>
                <a:lnTo>
                  <a:pt x="263350" y="287038"/>
                </a:lnTo>
                <a:lnTo>
                  <a:pt x="218506" y="316001"/>
                </a:lnTo>
                <a:lnTo>
                  <a:pt x="182314" y="334481"/>
                </a:lnTo>
                <a:lnTo>
                  <a:pt x="145323" y="351049"/>
                </a:lnTo>
                <a:lnTo>
                  <a:pt x="117657" y="361778"/>
                </a:lnTo>
                <a:close/>
              </a:path>
              <a:path w="523240" h="412115">
                <a:moveTo>
                  <a:pt x="12511" y="403511"/>
                </a:moveTo>
                <a:lnTo>
                  <a:pt x="1443" y="386225"/>
                </a:lnTo>
                <a:lnTo>
                  <a:pt x="396" y="383579"/>
                </a:lnTo>
                <a:lnTo>
                  <a:pt x="0" y="380839"/>
                </a:lnTo>
                <a:lnTo>
                  <a:pt x="507" y="375171"/>
                </a:lnTo>
                <a:lnTo>
                  <a:pt x="16664" y="361684"/>
                </a:lnTo>
                <a:lnTo>
                  <a:pt x="32889" y="341977"/>
                </a:lnTo>
                <a:lnTo>
                  <a:pt x="49369" y="322218"/>
                </a:lnTo>
                <a:lnTo>
                  <a:pt x="65656" y="302785"/>
                </a:lnTo>
                <a:lnTo>
                  <a:pt x="82026" y="283195"/>
                </a:lnTo>
                <a:lnTo>
                  <a:pt x="84228" y="280779"/>
                </a:lnTo>
                <a:lnTo>
                  <a:pt x="86910" y="279157"/>
                </a:lnTo>
                <a:lnTo>
                  <a:pt x="93235" y="277504"/>
                </a:lnTo>
                <a:lnTo>
                  <a:pt x="96368" y="277605"/>
                </a:lnTo>
                <a:lnTo>
                  <a:pt x="110728" y="292719"/>
                </a:lnTo>
                <a:lnTo>
                  <a:pt x="108016" y="302700"/>
                </a:lnTo>
                <a:lnTo>
                  <a:pt x="101772" y="311305"/>
                </a:lnTo>
                <a:lnTo>
                  <a:pt x="94189" y="319325"/>
                </a:lnTo>
                <a:lnTo>
                  <a:pt x="87458" y="327551"/>
                </a:lnTo>
                <a:lnTo>
                  <a:pt x="83577" y="332220"/>
                </a:lnTo>
                <a:lnTo>
                  <a:pt x="79545" y="337009"/>
                </a:lnTo>
                <a:lnTo>
                  <a:pt x="75784" y="341534"/>
                </a:lnTo>
                <a:lnTo>
                  <a:pt x="117657" y="361778"/>
                </a:lnTo>
                <a:lnTo>
                  <a:pt x="107534" y="365703"/>
                </a:lnTo>
                <a:lnTo>
                  <a:pt x="68947" y="378446"/>
                </a:lnTo>
                <a:lnTo>
                  <a:pt x="136092" y="410907"/>
                </a:lnTo>
                <a:lnTo>
                  <a:pt x="117442" y="411705"/>
                </a:lnTo>
                <a:lnTo>
                  <a:pt x="98103" y="411737"/>
                </a:lnTo>
                <a:lnTo>
                  <a:pt x="40714" y="410069"/>
                </a:lnTo>
                <a:lnTo>
                  <a:pt x="12511" y="403511"/>
                </a:lnTo>
                <a:close/>
              </a:path>
              <a:path w="523240" h="412115">
                <a:moveTo>
                  <a:pt x="153427" y="385949"/>
                </a:moveTo>
                <a:lnTo>
                  <a:pt x="140599" y="379748"/>
                </a:lnTo>
                <a:lnTo>
                  <a:pt x="142231" y="379837"/>
                </a:lnTo>
                <a:lnTo>
                  <a:pt x="144454" y="379886"/>
                </a:lnTo>
                <a:lnTo>
                  <a:pt x="146790" y="380593"/>
                </a:lnTo>
                <a:lnTo>
                  <a:pt x="152124" y="384266"/>
                </a:lnTo>
                <a:lnTo>
                  <a:pt x="153427" y="385949"/>
                </a:lnTo>
                <a:close/>
              </a:path>
              <a:path w="523240" h="412115">
                <a:moveTo>
                  <a:pt x="140599" y="379748"/>
                </a:moveTo>
                <a:lnTo>
                  <a:pt x="141037" y="379741"/>
                </a:lnTo>
                <a:lnTo>
                  <a:pt x="144454" y="379886"/>
                </a:lnTo>
                <a:lnTo>
                  <a:pt x="142231" y="379837"/>
                </a:lnTo>
                <a:lnTo>
                  <a:pt x="140599" y="379748"/>
                </a:lnTo>
                <a:close/>
              </a:path>
              <a:path w="523240" h="412115">
                <a:moveTo>
                  <a:pt x="141037" y="379741"/>
                </a:moveTo>
                <a:lnTo>
                  <a:pt x="143837" y="379699"/>
                </a:lnTo>
                <a:lnTo>
                  <a:pt x="144408" y="379872"/>
                </a:lnTo>
                <a:lnTo>
                  <a:pt x="141037" y="379741"/>
                </a:lnTo>
                <a:close/>
              </a:path>
              <a:path w="523240" h="412115">
                <a:moveTo>
                  <a:pt x="136092" y="410907"/>
                </a:moveTo>
                <a:lnTo>
                  <a:pt x="68947" y="378446"/>
                </a:lnTo>
                <a:lnTo>
                  <a:pt x="80507" y="378891"/>
                </a:lnTo>
                <a:lnTo>
                  <a:pt x="92266" y="379201"/>
                </a:lnTo>
                <a:lnTo>
                  <a:pt x="103799" y="379329"/>
                </a:lnTo>
                <a:lnTo>
                  <a:pt x="114687" y="379228"/>
                </a:lnTo>
                <a:lnTo>
                  <a:pt x="129500" y="379344"/>
                </a:lnTo>
                <a:lnTo>
                  <a:pt x="134009" y="379457"/>
                </a:lnTo>
                <a:lnTo>
                  <a:pt x="139913" y="379697"/>
                </a:lnTo>
                <a:lnTo>
                  <a:pt x="141037" y="379741"/>
                </a:lnTo>
                <a:lnTo>
                  <a:pt x="140599" y="379748"/>
                </a:lnTo>
                <a:lnTo>
                  <a:pt x="153427" y="385949"/>
                </a:lnTo>
                <a:lnTo>
                  <a:pt x="154013" y="386705"/>
                </a:lnTo>
                <a:lnTo>
                  <a:pt x="155123" y="389747"/>
                </a:lnTo>
                <a:lnTo>
                  <a:pt x="151901" y="404946"/>
                </a:lnTo>
                <a:lnTo>
                  <a:pt x="137358" y="410853"/>
                </a:lnTo>
                <a:lnTo>
                  <a:pt x="136092" y="410907"/>
                </a:lnTo>
                <a:close/>
              </a:path>
              <a:path w="523240" h="412115">
                <a:moveTo>
                  <a:pt x="139693" y="379667"/>
                </a:moveTo>
                <a:lnTo>
                  <a:pt x="139827" y="379655"/>
                </a:lnTo>
                <a:lnTo>
                  <a:pt x="139693" y="379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7268" y="545855"/>
            <a:ext cx="2118360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55">
                <a:solidFill>
                  <a:srgbClr val="D9D9D9"/>
                </a:solidFill>
                <a:latin typeface="Lucida Sans Unicode"/>
                <a:cs typeface="Lucida Sans Unicode"/>
              </a:rPr>
              <a:t>S</a:t>
            </a:r>
            <a:r>
              <a:rPr dirty="0" sz="1600" spc="15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25">
                <a:solidFill>
                  <a:srgbClr val="D9D9D9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80">
                <a:solidFill>
                  <a:srgbClr val="D9D9D9"/>
                </a:solidFill>
                <a:latin typeface="Lucida Sans Unicode"/>
                <a:cs typeface="Lucida Sans Unicode"/>
              </a:rPr>
              <a:t>r</a:t>
            </a:r>
            <a:r>
              <a:rPr dirty="0" sz="1600" spc="85">
                <a:solidFill>
                  <a:srgbClr val="D9D9D9"/>
                </a:solidFill>
                <a:latin typeface="Lucida Sans Unicode"/>
                <a:cs typeface="Lucida Sans Unicode"/>
              </a:rPr>
              <a:t>c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h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0">
                <a:solidFill>
                  <a:srgbClr val="D9D9D9"/>
                </a:solidFill>
                <a:latin typeface="Lucida Sans Unicode"/>
                <a:cs typeface="Lucida Sans Unicode"/>
              </a:rPr>
              <a:t>sk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i</a:t>
            </a:r>
            <a:r>
              <a:rPr dirty="0" sz="1600" spc="-110">
                <a:solidFill>
                  <a:srgbClr val="D9D9D9"/>
                </a:solidFill>
                <a:latin typeface="Lucida Sans Unicode"/>
                <a:cs typeface="Lucida Sans Unicode"/>
              </a:rPr>
              <a:t>ll</a:t>
            </a:r>
            <a:r>
              <a:rPr dirty="0" sz="1600" spc="-20">
                <a:solidFill>
                  <a:srgbClr val="D9D9D9"/>
                </a:solidFill>
                <a:latin typeface="Lucida Sans Unicode"/>
                <a:cs typeface="Lucida Sans Unicode"/>
              </a:rPr>
              <a:t>s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0">
                <a:solidFill>
                  <a:srgbClr val="D9D9D9"/>
                </a:solidFill>
                <a:latin typeface="Lucida Sans Unicode"/>
                <a:cs typeface="Lucida Sans Unicode"/>
              </a:rPr>
              <a:t>o</a:t>
            </a:r>
            <a:r>
              <a:rPr dirty="0" sz="1600" spc="-80">
                <a:solidFill>
                  <a:srgbClr val="D9D9D9"/>
                </a:solidFill>
                <a:latin typeface="Lucida Sans Unicode"/>
                <a:cs typeface="Lucida Sans Unicode"/>
              </a:rPr>
              <a:t>r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D9D9D9"/>
                </a:solidFill>
                <a:latin typeface="Lucida Sans Unicode"/>
                <a:cs typeface="Lucida Sans Unicode"/>
              </a:rPr>
              <a:t>p</a:t>
            </a:r>
            <a:r>
              <a:rPr dirty="0" sz="1600" spc="15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40">
                <a:solidFill>
                  <a:srgbClr val="D9D9D9"/>
                </a:solidFill>
                <a:latin typeface="Lucida Sans Unicode"/>
                <a:cs typeface="Lucida Sans Unicode"/>
              </a:rPr>
              <a:t>o</a:t>
            </a:r>
            <a:r>
              <a:rPr dirty="0" sz="1600" spc="-10">
                <a:solidFill>
                  <a:srgbClr val="D9D9D9"/>
                </a:solidFill>
                <a:latin typeface="Lucida Sans Unicode"/>
                <a:cs typeface="Lucida Sans Unicode"/>
              </a:rPr>
              <a:t>p</a:t>
            </a:r>
            <a:r>
              <a:rPr dirty="0" sz="1600" spc="-110">
                <a:solidFill>
                  <a:srgbClr val="D9D9D9"/>
                </a:solidFill>
                <a:latin typeface="Lucida Sans Unicode"/>
                <a:cs typeface="Lucida Sans Unicode"/>
              </a:rPr>
              <a:t>l</a:t>
            </a:r>
            <a:r>
              <a:rPr dirty="0" sz="1600" spc="15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3529" y="7152219"/>
            <a:ext cx="1590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D9D9D9"/>
                </a:solidFill>
                <a:latin typeface="Verdana"/>
                <a:cs typeface="Verdana"/>
              </a:rPr>
              <a:t>Tap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15">
                <a:solidFill>
                  <a:srgbClr val="D9D9D9"/>
                </a:solidFill>
                <a:latin typeface="Verdana"/>
                <a:cs typeface="Verdana"/>
              </a:rPr>
              <a:t>to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D9D9D9"/>
                </a:solidFill>
                <a:latin typeface="Verdana"/>
                <a:cs typeface="Verdana"/>
              </a:rPr>
              <a:t>add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55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solidFill>
                  <a:srgbClr val="D9D9D9"/>
                </a:solidFill>
                <a:latin typeface="Verdana"/>
                <a:cs typeface="Verdana"/>
              </a:rPr>
              <a:t>new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D9D9D9"/>
                </a:solidFill>
                <a:latin typeface="Verdana"/>
                <a:cs typeface="Verdana"/>
              </a:rPr>
              <a:t>skill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350" y="380848"/>
            <a:ext cx="3326579" cy="63638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7527610"/>
            <a:ext cx="3943350" cy="38100"/>
          </a:xfrm>
          <a:custGeom>
            <a:avLst/>
            <a:gdLst/>
            <a:ahLst/>
            <a:cxnLst/>
            <a:rect l="l" t="t" r="r" b="b"/>
            <a:pathLst>
              <a:path w="3943350" h="38100">
                <a:moveTo>
                  <a:pt x="0" y="38099"/>
                </a:moveTo>
                <a:lnTo>
                  <a:pt x="0" y="0"/>
                </a:lnTo>
                <a:lnTo>
                  <a:pt x="3943349" y="0"/>
                </a:lnTo>
                <a:lnTo>
                  <a:pt x="394334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FFFFFF">
              <a:alpha val="2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263" y="7771703"/>
            <a:ext cx="266700" cy="257175"/>
          </a:xfrm>
          <a:custGeom>
            <a:avLst/>
            <a:gdLst/>
            <a:ahLst/>
            <a:cxnLst/>
            <a:rect l="l" t="t" r="r" b="b"/>
            <a:pathLst>
              <a:path w="266700" h="257175">
                <a:moveTo>
                  <a:pt x="101846" y="257178"/>
                </a:moveTo>
                <a:lnTo>
                  <a:pt x="36146" y="257178"/>
                </a:lnTo>
                <a:lnTo>
                  <a:pt x="34282" y="255298"/>
                </a:lnTo>
                <a:lnTo>
                  <a:pt x="34282" y="127746"/>
                </a:lnTo>
                <a:lnTo>
                  <a:pt x="2786" y="127746"/>
                </a:lnTo>
                <a:lnTo>
                  <a:pt x="1244" y="126682"/>
                </a:lnTo>
                <a:lnTo>
                  <a:pt x="0" y="123454"/>
                </a:lnTo>
                <a:lnTo>
                  <a:pt x="424" y="121620"/>
                </a:lnTo>
                <a:lnTo>
                  <a:pt x="132062" y="0"/>
                </a:lnTo>
                <a:lnTo>
                  <a:pt x="134504" y="0"/>
                </a:lnTo>
                <a:lnTo>
                  <a:pt x="145612" y="10262"/>
                </a:lnTo>
                <a:lnTo>
                  <a:pt x="133283" y="10262"/>
                </a:lnTo>
                <a:lnTo>
                  <a:pt x="15213" y="119346"/>
                </a:lnTo>
                <a:lnTo>
                  <a:pt x="40746" y="119346"/>
                </a:lnTo>
                <a:lnTo>
                  <a:pt x="42610" y="121227"/>
                </a:lnTo>
                <a:lnTo>
                  <a:pt x="42610" y="248779"/>
                </a:lnTo>
                <a:lnTo>
                  <a:pt x="103710" y="248779"/>
                </a:lnTo>
                <a:lnTo>
                  <a:pt x="103710" y="255298"/>
                </a:lnTo>
                <a:lnTo>
                  <a:pt x="101846" y="257178"/>
                </a:lnTo>
                <a:close/>
              </a:path>
              <a:path w="266700" h="257175">
                <a:moveTo>
                  <a:pt x="232284" y="248779"/>
                </a:moveTo>
                <a:lnTo>
                  <a:pt x="223956" y="248779"/>
                </a:lnTo>
                <a:lnTo>
                  <a:pt x="223956" y="121227"/>
                </a:lnTo>
                <a:lnTo>
                  <a:pt x="225820" y="119346"/>
                </a:lnTo>
                <a:lnTo>
                  <a:pt x="251353" y="119346"/>
                </a:lnTo>
                <a:lnTo>
                  <a:pt x="133283" y="10262"/>
                </a:lnTo>
                <a:lnTo>
                  <a:pt x="145612" y="10262"/>
                </a:lnTo>
                <a:lnTo>
                  <a:pt x="266142" y="121620"/>
                </a:lnTo>
                <a:lnTo>
                  <a:pt x="266566" y="123454"/>
                </a:lnTo>
                <a:lnTo>
                  <a:pt x="265321" y="126682"/>
                </a:lnTo>
                <a:lnTo>
                  <a:pt x="263780" y="127746"/>
                </a:lnTo>
                <a:lnTo>
                  <a:pt x="232284" y="127746"/>
                </a:lnTo>
                <a:lnTo>
                  <a:pt x="232284" y="248779"/>
                </a:lnTo>
                <a:close/>
              </a:path>
              <a:path w="266700" h="257175">
                <a:moveTo>
                  <a:pt x="103710" y="248779"/>
                </a:moveTo>
                <a:lnTo>
                  <a:pt x="95382" y="248779"/>
                </a:lnTo>
                <a:lnTo>
                  <a:pt x="95382" y="161177"/>
                </a:lnTo>
                <a:lnTo>
                  <a:pt x="97246" y="159297"/>
                </a:lnTo>
                <a:lnTo>
                  <a:pt x="170809" y="159297"/>
                </a:lnTo>
                <a:lnTo>
                  <a:pt x="172673" y="161177"/>
                </a:lnTo>
                <a:lnTo>
                  <a:pt x="172673" y="167696"/>
                </a:lnTo>
                <a:lnTo>
                  <a:pt x="103710" y="167696"/>
                </a:lnTo>
                <a:lnTo>
                  <a:pt x="103710" y="248779"/>
                </a:lnTo>
                <a:close/>
              </a:path>
              <a:path w="266700" h="257175">
                <a:moveTo>
                  <a:pt x="230420" y="257178"/>
                </a:moveTo>
                <a:lnTo>
                  <a:pt x="166208" y="257178"/>
                </a:lnTo>
                <a:lnTo>
                  <a:pt x="164344" y="255298"/>
                </a:lnTo>
                <a:lnTo>
                  <a:pt x="164344" y="167696"/>
                </a:lnTo>
                <a:lnTo>
                  <a:pt x="172673" y="167696"/>
                </a:lnTo>
                <a:lnTo>
                  <a:pt x="172673" y="248779"/>
                </a:lnTo>
                <a:lnTo>
                  <a:pt x="232284" y="248779"/>
                </a:lnTo>
                <a:lnTo>
                  <a:pt x="232284" y="255298"/>
                </a:lnTo>
                <a:lnTo>
                  <a:pt x="230420" y="25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90" y="7775123"/>
            <a:ext cx="241141" cy="2411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832831" y="7783800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4" h="233045">
                <a:moveTo>
                  <a:pt x="116466" y="0"/>
                </a:moveTo>
                <a:lnTo>
                  <a:pt x="116466" y="232914"/>
                </a:lnTo>
              </a:path>
              <a:path w="233044" h="233045">
                <a:moveTo>
                  <a:pt x="232932" y="116447"/>
                </a:moveTo>
                <a:lnTo>
                  <a:pt x="0" y="116447"/>
                </a:lnTo>
              </a:path>
            </a:pathLst>
          </a:custGeom>
          <a:ln w="242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4813" y="7771679"/>
            <a:ext cx="228211" cy="2571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99855" y="7771679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6331" y="257156"/>
                </a:moveTo>
                <a:lnTo>
                  <a:pt x="1826" y="257156"/>
                </a:lnTo>
                <a:lnTo>
                  <a:pt x="0" y="255330"/>
                </a:lnTo>
                <a:lnTo>
                  <a:pt x="0" y="229833"/>
                </a:lnTo>
                <a:lnTo>
                  <a:pt x="5520" y="202560"/>
                </a:lnTo>
                <a:lnTo>
                  <a:pt x="20564" y="180265"/>
                </a:lnTo>
                <a:lnTo>
                  <a:pt x="42860" y="165220"/>
                </a:lnTo>
                <a:lnTo>
                  <a:pt x="70133" y="159700"/>
                </a:lnTo>
                <a:lnTo>
                  <a:pt x="186844" y="159700"/>
                </a:lnTo>
                <a:lnTo>
                  <a:pt x="214117" y="165220"/>
                </a:lnTo>
                <a:lnTo>
                  <a:pt x="218025" y="167857"/>
                </a:lnTo>
                <a:lnTo>
                  <a:pt x="70133" y="167857"/>
                </a:lnTo>
                <a:lnTo>
                  <a:pt x="46032" y="172735"/>
                </a:lnTo>
                <a:lnTo>
                  <a:pt x="26330" y="186030"/>
                </a:lnTo>
                <a:lnTo>
                  <a:pt x="13035" y="205733"/>
                </a:lnTo>
                <a:lnTo>
                  <a:pt x="8157" y="229833"/>
                </a:lnTo>
                <a:lnTo>
                  <a:pt x="8157" y="255330"/>
                </a:lnTo>
                <a:lnTo>
                  <a:pt x="6331" y="257156"/>
                </a:lnTo>
                <a:close/>
              </a:path>
              <a:path w="257175" h="257175">
                <a:moveTo>
                  <a:pt x="255136" y="257156"/>
                </a:moveTo>
                <a:lnTo>
                  <a:pt x="250661" y="257156"/>
                </a:lnTo>
                <a:lnTo>
                  <a:pt x="248836" y="255330"/>
                </a:lnTo>
                <a:lnTo>
                  <a:pt x="248820" y="229833"/>
                </a:lnTo>
                <a:lnTo>
                  <a:pt x="243942" y="205733"/>
                </a:lnTo>
                <a:lnTo>
                  <a:pt x="230647" y="186030"/>
                </a:lnTo>
                <a:lnTo>
                  <a:pt x="210945" y="172735"/>
                </a:lnTo>
                <a:lnTo>
                  <a:pt x="186844" y="167857"/>
                </a:lnTo>
                <a:lnTo>
                  <a:pt x="218025" y="167857"/>
                </a:lnTo>
                <a:lnTo>
                  <a:pt x="236413" y="180265"/>
                </a:lnTo>
                <a:lnTo>
                  <a:pt x="251458" y="202560"/>
                </a:lnTo>
                <a:lnTo>
                  <a:pt x="256978" y="229833"/>
                </a:lnTo>
                <a:lnTo>
                  <a:pt x="256962" y="255330"/>
                </a:lnTo>
                <a:lnTo>
                  <a:pt x="255136" y="257156"/>
                </a:lnTo>
                <a:close/>
              </a:path>
              <a:path w="257175" h="257175">
                <a:moveTo>
                  <a:pt x="128489" y="148734"/>
                </a:moveTo>
                <a:lnTo>
                  <a:pt x="99569" y="142880"/>
                </a:lnTo>
                <a:lnTo>
                  <a:pt x="75928" y="126927"/>
                </a:lnTo>
                <a:lnTo>
                  <a:pt x="59975" y="103286"/>
                </a:lnTo>
                <a:lnTo>
                  <a:pt x="54122" y="74367"/>
                </a:lnTo>
                <a:lnTo>
                  <a:pt x="59975" y="45447"/>
                </a:lnTo>
                <a:lnTo>
                  <a:pt x="75928" y="21806"/>
                </a:lnTo>
                <a:lnTo>
                  <a:pt x="99569" y="5853"/>
                </a:lnTo>
                <a:lnTo>
                  <a:pt x="128489" y="0"/>
                </a:lnTo>
                <a:lnTo>
                  <a:pt x="157408" y="5853"/>
                </a:lnTo>
                <a:lnTo>
                  <a:pt x="160822" y="8157"/>
                </a:lnTo>
                <a:lnTo>
                  <a:pt x="128489" y="8157"/>
                </a:lnTo>
                <a:lnTo>
                  <a:pt x="102741" y="13368"/>
                </a:lnTo>
                <a:lnTo>
                  <a:pt x="81693" y="27571"/>
                </a:lnTo>
                <a:lnTo>
                  <a:pt x="67490" y="48619"/>
                </a:lnTo>
                <a:lnTo>
                  <a:pt x="62279" y="74367"/>
                </a:lnTo>
                <a:lnTo>
                  <a:pt x="67490" y="100114"/>
                </a:lnTo>
                <a:lnTo>
                  <a:pt x="81693" y="121162"/>
                </a:lnTo>
                <a:lnTo>
                  <a:pt x="102741" y="135365"/>
                </a:lnTo>
                <a:lnTo>
                  <a:pt x="128489" y="140576"/>
                </a:lnTo>
                <a:lnTo>
                  <a:pt x="160822" y="140576"/>
                </a:lnTo>
                <a:lnTo>
                  <a:pt x="157408" y="142880"/>
                </a:lnTo>
                <a:lnTo>
                  <a:pt x="128489" y="148734"/>
                </a:lnTo>
                <a:close/>
              </a:path>
              <a:path w="257175" h="257175">
                <a:moveTo>
                  <a:pt x="160822" y="140576"/>
                </a:moveTo>
                <a:lnTo>
                  <a:pt x="128489" y="140576"/>
                </a:lnTo>
                <a:lnTo>
                  <a:pt x="154235" y="135365"/>
                </a:lnTo>
                <a:lnTo>
                  <a:pt x="175284" y="121162"/>
                </a:lnTo>
                <a:lnTo>
                  <a:pt x="189487" y="100114"/>
                </a:lnTo>
                <a:lnTo>
                  <a:pt x="194698" y="74367"/>
                </a:lnTo>
                <a:lnTo>
                  <a:pt x="189487" y="48619"/>
                </a:lnTo>
                <a:lnTo>
                  <a:pt x="175284" y="27571"/>
                </a:lnTo>
                <a:lnTo>
                  <a:pt x="154235" y="13368"/>
                </a:lnTo>
                <a:lnTo>
                  <a:pt x="128489" y="8157"/>
                </a:lnTo>
                <a:lnTo>
                  <a:pt x="160822" y="8157"/>
                </a:lnTo>
                <a:lnTo>
                  <a:pt x="181049" y="21806"/>
                </a:lnTo>
                <a:lnTo>
                  <a:pt x="197002" y="45447"/>
                </a:lnTo>
                <a:lnTo>
                  <a:pt x="202855" y="74367"/>
                </a:lnTo>
                <a:lnTo>
                  <a:pt x="197002" y="103286"/>
                </a:lnTo>
                <a:lnTo>
                  <a:pt x="181049" y="126927"/>
                </a:lnTo>
                <a:lnTo>
                  <a:pt x="160822" y="140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7654" y="545855"/>
            <a:ext cx="2502535" cy="3214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96875">
              <a:lnSpc>
                <a:spcPct val="100000"/>
              </a:lnSpc>
              <a:spcBef>
                <a:spcPts val="90"/>
              </a:spcBef>
            </a:pPr>
            <a:r>
              <a:rPr dirty="0" sz="1600" spc="55">
                <a:solidFill>
                  <a:srgbClr val="D9D9D9"/>
                </a:solidFill>
                <a:latin typeface="Lucida Sans Unicode"/>
                <a:cs typeface="Lucida Sans Unicode"/>
              </a:rPr>
              <a:t>S</a:t>
            </a:r>
            <a:r>
              <a:rPr dirty="0" sz="1600" spc="15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25">
                <a:solidFill>
                  <a:srgbClr val="D9D9D9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-80">
                <a:solidFill>
                  <a:srgbClr val="D9D9D9"/>
                </a:solidFill>
                <a:latin typeface="Lucida Sans Unicode"/>
                <a:cs typeface="Lucida Sans Unicode"/>
              </a:rPr>
              <a:t>r</a:t>
            </a:r>
            <a:r>
              <a:rPr dirty="0" sz="1600" spc="85">
                <a:solidFill>
                  <a:srgbClr val="D9D9D9"/>
                </a:solidFill>
                <a:latin typeface="Lucida Sans Unicode"/>
                <a:cs typeface="Lucida Sans Unicode"/>
              </a:rPr>
              <a:t>c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h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0">
                <a:solidFill>
                  <a:srgbClr val="D9D9D9"/>
                </a:solidFill>
                <a:latin typeface="Lucida Sans Unicode"/>
                <a:cs typeface="Lucida Sans Unicode"/>
              </a:rPr>
              <a:t>sk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i</a:t>
            </a:r>
            <a:r>
              <a:rPr dirty="0" sz="1600" spc="-110">
                <a:solidFill>
                  <a:srgbClr val="D9D9D9"/>
                </a:solidFill>
                <a:latin typeface="Lucida Sans Unicode"/>
                <a:cs typeface="Lucida Sans Unicode"/>
              </a:rPr>
              <a:t>ll</a:t>
            </a:r>
            <a:r>
              <a:rPr dirty="0" sz="1600" spc="-20">
                <a:solidFill>
                  <a:srgbClr val="D9D9D9"/>
                </a:solidFill>
                <a:latin typeface="Lucida Sans Unicode"/>
                <a:cs typeface="Lucida Sans Unicode"/>
              </a:rPr>
              <a:t>s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0">
                <a:solidFill>
                  <a:srgbClr val="D9D9D9"/>
                </a:solidFill>
                <a:latin typeface="Lucida Sans Unicode"/>
                <a:cs typeface="Lucida Sans Unicode"/>
              </a:rPr>
              <a:t>o</a:t>
            </a:r>
            <a:r>
              <a:rPr dirty="0" sz="1600" spc="-80">
                <a:solidFill>
                  <a:srgbClr val="D9D9D9"/>
                </a:solidFill>
                <a:latin typeface="Lucida Sans Unicode"/>
                <a:cs typeface="Lucida Sans Unicode"/>
              </a:rPr>
              <a:t>r</a:t>
            </a:r>
            <a:r>
              <a:rPr dirty="0" sz="1600" spc="-85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D9D9D9"/>
                </a:solidFill>
                <a:latin typeface="Lucida Sans Unicode"/>
                <a:cs typeface="Lucida Sans Unicode"/>
              </a:rPr>
              <a:t>p</a:t>
            </a:r>
            <a:r>
              <a:rPr dirty="0" sz="1600" spc="15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r>
              <a:rPr dirty="0" sz="1600" spc="-40">
                <a:solidFill>
                  <a:srgbClr val="D9D9D9"/>
                </a:solidFill>
                <a:latin typeface="Lucida Sans Unicode"/>
                <a:cs typeface="Lucida Sans Unicode"/>
              </a:rPr>
              <a:t>o</a:t>
            </a:r>
            <a:r>
              <a:rPr dirty="0" sz="1600" spc="-10">
                <a:solidFill>
                  <a:srgbClr val="D9D9D9"/>
                </a:solidFill>
                <a:latin typeface="Lucida Sans Unicode"/>
                <a:cs typeface="Lucida Sans Unicode"/>
              </a:rPr>
              <a:t>p</a:t>
            </a:r>
            <a:r>
              <a:rPr dirty="0" sz="1600" spc="-110">
                <a:solidFill>
                  <a:srgbClr val="D9D9D9"/>
                </a:solidFill>
                <a:latin typeface="Lucida Sans Unicode"/>
                <a:cs typeface="Lucida Sans Unicode"/>
              </a:rPr>
              <a:t>l</a:t>
            </a:r>
            <a:r>
              <a:rPr dirty="0" sz="1600" spc="15">
                <a:solidFill>
                  <a:srgbClr val="D9D9D9"/>
                </a:solidFill>
                <a:latin typeface="Lucida Sans Unicode"/>
                <a:cs typeface="Lucida Sans Unicode"/>
              </a:rPr>
              <a:t>e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Lucida Sans Unicode"/>
              <a:cs typeface="Lucida Sans Unicode"/>
            </a:endParaRPr>
          </a:p>
          <a:p>
            <a:pPr marL="14414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D9D9D9"/>
                </a:solidFill>
                <a:latin typeface="Tahoma"/>
                <a:cs typeface="Tahoma"/>
              </a:rPr>
              <a:t>Your</a:t>
            </a:r>
            <a:r>
              <a:rPr dirty="0" sz="1600" spc="-40" b="1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dirty="0" sz="1600" spc="5" b="1">
                <a:solidFill>
                  <a:srgbClr val="D9D9D9"/>
                </a:solidFill>
                <a:latin typeface="Tahoma"/>
                <a:cs typeface="Tahoma"/>
              </a:rPr>
              <a:t>skills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1800" spc="-5" b="1">
                <a:solidFill>
                  <a:srgbClr val="D9D9D9"/>
                </a:solidFill>
                <a:latin typeface="Arial"/>
                <a:cs typeface="Arial"/>
              </a:rPr>
              <a:t>Spanish</a:t>
            </a:r>
            <a:r>
              <a:rPr dirty="0" sz="1800" spc="310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D9D9D9"/>
                </a:solidFill>
                <a:latin typeface="Arial"/>
                <a:cs typeface="Arial"/>
              </a:rPr>
              <a:t>Language</a:t>
            </a:r>
            <a:endParaRPr sz="18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915"/>
              </a:spcBef>
            </a:pPr>
            <a:r>
              <a:rPr dirty="0" sz="1200" spc="-55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solidFill>
                  <a:srgbClr val="D9D9D9"/>
                </a:solidFill>
                <a:latin typeface="Verdana"/>
                <a:cs typeface="Verdana"/>
              </a:rPr>
              <a:t>years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D9D9D9"/>
                </a:solidFill>
                <a:latin typeface="Verdana"/>
                <a:cs typeface="Verdana"/>
              </a:rPr>
              <a:t>experience</a:t>
            </a:r>
            <a:endParaRPr sz="1200">
              <a:latin typeface="Verdana"/>
              <a:cs typeface="Verdana"/>
            </a:endParaRPr>
          </a:p>
          <a:p>
            <a:pPr marL="24130">
              <a:lnSpc>
                <a:spcPct val="100000"/>
              </a:lnSpc>
              <a:spcBef>
                <a:spcPts val="810"/>
              </a:spcBef>
            </a:pPr>
            <a:r>
              <a:rPr dirty="0" sz="1800" spc="10" b="1">
                <a:solidFill>
                  <a:srgbClr val="D9D9D9"/>
                </a:solidFill>
                <a:latin typeface="Arial"/>
                <a:cs typeface="Arial"/>
              </a:rPr>
              <a:t>Slam</a:t>
            </a:r>
            <a:r>
              <a:rPr dirty="0" sz="1800" spc="-114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50" b="1">
                <a:solidFill>
                  <a:srgbClr val="D9D9D9"/>
                </a:solidFill>
                <a:latin typeface="Arial"/>
                <a:cs typeface="Arial"/>
              </a:rPr>
              <a:t>Poetry</a:t>
            </a:r>
            <a:endParaRPr sz="1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915"/>
              </a:spcBef>
            </a:pPr>
            <a:r>
              <a:rPr dirty="0" sz="1200" spc="-25">
                <a:solidFill>
                  <a:srgbClr val="D9D9D9"/>
                </a:solidFill>
                <a:latin typeface="Verdana"/>
                <a:cs typeface="Verdana"/>
              </a:rPr>
              <a:t>10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solidFill>
                  <a:srgbClr val="D9D9D9"/>
                </a:solidFill>
                <a:latin typeface="Verdana"/>
                <a:cs typeface="Verdana"/>
              </a:rPr>
              <a:t>years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D9D9D9"/>
                </a:solidFill>
                <a:latin typeface="Verdana"/>
                <a:cs typeface="Verdana"/>
              </a:rPr>
              <a:t>experience</a:t>
            </a:r>
            <a:endParaRPr sz="1200">
              <a:latin typeface="Verdana"/>
              <a:cs typeface="Verdana"/>
            </a:endParaRPr>
          </a:p>
          <a:p>
            <a:pPr marL="26034">
              <a:lnSpc>
                <a:spcPct val="100000"/>
              </a:lnSpc>
              <a:spcBef>
                <a:spcPts val="810"/>
              </a:spcBef>
            </a:pPr>
            <a:r>
              <a:rPr dirty="0" sz="1800" spc="15" b="1">
                <a:solidFill>
                  <a:srgbClr val="D9D9D9"/>
                </a:solidFill>
                <a:latin typeface="Arial"/>
                <a:cs typeface="Arial"/>
              </a:rPr>
              <a:t>Graphic</a:t>
            </a:r>
            <a:r>
              <a:rPr dirty="0" sz="1800" spc="-90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D9D9D9"/>
                </a:solidFill>
                <a:latin typeface="Arial"/>
                <a:cs typeface="Arial"/>
              </a:rPr>
              <a:t>Designing</a:t>
            </a:r>
            <a:endParaRPr sz="18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  <a:spcBef>
                <a:spcPts val="915"/>
              </a:spcBef>
            </a:pPr>
            <a:r>
              <a:rPr dirty="0" sz="1200" spc="-105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solidFill>
                  <a:srgbClr val="D9D9D9"/>
                </a:solidFill>
                <a:latin typeface="Verdana"/>
                <a:cs typeface="Verdana"/>
              </a:rPr>
              <a:t>years</a:t>
            </a:r>
            <a:r>
              <a:rPr dirty="0" sz="1200" spc="-13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200" spc="-20">
                <a:solidFill>
                  <a:srgbClr val="D9D9D9"/>
                </a:solidFill>
                <a:latin typeface="Verdana"/>
                <a:cs typeface="Verdana"/>
              </a:rPr>
              <a:t>experience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654" y="8124495"/>
            <a:ext cx="462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31F20"/>
                </a:solidFill>
                <a:latin typeface="Verdana"/>
                <a:cs typeface="Verdana"/>
              </a:rPr>
              <a:t>Home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645" y="8124495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31F20"/>
                </a:solidFill>
                <a:latin typeface="Verdana"/>
                <a:cs typeface="Verdana"/>
              </a:rPr>
              <a:t>Inbox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2966" y="8124495"/>
            <a:ext cx="357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231F20"/>
                </a:solidFill>
                <a:latin typeface="Verdana"/>
                <a:cs typeface="Verdana"/>
              </a:rPr>
              <a:t>Post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9316" y="8124495"/>
            <a:ext cx="1576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Verdana"/>
                <a:cs typeface="Verdana"/>
              </a:rPr>
              <a:t>Notifications</a:t>
            </a:r>
            <a:r>
              <a:rPr dirty="0" sz="1200" spc="4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231F20"/>
                </a:solidFill>
                <a:latin typeface="Verdana"/>
                <a:cs typeface="Verdana"/>
              </a:rPr>
              <a:t>Profile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230" y="682315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26" y="494853"/>
                </a:moveTo>
                <a:lnTo>
                  <a:pt x="197609" y="489819"/>
                </a:lnTo>
                <a:lnTo>
                  <a:pt x="151187" y="475386"/>
                </a:lnTo>
                <a:lnTo>
                  <a:pt x="109161" y="452553"/>
                </a:lnTo>
                <a:lnTo>
                  <a:pt x="72532" y="422321"/>
                </a:lnTo>
                <a:lnTo>
                  <a:pt x="42300" y="385692"/>
                </a:lnTo>
                <a:lnTo>
                  <a:pt x="19467" y="343666"/>
                </a:lnTo>
                <a:lnTo>
                  <a:pt x="5033" y="297244"/>
                </a:lnTo>
                <a:lnTo>
                  <a:pt x="0" y="247426"/>
                </a:lnTo>
                <a:lnTo>
                  <a:pt x="5033" y="197609"/>
                </a:lnTo>
                <a:lnTo>
                  <a:pt x="19467" y="151187"/>
                </a:lnTo>
                <a:lnTo>
                  <a:pt x="42300" y="109161"/>
                </a:lnTo>
                <a:lnTo>
                  <a:pt x="72532" y="72532"/>
                </a:lnTo>
                <a:lnTo>
                  <a:pt x="109161" y="42300"/>
                </a:lnTo>
                <a:lnTo>
                  <a:pt x="151187" y="19467"/>
                </a:lnTo>
                <a:lnTo>
                  <a:pt x="197609" y="5033"/>
                </a:lnTo>
                <a:lnTo>
                  <a:pt x="247426" y="0"/>
                </a:lnTo>
                <a:lnTo>
                  <a:pt x="297244" y="5033"/>
                </a:lnTo>
                <a:lnTo>
                  <a:pt x="343666" y="19467"/>
                </a:lnTo>
                <a:lnTo>
                  <a:pt x="385692" y="42300"/>
                </a:lnTo>
                <a:lnTo>
                  <a:pt x="422321" y="72532"/>
                </a:lnTo>
                <a:lnTo>
                  <a:pt x="432152" y="84444"/>
                </a:lnTo>
                <a:lnTo>
                  <a:pt x="247426" y="84444"/>
                </a:lnTo>
                <a:lnTo>
                  <a:pt x="238095" y="86344"/>
                </a:lnTo>
                <a:lnTo>
                  <a:pt x="230485" y="91507"/>
                </a:lnTo>
                <a:lnTo>
                  <a:pt x="225360" y="99124"/>
                </a:lnTo>
                <a:lnTo>
                  <a:pt x="223482" y="108388"/>
                </a:lnTo>
                <a:lnTo>
                  <a:pt x="223482" y="223482"/>
                </a:lnTo>
                <a:lnTo>
                  <a:pt x="108388" y="223482"/>
                </a:lnTo>
                <a:lnTo>
                  <a:pt x="99124" y="225360"/>
                </a:lnTo>
                <a:lnTo>
                  <a:pt x="91507" y="230485"/>
                </a:lnTo>
                <a:lnTo>
                  <a:pt x="86344" y="238095"/>
                </a:lnTo>
                <a:lnTo>
                  <a:pt x="84444" y="247426"/>
                </a:lnTo>
                <a:lnTo>
                  <a:pt x="86344" y="256757"/>
                </a:lnTo>
                <a:lnTo>
                  <a:pt x="91507" y="264367"/>
                </a:lnTo>
                <a:lnTo>
                  <a:pt x="99124" y="269493"/>
                </a:lnTo>
                <a:lnTo>
                  <a:pt x="108388" y="271371"/>
                </a:lnTo>
                <a:lnTo>
                  <a:pt x="223482" y="271371"/>
                </a:lnTo>
                <a:lnTo>
                  <a:pt x="223482" y="386464"/>
                </a:lnTo>
                <a:lnTo>
                  <a:pt x="225360" y="395727"/>
                </a:lnTo>
                <a:lnTo>
                  <a:pt x="230485" y="403344"/>
                </a:lnTo>
                <a:lnTo>
                  <a:pt x="238095" y="408507"/>
                </a:lnTo>
                <a:lnTo>
                  <a:pt x="247426" y="410408"/>
                </a:lnTo>
                <a:lnTo>
                  <a:pt x="432153" y="410408"/>
                </a:lnTo>
                <a:lnTo>
                  <a:pt x="422321" y="422321"/>
                </a:lnTo>
                <a:lnTo>
                  <a:pt x="385692" y="452553"/>
                </a:lnTo>
                <a:lnTo>
                  <a:pt x="343666" y="475386"/>
                </a:lnTo>
                <a:lnTo>
                  <a:pt x="297244" y="489819"/>
                </a:lnTo>
                <a:lnTo>
                  <a:pt x="247426" y="494853"/>
                </a:lnTo>
                <a:close/>
              </a:path>
              <a:path w="495300" h="495300">
                <a:moveTo>
                  <a:pt x="432153" y="410408"/>
                </a:moveTo>
                <a:lnTo>
                  <a:pt x="247426" y="410408"/>
                </a:lnTo>
                <a:lnTo>
                  <a:pt x="256757" y="408507"/>
                </a:lnTo>
                <a:lnTo>
                  <a:pt x="264367" y="403344"/>
                </a:lnTo>
                <a:lnTo>
                  <a:pt x="269493" y="395727"/>
                </a:lnTo>
                <a:lnTo>
                  <a:pt x="271371" y="386464"/>
                </a:lnTo>
                <a:lnTo>
                  <a:pt x="271371" y="271371"/>
                </a:lnTo>
                <a:lnTo>
                  <a:pt x="386464" y="271371"/>
                </a:lnTo>
                <a:lnTo>
                  <a:pt x="395728" y="269493"/>
                </a:lnTo>
                <a:lnTo>
                  <a:pt x="403345" y="264367"/>
                </a:lnTo>
                <a:lnTo>
                  <a:pt x="408508" y="256757"/>
                </a:lnTo>
                <a:lnTo>
                  <a:pt x="410409" y="247426"/>
                </a:lnTo>
                <a:lnTo>
                  <a:pt x="408508" y="238095"/>
                </a:lnTo>
                <a:lnTo>
                  <a:pt x="403345" y="230485"/>
                </a:lnTo>
                <a:lnTo>
                  <a:pt x="395728" y="225360"/>
                </a:lnTo>
                <a:lnTo>
                  <a:pt x="386464" y="223482"/>
                </a:lnTo>
                <a:lnTo>
                  <a:pt x="271371" y="223482"/>
                </a:lnTo>
                <a:lnTo>
                  <a:pt x="271371" y="108388"/>
                </a:lnTo>
                <a:lnTo>
                  <a:pt x="269493" y="99124"/>
                </a:lnTo>
                <a:lnTo>
                  <a:pt x="264367" y="91507"/>
                </a:lnTo>
                <a:lnTo>
                  <a:pt x="256757" y="86344"/>
                </a:lnTo>
                <a:lnTo>
                  <a:pt x="247426" y="84444"/>
                </a:lnTo>
                <a:lnTo>
                  <a:pt x="432152" y="84444"/>
                </a:lnTo>
                <a:lnTo>
                  <a:pt x="452553" y="109161"/>
                </a:lnTo>
                <a:lnTo>
                  <a:pt x="475386" y="151187"/>
                </a:lnTo>
                <a:lnTo>
                  <a:pt x="489819" y="197609"/>
                </a:lnTo>
                <a:lnTo>
                  <a:pt x="494853" y="247426"/>
                </a:lnTo>
                <a:lnTo>
                  <a:pt x="489819" y="297244"/>
                </a:lnTo>
                <a:lnTo>
                  <a:pt x="475386" y="343666"/>
                </a:lnTo>
                <a:lnTo>
                  <a:pt x="452553" y="385692"/>
                </a:lnTo>
                <a:lnTo>
                  <a:pt x="432153" y="410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350" y="380849"/>
            <a:ext cx="3326579" cy="63638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0421" y="1851041"/>
            <a:ext cx="561340" cy="560070"/>
          </a:xfrm>
          <a:custGeom>
            <a:avLst/>
            <a:gdLst/>
            <a:ahLst/>
            <a:cxnLst/>
            <a:rect l="l" t="t" r="r" b="b"/>
            <a:pathLst>
              <a:path w="561340" h="560069">
                <a:moveTo>
                  <a:pt x="307888" y="1269"/>
                </a:moveTo>
                <a:lnTo>
                  <a:pt x="252908" y="1269"/>
                </a:lnTo>
                <a:lnTo>
                  <a:pt x="259768" y="0"/>
                </a:lnTo>
                <a:lnTo>
                  <a:pt x="301028" y="0"/>
                </a:lnTo>
                <a:lnTo>
                  <a:pt x="307888" y="1269"/>
                </a:lnTo>
                <a:close/>
              </a:path>
              <a:path w="561340" h="560069">
                <a:moveTo>
                  <a:pt x="314733" y="558799"/>
                </a:moveTo>
                <a:lnTo>
                  <a:pt x="246064" y="558799"/>
                </a:lnTo>
                <a:lnTo>
                  <a:pt x="212251" y="552449"/>
                </a:lnTo>
                <a:lnTo>
                  <a:pt x="205597" y="549909"/>
                </a:lnTo>
                <a:lnTo>
                  <a:pt x="198983" y="548639"/>
                </a:lnTo>
                <a:lnTo>
                  <a:pt x="179462" y="541019"/>
                </a:lnTo>
                <a:lnTo>
                  <a:pt x="154299" y="530859"/>
                </a:lnTo>
                <a:lnTo>
                  <a:pt x="142155" y="523239"/>
                </a:lnTo>
                <a:lnTo>
                  <a:pt x="136210" y="520699"/>
                </a:lnTo>
                <a:lnTo>
                  <a:pt x="124580" y="513079"/>
                </a:lnTo>
                <a:lnTo>
                  <a:pt x="118902" y="509269"/>
                </a:lnTo>
                <a:lnTo>
                  <a:pt x="113325" y="505459"/>
                </a:lnTo>
                <a:lnTo>
                  <a:pt x="107848" y="500379"/>
                </a:lnTo>
                <a:lnTo>
                  <a:pt x="102472" y="496569"/>
                </a:lnTo>
                <a:lnTo>
                  <a:pt x="97204" y="492759"/>
                </a:lnTo>
                <a:lnTo>
                  <a:pt x="92049" y="487679"/>
                </a:lnTo>
                <a:lnTo>
                  <a:pt x="87007" y="482599"/>
                </a:lnTo>
                <a:lnTo>
                  <a:pt x="82079" y="477519"/>
                </a:lnTo>
                <a:lnTo>
                  <a:pt x="77270" y="473709"/>
                </a:lnTo>
                <a:lnTo>
                  <a:pt x="72586" y="468629"/>
                </a:lnTo>
                <a:lnTo>
                  <a:pt x="68028" y="463549"/>
                </a:lnTo>
                <a:lnTo>
                  <a:pt x="63595" y="457199"/>
                </a:lnTo>
                <a:lnTo>
                  <a:pt x="59292" y="452119"/>
                </a:lnTo>
                <a:lnTo>
                  <a:pt x="55126" y="447039"/>
                </a:lnTo>
                <a:lnTo>
                  <a:pt x="51094" y="441959"/>
                </a:lnTo>
                <a:lnTo>
                  <a:pt x="47199" y="435609"/>
                </a:lnTo>
                <a:lnTo>
                  <a:pt x="43444" y="429259"/>
                </a:lnTo>
                <a:lnTo>
                  <a:pt x="39834" y="424179"/>
                </a:lnTo>
                <a:lnTo>
                  <a:pt x="36369" y="417829"/>
                </a:lnTo>
                <a:lnTo>
                  <a:pt x="33049" y="411479"/>
                </a:lnTo>
                <a:lnTo>
                  <a:pt x="29878" y="406399"/>
                </a:lnTo>
                <a:lnTo>
                  <a:pt x="14088" y="368299"/>
                </a:lnTo>
                <a:lnTo>
                  <a:pt x="12009" y="360679"/>
                </a:lnTo>
                <a:lnTo>
                  <a:pt x="10091" y="354329"/>
                </a:lnTo>
                <a:lnTo>
                  <a:pt x="8337" y="347979"/>
                </a:lnTo>
                <a:lnTo>
                  <a:pt x="6747" y="341629"/>
                </a:lnTo>
                <a:lnTo>
                  <a:pt x="5321" y="334009"/>
                </a:lnTo>
                <a:lnTo>
                  <a:pt x="4061" y="327659"/>
                </a:lnTo>
                <a:lnTo>
                  <a:pt x="16" y="287019"/>
                </a:lnTo>
                <a:lnTo>
                  <a:pt x="0" y="274319"/>
                </a:lnTo>
                <a:lnTo>
                  <a:pt x="118" y="270509"/>
                </a:lnTo>
                <a:lnTo>
                  <a:pt x="4061" y="232409"/>
                </a:lnTo>
                <a:lnTo>
                  <a:pt x="5321" y="224789"/>
                </a:lnTo>
                <a:lnTo>
                  <a:pt x="6747" y="218439"/>
                </a:lnTo>
                <a:lnTo>
                  <a:pt x="8337" y="212089"/>
                </a:lnTo>
                <a:lnTo>
                  <a:pt x="10091" y="204469"/>
                </a:lnTo>
                <a:lnTo>
                  <a:pt x="23994" y="166369"/>
                </a:lnTo>
                <a:lnTo>
                  <a:pt x="39834" y="135889"/>
                </a:lnTo>
                <a:lnTo>
                  <a:pt x="43444" y="129539"/>
                </a:lnTo>
                <a:lnTo>
                  <a:pt x="47199" y="124459"/>
                </a:lnTo>
                <a:lnTo>
                  <a:pt x="51094" y="118109"/>
                </a:lnTo>
                <a:lnTo>
                  <a:pt x="55126" y="113029"/>
                </a:lnTo>
                <a:lnTo>
                  <a:pt x="82079" y="81279"/>
                </a:lnTo>
                <a:lnTo>
                  <a:pt x="92049" y="72389"/>
                </a:lnTo>
                <a:lnTo>
                  <a:pt x="97204" y="67309"/>
                </a:lnTo>
                <a:lnTo>
                  <a:pt x="102472" y="63499"/>
                </a:lnTo>
                <a:lnTo>
                  <a:pt x="107848" y="58419"/>
                </a:lnTo>
                <a:lnTo>
                  <a:pt x="113325" y="54609"/>
                </a:lnTo>
                <a:lnTo>
                  <a:pt x="148188" y="33019"/>
                </a:lnTo>
                <a:lnTo>
                  <a:pt x="154299" y="29209"/>
                </a:lnTo>
                <a:lnTo>
                  <a:pt x="160484" y="26669"/>
                </a:lnTo>
                <a:lnTo>
                  <a:pt x="166740" y="22859"/>
                </a:lnTo>
                <a:lnTo>
                  <a:pt x="185912" y="15239"/>
                </a:lnTo>
                <a:lnTo>
                  <a:pt x="192419" y="13969"/>
                </a:lnTo>
                <a:lnTo>
                  <a:pt x="205597" y="8889"/>
                </a:lnTo>
                <a:lnTo>
                  <a:pt x="246064" y="1269"/>
                </a:lnTo>
                <a:lnTo>
                  <a:pt x="314731" y="1269"/>
                </a:lnTo>
                <a:lnTo>
                  <a:pt x="348543" y="7619"/>
                </a:lnTo>
                <a:lnTo>
                  <a:pt x="355197" y="10159"/>
                </a:lnTo>
                <a:lnTo>
                  <a:pt x="361810" y="11429"/>
                </a:lnTo>
                <a:lnTo>
                  <a:pt x="368373" y="13969"/>
                </a:lnTo>
                <a:lnTo>
                  <a:pt x="374880" y="15239"/>
                </a:lnTo>
                <a:lnTo>
                  <a:pt x="394051" y="22859"/>
                </a:lnTo>
                <a:lnTo>
                  <a:pt x="400307" y="26669"/>
                </a:lnTo>
                <a:lnTo>
                  <a:pt x="406491" y="29209"/>
                </a:lnTo>
                <a:lnTo>
                  <a:pt x="412603" y="33019"/>
                </a:lnTo>
                <a:lnTo>
                  <a:pt x="447463" y="54609"/>
                </a:lnTo>
                <a:lnTo>
                  <a:pt x="458315" y="63499"/>
                </a:lnTo>
                <a:lnTo>
                  <a:pt x="463584" y="67309"/>
                </a:lnTo>
                <a:lnTo>
                  <a:pt x="468739" y="72389"/>
                </a:lnTo>
                <a:lnTo>
                  <a:pt x="473780" y="76199"/>
                </a:lnTo>
                <a:lnTo>
                  <a:pt x="478708" y="81279"/>
                </a:lnTo>
                <a:lnTo>
                  <a:pt x="499343" y="104139"/>
                </a:lnTo>
                <a:lnTo>
                  <a:pt x="280399" y="104139"/>
                </a:lnTo>
                <a:lnTo>
                  <a:pt x="241933" y="113029"/>
                </a:lnTo>
                <a:lnTo>
                  <a:pt x="214025" y="135889"/>
                </a:lnTo>
                <a:lnTo>
                  <a:pt x="198012" y="167639"/>
                </a:lnTo>
                <a:lnTo>
                  <a:pt x="195233" y="201929"/>
                </a:lnTo>
                <a:lnTo>
                  <a:pt x="207028" y="236219"/>
                </a:lnTo>
                <a:lnTo>
                  <a:pt x="234735" y="262889"/>
                </a:lnTo>
                <a:lnTo>
                  <a:pt x="240381" y="266699"/>
                </a:lnTo>
                <a:lnTo>
                  <a:pt x="246358" y="269239"/>
                </a:lnTo>
                <a:lnTo>
                  <a:pt x="249512" y="270509"/>
                </a:lnTo>
                <a:lnTo>
                  <a:pt x="212648" y="270509"/>
                </a:lnTo>
                <a:lnTo>
                  <a:pt x="173509" y="290829"/>
                </a:lnTo>
                <a:lnTo>
                  <a:pt x="142948" y="318769"/>
                </a:lnTo>
                <a:lnTo>
                  <a:pt x="123069" y="353059"/>
                </a:lnTo>
                <a:lnTo>
                  <a:pt x="115975" y="391159"/>
                </a:lnTo>
                <a:lnTo>
                  <a:pt x="115977" y="396239"/>
                </a:lnTo>
                <a:lnTo>
                  <a:pt x="131641" y="433069"/>
                </a:lnTo>
                <a:lnTo>
                  <a:pt x="137540" y="439419"/>
                </a:lnTo>
                <a:lnTo>
                  <a:pt x="140749" y="441959"/>
                </a:lnTo>
                <a:lnTo>
                  <a:pt x="147685" y="447039"/>
                </a:lnTo>
                <a:lnTo>
                  <a:pt x="151346" y="448309"/>
                </a:lnTo>
                <a:lnTo>
                  <a:pt x="159054" y="452119"/>
                </a:lnTo>
                <a:lnTo>
                  <a:pt x="163027" y="453389"/>
                </a:lnTo>
                <a:lnTo>
                  <a:pt x="171211" y="454659"/>
                </a:lnTo>
                <a:lnTo>
                  <a:pt x="499353" y="454659"/>
                </a:lnTo>
                <a:lnTo>
                  <a:pt x="497202" y="457199"/>
                </a:lnTo>
                <a:lnTo>
                  <a:pt x="492769" y="463549"/>
                </a:lnTo>
                <a:lnTo>
                  <a:pt x="488211" y="468629"/>
                </a:lnTo>
                <a:lnTo>
                  <a:pt x="483527" y="473709"/>
                </a:lnTo>
                <a:lnTo>
                  <a:pt x="478718" y="477519"/>
                </a:lnTo>
                <a:lnTo>
                  <a:pt x="473790" y="482599"/>
                </a:lnTo>
                <a:lnTo>
                  <a:pt x="468749" y="487679"/>
                </a:lnTo>
                <a:lnTo>
                  <a:pt x="463593" y="492759"/>
                </a:lnTo>
                <a:lnTo>
                  <a:pt x="458325" y="496569"/>
                </a:lnTo>
                <a:lnTo>
                  <a:pt x="452949" y="500379"/>
                </a:lnTo>
                <a:lnTo>
                  <a:pt x="447472" y="505459"/>
                </a:lnTo>
                <a:lnTo>
                  <a:pt x="441895" y="509269"/>
                </a:lnTo>
                <a:lnTo>
                  <a:pt x="436217" y="513079"/>
                </a:lnTo>
                <a:lnTo>
                  <a:pt x="424587" y="520699"/>
                </a:lnTo>
                <a:lnTo>
                  <a:pt x="418642" y="523239"/>
                </a:lnTo>
                <a:lnTo>
                  <a:pt x="406498" y="530859"/>
                </a:lnTo>
                <a:lnTo>
                  <a:pt x="387728" y="538479"/>
                </a:lnTo>
                <a:lnTo>
                  <a:pt x="361814" y="548639"/>
                </a:lnTo>
                <a:lnTo>
                  <a:pt x="355201" y="549909"/>
                </a:lnTo>
                <a:lnTo>
                  <a:pt x="348546" y="552449"/>
                </a:lnTo>
                <a:lnTo>
                  <a:pt x="314733" y="558799"/>
                </a:lnTo>
                <a:close/>
              </a:path>
              <a:path w="561340" h="560069">
                <a:moveTo>
                  <a:pt x="340111" y="276859"/>
                </a:moveTo>
                <a:lnTo>
                  <a:pt x="285330" y="276859"/>
                </a:lnTo>
                <a:lnTo>
                  <a:pt x="304956" y="273049"/>
                </a:lnTo>
                <a:lnTo>
                  <a:pt x="317405" y="267969"/>
                </a:lnTo>
                <a:lnTo>
                  <a:pt x="348323" y="243839"/>
                </a:lnTo>
                <a:lnTo>
                  <a:pt x="364960" y="208279"/>
                </a:lnTo>
                <a:lnTo>
                  <a:pt x="366688" y="187959"/>
                </a:lnTo>
                <a:lnTo>
                  <a:pt x="366243" y="181609"/>
                </a:lnTo>
                <a:lnTo>
                  <a:pt x="353156" y="143509"/>
                </a:lnTo>
                <a:lnTo>
                  <a:pt x="324773" y="116839"/>
                </a:lnTo>
                <a:lnTo>
                  <a:pt x="287063" y="104139"/>
                </a:lnTo>
                <a:lnTo>
                  <a:pt x="499343" y="104139"/>
                </a:lnTo>
                <a:lnTo>
                  <a:pt x="501494" y="106679"/>
                </a:lnTo>
                <a:lnTo>
                  <a:pt x="505661" y="113029"/>
                </a:lnTo>
                <a:lnTo>
                  <a:pt x="509692" y="118109"/>
                </a:lnTo>
                <a:lnTo>
                  <a:pt x="513587" y="124459"/>
                </a:lnTo>
                <a:lnTo>
                  <a:pt x="517342" y="129539"/>
                </a:lnTo>
                <a:lnTo>
                  <a:pt x="520952" y="135889"/>
                </a:lnTo>
                <a:lnTo>
                  <a:pt x="539506" y="172719"/>
                </a:lnTo>
                <a:lnTo>
                  <a:pt x="552453" y="212089"/>
                </a:lnTo>
                <a:lnTo>
                  <a:pt x="554044" y="218439"/>
                </a:lnTo>
                <a:lnTo>
                  <a:pt x="555470" y="224789"/>
                </a:lnTo>
                <a:lnTo>
                  <a:pt x="556731" y="232409"/>
                </a:lnTo>
                <a:lnTo>
                  <a:pt x="557825" y="238759"/>
                </a:lnTo>
                <a:lnTo>
                  <a:pt x="560678" y="270509"/>
                </a:lnTo>
                <a:lnTo>
                  <a:pt x="348149" y="270509"/>
                </a:lnTo>
                <a:lnTo>
                  <a:pt x="343451" y="274319"/>
                </a:lnTo>
                <a:lnTo>
                  <a:pt x="340111" y="276859"/>
                </a:lnTo>
                <a:close/>
              </a:path>
              <a:path w="561340" h="560069">
                <a:moveTo>
                  <a:pt x="292659" y="294639"/>
                </a:moveTo>
                <a:lnTo>
                  <a:pt x="268138" y="294639"/>
                </a:lnTo>
                <a:lnTo>
                  <a:pt x="250101" y="290829"/>
                </a:lnTo>
                <a:lnTo>
                  <a:pt x="238544" y="287019"/>
                </a:lnTo>
                <a:lnTo>
                  <a:pt x="232995" y="283209"/>
                </a:lnTo>
                <a:lnTo>
                  <a:pt x="222355" y="278129"/>
                </a:lnTo>
                <a:lnTo>
                  <a:pt x="217346" y="274319"/>
                </a:lnTo>
                <a:lnTo>
                  <a:pt x="212648" y="270509"/>
                </a:lnTo>
                <a:lnTo>
                  <a:pt x="249512" y="270509"/>
                </a:lnTo>
                <a:lnTo>
                  <a:pt x="258974" y="274319"/>
                </a:lnTo>
                <a:lnTo>
                  <a:pt x="265445" y="275589"/>
                </a:lnTo>
                <a:lnTo>
                  <a:pt x="278711" y="276859"/>
                </a:lnTo>
                <a:lnTo>
                  <a:pt x="340111" y="276859"/>
                </a:lnTo>
                <a:lnTo>
                  <a:pt x="338442" y="278129"/>
                </a:lnTo>
                <a:lnTo>
                  <a:pt x="327802" y="283209"/>
                </a:lnTo>
                <a:lnTo>
                  <a:pt x="322253" y="287019"/>
                </a:lnTo>
                <a:lnTo>
                  <a:pt x="310696" y="290829"/>
                </a:lnTo>
                <a:lnTo>
                  <a:pt x="292659" y="294639"/>
                </a:lnTo>
                <a:close/>
              </a:path>
              <a:path w="561340" h="560069">
                <a:moveTo>
                  <a:pt x="499353" y="454659"/>
                </a:moveTo>
                <a:lnTo>
                  <a:pt x="389586" y="454659"/>
                </a:lnTo>
                <a:lnTo>
                  <a:pt x="397770" y="453389"/>
                </a:lnTo>
                <a:lnTo>
                  <a:pt x="401743" y="452119"/>
                </a:lnTo>
                <a:lnTo>
                  <a:pt x="409451" y="448309"/>
                </a:lnTo>
                <a:lnTo>
                  <a:pt x="413112" y="447039"/>
                </a:lnTo>
                <a:lnTo>
                  <a:pt x="420048" y="441959"/>
                </a:lnTo>
                <a:lnTo>
                  <a:pt x="423257" y="439419"/>
                </a:lnTo>
                <a:lnTo>
                  <a:pt x="429156" y="433069"/>
                </a:lnTo>
                <a:lnTo>
                  <a:pt x="431789" y="430529"/>
                </a:lnTo>
                <a:lnTo>
                  <a:pt x="444822" y="391159"/>
                </a:lnTo>
                <a:lnTo>
                  <a:pt x="437728" y="353059"/>
                </a:lnTo>
                <a:lnTo>
                  <a:pt x="417849" y="318769"/>
                </a:lnTo>
                <a:lnTo>
                  <a:pt x="387288" y="290829"/>
                </a:lnTo>
                <a:lnTo>
                  <a:pt x="348149" y="270509"/>
                </a:lnTo>
                <a:lnTo>
                  <a:pt x="560678" y="270509"/>
                </a:lnTo>
                <a:lnTo>
                  <a:pt x="560797" y="274319"/>
                </a:lnTo>
                <a:lnTo>
                  <a:pt x="560781" y="287019"/>
                </a:lnTo>
                <a:lnTo>
                  <a:pt x="560528" y="293369"/>
                </a:lnTo>
                <a:lnTo>
                  <a:pt x="555476" y="334009"/>
                </a:lnTo>
                <a:lnTo>
                  <a:pt x="554050" y="341629"/>
                </a:lnTo>
                <a:lnTo>
                  <a:pt x="552460" y="347979"/>
                </a:lnTo>
                <a:lnTo>
                  <a:pt x="550706" y="354329"/>
                </a:lnTo>
                <a:lnTo>
                  <a:pt x="548788" y="360679"/>
                </a:lnTo>
                <a:lnTo>
                  <a:pt x="546709" y="368299"/>
                </a:lnTo>
                <a:lnTo>
                  <a:pt x="530919" y="406399"/>
                </a:lnTo>
                <a:lnTo>
                  <a:pt x="527748" y="411479"/>
                </a:lnTo>
                <a:lnTo>
                  <a:pt x="524428" y="417829"/>
                </a:lnTo>
                <a:lnTo>
                  <a:pt x="520963" y="424179"/>
                </a:lnTo>
                <a:lnTo>
                  <a:pt x="517353" y="429259"/>
                </a:lnTo>
                <a:lnTo>
                  <a:pt x="513598" y="435609"/>
                </a:lnTo>
                <a:lnTo>
                  <a:pt x="509703" y="441959"/>
                </a:lnTo>
                <a:lnTo>
                  <a:pt x="505672" y="447039"/>
                </a:lnTo>
                <a:lnTo>
                  <a:pt x="501505" y="452119"/>
                </a:lnTo>
                <a:lnTo>
                  <a:pt x="499353" y="454659"/>
                </a:lnTo>
                <a:close/>
              </a:path>
              <a:path w="561340" h="560069">
                <a:moveTo>
                  <a:pt x="301029" y="560069"/>
                </a:moveTo>
                <a:lnTo>
                  <a:pt x="259768" y="560069"/>
                </a:lnTo>
                <a:lnTo>
                  <a:pt x="252908" y="558799"/>
                </a:lnTo>
                <a:lnTo>
                  <a:pt x="307889" y="558799"/>
                </a:lnTo>
                <a:lnTo>
                  <a:pt x="301029" y="560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0421" y="2787312"/>
            <a:ext cx="561340" cy="560070"/>
          </a:xfrm>
          <a:custGeom>
            <a:avLst/>
            <a:gdLst/>
            <a:ahLst/>
            <a:cxnLst/>
            <a:rect l="l" t="t" r="r" b="b"/>
            <a:pathLst>
              <a:path w="561340" h="560070">
                <a:moveTo>
                  <a:pt x="307888" y="1269"/>
                </a:moveTo>
                <a:lnTo>
                  <a:pt x="252908" y="1269"/>
                </a:lnTo>
                <a:lnTo>
                  <a:pt x="259768" y="0"/>
                </a:lnTo>
                <a:lnTo>
                  <a:pt x="301028" y="0"/>
                </a:lnTo>
                <a:lnTo>
                  <a:pt x="307888" y="1269"/>
                </a:lnTo>
                <a:close/>
              </a:path>
              <a:path w="561340" h="560070">
                <a:moveTo>
                  <a:pt x="314733" y="558799"/>
                </a:moveTo>
                <a:lnTo>
                  <a:pt x="246064" y="558799"/>
                </a:lnTo>
                <a:lnTo>
                  <a:pt x="212251" y="552449"/>
                </a:lnTo>
                <a:lnTo>
                  <a:pt x="205597" y="549909"/>
                </a:lnTo>
                <a:lnTo>
                  <a:pt x="198983" y="548639"/>
                </a:lnTo>
                <a:lnTo>
                  <a:pt x="179462" y="541019"/>
                </a:lnTo>
                <a:lnTo>
                  <a:pt x="154299" y="530859"/>
                </a:lnTo>
                <a:lnTo>
                  <a:pt x="142155" y="523239"/>
                </a:lnTo>
                <a:lnTo>
                  <a:pt x="136210" y="520699"/>
                </a:lnTo>
                <a:lnTo>
                  <a:pt x="124580" y="513079"/>
                </a:lnTo>
                <a:lnTo>
                  <a:pt x="118902" y="509269"/>
                </a:lnTo>
                <a:lnTo>
                  <a:pt x="113325" y="505459"/>
                </a:lnTo>
                <a:lnTo>
                  <a:pt x="107848" y="500379"/>
                </a:lnTo>
                <a:lnTo>
                  <a:pt x="102472" y="496569"/>
                </a:lnTo>
                <a:lnTo>
                  <a:pt x="97204" y="492759"/>
                </a:lnTo>
                <a:lnTo>
                  <a:pt x="92049" y="487679"/>
                </a:lnTo>
                <a:lnTo>
                  <a:pt x="87007" y="482599"/>
                </a:lnTo>
                <a:lnTo>
                  <a:pt x="82079" y="477519"/>
                </a:lnTo>
                <a:lnTo>
                  <a:pt x="77270" y="473709"/>
                </a:lnTo>
                <a:lnTo>
                  <a:pt x="72586" y="468629"/>
                </a:lnTo>
                <a:lnTo>
                  <a:pt x="68028" y="463549"/>
                </a:lnTo>
                <a:lnTo>
                  <a:pt x="63595" y="457199"/>
                </a:lnTo>
                <a:lnTo>
                  <a:pt x="59292" y="452119"/>
                </a:lnTo>
                <a:lnTo>
                  <a:pt x="55126" y="447039"/>
                </a:lnTo>
                <a:lnTo>
                  <a:pt x="51094" y="441959"/>
                </a:lnTo>
                <a:lnTo>
                  <a:pt x="47199" y="435609"/>
                </a:lnTo>
                <a:lnTo>
                  <a:pt x="43444" y="429259"/>
                </a:lnTo>
                <a:lnTo>
                  <a:pt x="39834" y="424179"/>
                </a:lnTo>
                <a:lnTo>
                  <a:pt x="36369" y="417829"/>
                </a:lnTo>
                <a:lnTo>
                  <a:pt x="33049" y="411479"/>
                </a:lnTo>
                <a:lnTo>
                  <a:pt x="29878" y="406399"/>
                </a:lnTo>
                <a:lnTo>
                  <a:pt x="14088" y="368299"/>
                </a:lnTo>
                <a:lnTo>
                  <a:pt x="12009" y="360679"/>
                </a:lnTo>
                <a:lnTo>
                  <a:pt x="10091" y="354329"/>
                </a:lnTo>
                <a:lnTo>
                  <a:pt x="8337" y="347979"/>
                </a:lnTo>
                <a:lnTo>
                  <a:pt x="6747" y="341629"/>
                </a:lnTo>
                <a:lnTo>
                  <a:pt x="5321" y="334009"/>
                </a:lnTo>
                <a:lnTo>
                  <a:pt x="4061" y="327659"/>
                </a:lnTo>
                <a:lnTo>
                  <a:pt x="16" y="287019"/>
                </a:lnTo>
                <a:lnTo>
                  <a:pt x="0" y="274319"/>
                </a:lnTo>
                <a:lnTo>
                  <a:pt x="118" y="270509"/>
                </a:lnTo>
                <a:lnTo>
                  <a:pt x="4061" y="232409"/>
                </a:lnTo>
                <a:lnTo>
                  <a:pt x="5321" y="224789"/>
                </a:lnTo>
                <a:lnTo>
                  <a:pt x="6747" y="218439"/>
                </a:lnTo>
                <a:lnTo>
                  <a:pt x="8337" y="212089"/>
                </a:lnTo>
                <a:lnTo>
                  <a:pt x="10091" y="204469"/>
                </a:lnTo>
                <a:lnTo>
                  <a:pt x="23994" y="166369"/>
                </a:lnTo>
                <a:lnTo>
                  <a:pt x="39834" y="135889"/>
                </a:lnTo>
                <a:lnTo>
                  <a:pt x="43444" y="129539"/>
                </a:lnTo>
                <a:lnTo>
                  <a:pt x="47199" y="124459"/>
                </a:lnTo>
                <a:lnTo>
                  <a:pt x="51094" y="118109"/>
                </a:lnTo>
                <a:lnTo>
                  <a:pt x="55126" y="113029"/>
                </a:lnTo>
                <a:lnTo>
                  <a:pt x="82079" y="81279"/>
                </a:lnTo>
                <a:lnTo>
                  <a:pt x="92049" y="72389"/>
                </a:lnTo>
                <a:lnTo>
                  <a:pt x="97204" y="67309"/>
                </a:lnTo>
                <a:lnTo>
                  <a:pt x="102472" y="63499"/>
                </a:lnTo>
                <a:lnTo>
                  <a:pt x="107848" y="58419"/>
                </a:lnTo>
                <a:lnTo>
                  <a:pt x="113325" y="54609"/>
                </a:lnTo>
                <a:lnTo>
                  <a:pt x="148188" y="33019"/>
                </a:lnTo>
                <a:lnTo>
                  <a:pt x="154299" y="29209"/>
                </a:lnTo>
                <a:lnTo>
                  <a:pt x="160484" y="26669"/>
                </a:lnTo>
                <a:lnTo>
                  <a:pt x="166740" y="22859"/>
                </a:lnTo>
                <a:lnTo>
                  <a:pt x="185912" y="15239"/>
                </a:lnTo>
                <a:lnTo>
                  <a:pt x="192419" y="13969"/>
                </a:lnTo>
                <a:lnTo>
                  <a:pt x="205597" y="8889"/>
                </a:lnTo>
                <a:lnTo>
                  <a:pt x="246064" y="1269"/>
                </a:lnTo>
                <a:lnTo>
                  <a:pt x="314731" y="1269"/>
                </a:lnTo>
                <a:lnTo>
                  <a:pt x="348543" y="7619"/>
                </a:lnTo>
                <a:lnTo>
                  <a:pt x="355197" y="10159"/>
                </a:lnTo>
                <a:lnTo>
                  <a:pt x="361810" y="11429"/>
                </a:lnTo>
                <a:lnTo>
                  <a:pt x="368373" y="13969"/>
                </a:lnTo>
                <a:lnTo>
                  <a:pt x="374880" y="15239"/>
                </a:lnTo>
                <a:lnTo>
                  <a:pt x="394051" y="22859"/>
                </a:lnTo>
                <a:lnTo>
                  <a:pt x="400307" y="26669"/>
                </a:lnTo>
                <a:lnTo>
                  <a:pt x="406491" y="29209"/>
                </a:lnTo>
                <a:lnTo>
                  <a:pt x="412603" y="33019"/>
                </a:lnTo>
                <a:lnTo>
                  <a:pt x="447463" y="54609"/>
                </a:lnTo>
                <a:lnTo>
                  <a:pt x="458315" y="63499"/>
                </a:lnTo>
                <a:lnTo>
                  <a:pt x="463584" y="67309"/>
                </a:lnTo>
                <a:lnTo>
                  <a:pt x="468739" y="72389"/>
                </a:lnTo>
                <a:lnTo>
                  <a:pt x="473780" y="76199"/>
                </a:lnTo>
                <a:lnTo>
                  <a:pt x="478708" y="81279"/>
                </a:lnTo>
                <a:lnTo>
                  <a:pt x="499343" y="104139"/>
                </a:lnTo>
                <a:lnTo>
                  <a:pt x="280399" y="104139"/>
                </a:lnTo>
                <a:lnTo>
                  <a:pt x="241933" y="113029"/>
                </a:lnTo>
                <a:lnTo>
                  <a:pt x="214025" y="135889"/>
                </a:lnTo>
                <a:lnTo>
                  <a:pt x="198012" y="167639"/>
                </a:lnTo>
                <a:lnTo>
                  <a:pt x="195233" y="201929"/>
                </a:lnTo>
                <a:lnTo>
                  <a:pt x="207028" y="236219"/>
                </a:lnTo>
                <a:lnTo>
                  <a:pt x="234735" y="262889"/>
                </a:lnTo>
                <a:lnTo>
                  <a:pt x="240381" y="266699"/>
                </a:lnTo>
                <a:lnTo>
                  <a:pt x="246358" y="269239"/>
                </a:lnTo>
                <a:lnTo>
                  <a:pt x="249512" y="270509"/>
                </a:lnTo>
                <a:lnTo>
                  <a:pt x="212648" y="270509"/>
                </a:lnTo>
                <a:lnTo>
                  <a:pt x="173509" y="290829"/>
                </a:lnTo>
                <a:lnTo>
                  <a:pt x="142948" y="318769"/>
                </a:lnTo>
                <a:lnTo>
                  <a:pt x="123069" y="353059"/>
                </a:lnTo>
                <a:lnTo>
                  <a:pt x="115975" y="391159"/>
                </a:lnTo>
                <a:lnTo>
                  <a:pt x="115977" y="396239"/>
                </a:lnTo>
                <a:lnTo>
                  <a:pt x="131641" y="433069"/>
                </a:lnTo>
                <a:lnTo>
                  <a:pt x="137540" y="439419"/>
                </a:lnTo>
                <a:lnTo>
                  <a:pt x="140749" y="441959"/>
                </a:lnTo>
                <a:lnTo>
                  <a:pt x="147685" y="447039"/>
                </a:lnTo>
                <a:lnTo>
                  <a:pt x="151346" y="448309"/>
                </a:lnTo>
                <a:lnTo>
                  <a:pt x="159054" y="452119"/>
                </a:lnTo>
                <a:lnTo>
                  <a:pt x="163027" y="453389"/>
                </a:lnTo>
                <a:lnTo>
                  <a:pt x="171211" y="454659"/>
                </a:lnTo>
                <a:lnTo>
                  <a:pt x="499353" y="454659"/>
                </a:lnTo>
                <a:lnTo>
                  <a:pt x="497202" y="457199"/>
                </a:lnTo>
                <a:lnTo>
                  <a:pt x="492769" y="463549"/>
                </a:lnTo>
                <a:lnTo>
                  <a:pt x="488211" y="468629"/>
                </a:lnTo>
                <a:lnTo>
                  <a:pt x="483527" y="473709"/>
                </a:lnTo>
                <a:lnTo>
                  <a:pt x="478718" y="477519"/>
                </a:lnTo>
                <a:lnTo>
                  <a:pt x="473790" y="482599"/>
                </a:lnTo>
                <a:lnTo>
                  <a:pt x="468749" y="487679"/>
                </a:lnTo>
                <a:lnTo>
                  <a:pt x="463593" y="492759"/>
                </a:lnTo>
                <a:lnTo>
                  <a:pt x="458325" y="496569"/>
                </a:lnTo>
                <a:lnTo>
                  <a:pt x="452949" y="500379"/>
                </a:lnTo>
                <a:lnTo>
                  <a:pt x="447472" y="505459"/>
                </a:lnTo>
                <a:lnTo>
                  <a:pt x="441895" y="509269"/>
                </a:lnTo>
                <a:lnTo>
                  <a:pt x="436217" y="513079"/>
                </a:lnTo>
                <a:lnTo>
                  <a:pt x="424587" y="520699"/>
                </a:lnTo>
                <a:lnTo>
                  <a:pt x="418642" y="523239"/>
                </a:lnTo>
                <a:lnTo>
                  <a:pt x="406498" y="530859"/>
                </a:lnTo>
                <a:lnTo>
                  <a:pt x="387728" y="538479"/>
                </a:lnTo>
                <a:lnTo>
                  <a:pt x="361814" y="548639"/>
                </a:lnTo>
                <a:lnTo>
                  <a:pt x="355201" y="549909"/>
                </a:lnTo>
                <a:lnTo>
                  <a:pt x="348546" y="552449"/>
                </a:lnTo>
                <a:lnTo>
                  <a:pt x="314733" y="558799"/>
                </a:lnTo>
                <a:close/>
              </a:path>
              <a:path w="561340" h="560070">
                <a:moveTo>
                  <a:pt x="340111" y="276859"/>
                </a:moveTo>
                <a:lnTo>
                  <a:pt x="285330" y="276859"/>
                </a:lnTo>
                <a:lnTo>
                  <a:pt x="304956" y="273049"/>
                </a:lnTo>
                <a:lnTo>
                  <a:pt x="317405" y="267969"/>
                </a:lnTo>
                <a:lnTo>
                  <a:pt x="348323" y="243839"/>
                </a:lnTo>
                <a:lnTo>
                  <a:pt x="364960" y="208279"/>
                </a:lnTo>
                <a:lnTo>
                  <a:pt x="366688" y="187959"/>
                </a:lnTo>
                <a:lnTo>
                  <a:pt x="366243" y="181609"/>
                </a:lnTo>
                <a:lnTo>
                  <a:pt x="353156" y="143509"/>
                </a:lnTo>
                <a:lnTo>
                  <a:pt x="324773" y="116839"/>
                </a:lnTo>
                <a:lnTo>
                  <a:pt x="287063" y="104139"/>
                </a:lnTo>
                <a:lnTo>
                  <a:pt x="499343" y="104139"/>
                </a:lnTo>
                <a:lnTo>
                  <a:pt x="501494" y="106679"/>
                </a:lnTo>
                <a:lnTo>
                  <a:pt x="505661" y="113029"/>
                </a:lnTo>
                <a:lnTo>
                  <a:pt x="509692" y="118109"/>
                </a:lnTo>
                <a:lnTo>
                  <a:pt x="513587" y="124459"/>
                </a:lnTo>
                <a:lnTo>
                  <a:pt x="517342" y="129539"/>
                </a:lnTo>
                <a:lnTo>
                  <a:pt x="520952" y="135889"/>
                </a:lnTo>
                <a:lnTo>
                  <a:pt x="539506" y="172719"/>
                </a:lnTo>
                <a:lnTo>
                  <a:pt x="552453" y="212089"/>
                </a:lnTo>
                <a:lnTo>
                  <a:pt x="554044" y="218439"/>
                </a:lnTo>
                <a:lnTo>
                  <a:pt x="555470" y="224789"/>
                </a:lnTo>
                <a:lnTo>
                  <a:pt x="556731" y="232409"/>
                </a:lnTo>
                <a:lnTo>
                  <a:pt x="557825" y="238759"/>
                </a:lnTo>
                <a:lnTo>
                  <a:pt x="560678" y="270509"/>
                </a:lnTo>
                <a:lnTo>
                  <a:pt x="348149" y="270509"/>
                </a:lnTo>
                <a:lnTo>
                  <a:pt x="343451" y="274319"/>
                </a:lnTo>
                <a:lnTo>
                  <a:pt x="340111" y="276859"/>
                </a:lnTo>
                <a:close/>
              </a:path>
              <a:path w="561340" h="560070">
                <a:moveTo>
                  <a:pt x="292659" y="294639"/>
                </a:moveTo>
                <a:lnTo>
                  <a:pt x="268138" y="294639"/>
                </a:lnTo>
                <a:lnTo>
                  <a:pt x="250101" y="290829"/>
                </a:lnTo>
                <a:lnTo>
                  <a:pt x="238544" y="287019"/>
                </a:lnTo>
                <a:lnTo>
                  <a:pt x="232995" y="283209"/>
                </a:lnTo>
                <a:lnTo>
                  <a:pt x="222355" y="278129"/>
                </a:lnTo>
                <a:lnTo>
                  <a:pt x="217346" y="274319"/>
                </a:lnTo>
                <a:lnTo>
                  <a:pt x="212648" y="270509"/>
                </a:lnTo>
                <a:lnTo>
                  <a:pt x="249512" y="270509"/>
                </a:lnTo>
                <a:lnTo>
                  <a:pt x="258974" y="274319"/>
                </a:lnTo>
                <a:lnTo>
                  <a:pt x="265445" y="275589"/>
                </a:lnTo>
                <a:lnTo>
                  <a:pt x="278711" y="276859"/>
                </a:lnTo>
                <a:lnTo>
                  <a:pt x="340111" y="276859"/>
                </a:lnTo>
                <a:lnTo>
                  <a:pt x="338442" y="278129"/>
                </a:lnTo>
                <a:lnTo>
                  <a:pt x="327802" y="283209"/>
                </a:lnTo>
                <a:lnTo>
                  <a:pt x="322253" y="287019"/>
                </a:lnTo>
                <a:lnTo>
                  <a:pt x="310696" y="290829"/>
                </a:lnTo>
                <a:lnTo>
                  <a:pt x="292659" y="294639"/>
                </a:lnTo>
                <a:close/>
              </a:path>
              <a:path w="561340" h="560070">
                <a:moveTo>
                  <a:pt x="499353" y="454659"/>
                </a:moveTo>
                <a:lnTo>
                  <a:pt x="389586" y="454659"/>
                </a:lnTo>
                <a:lnTo>
                  <a:pt x="397770" y="453389"/>
                </a:lnTo>
                <a:lnTo>
                  <a:pt x="401743" y="452119"/>
                </a:lnTo>
                <a:lnTo>
                  <a:pt x="409451" y="448309"/>
                </a:lnTo>
                <a:lnTo>
                  <a:pt x="413112" y="447039"/>
                </a:lnTo>
                <a:lnTo>
                  <a:pt x="420048" y="441959"/>
                </a:lnTo>
                <a:lnTo>
                  <a:pt x="423257" y="439419"/>
                </a:lnTo>
                <a:lnTo>
                  <a:pt x="429156" y="433069"/>
                </a:lnTo>
                <a:lnTo>
                  <a:pt x="431789" y="430529"/>
                </a:lnTo>
                <a:lnTo>
                  <a:pt x="444822" y="391159"/>
                </a:lnTo>
                <a:lnTo>
                  <a:pt x="437728" y="353059"/>
                </a:lnTo>
                <a:lnTo>
                  <a:pt x="417849" y="318769"/>
                </a:lnTo>
                <a:lnTo>
                  <a:pt x="387288" y="290829"/>
                </a:lnTo>
                <a:lnTo>
                  <a:pt x="348149" y="270509"/>
                </a:lnTo>
                <a:lnTo>
                  <a:pt x="560678" y="270509"/>
                </a:lnTo>
                <a:lnTo>
                  <a:pt x="560797" y="274319"/>
                </a:lnTo>
                <a:lnTo>
                  <a:pt x="560781" y="287019"/>
                </a:lnTo>
                <a:lnTo>
                  <a:pt x="560528" y="293369"/>
                </a:lnTo>
                <a:lnTo>
                  <a:pt x="555476" y="334009"/>
                </a:lnTo>
                <a:lnTo>
                  <a:pt x="554050" y="341629"/>
                </a:lnTo>
                <a:lnTo>
                  <a:pt x="552460" y="347979"/>
                </a:lnTo>
                <a:lnTo>
                  <a:pt x="550706" y="354329"/>
                </a:lnTo>
                <a:lnTo>
                  <a:pt x="548788" y="360679"/>
                </a:lnTo>
                <a:lnTo>
                  <a:pt x="546709" y="368299"/>
                </a:lnTo>
                <a:lnTo>
                  <a:pt x="530919" y="406399"/>
                </a:lnTo>
                <a:lnTo>
                  <a:pt x="527748" y="411479"/>
                </a:lnTo>
                <a:lnTo>
                  <a:pt x="524428" y="417829"/>
                </a:lnTo>
                <a:lnTo>
                  <a:pt x="520963" y="424179"/>
                </a:lnTo>
                <a:lnTo>
                  <a:pt x="517353" y="429259"/>
                </a:lnTo>
                <a:lnTo>
                  <a:pt x="513598" y="435609"/>
                </a:lnTo>
                <a:lnTo>
                  <a:pt x="509703" y="441959"/>
                </a:lnTo>
                <a:lnTo>
                  <a:pt x="505672" y="447039"/>
                </a:lnTo>
                <a:lnTo>
                  <a:pt x="501505" y="452119"/>
                </a:lnTo>
                <a:lnTo>
                  <a:pt x="499353" y="454659"/>
                </a:lnTo>
                <a:close/>
              </a:path>
              <a:path w="561340" h="560070">
                <a:moveTo>
                  <a:pt x="301029" y="560069"/>
                </a:moveTo>
                <a:lnTo>
                  <a:pt x="259768" y="560069"/>
                </a:lnTo>
                <a:lnTo>
                  <a:pt x="252908" y="558799"/>
                </a:lnTo>
                <a:lnTo>
                  <a:pt x="307889" y="558799"/>
                </a:lnTo>
                <a:lnTo>
                  <a:pt x="301029" y="560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419" y="3723583"/>
            <a:ext cx="543560" cy="542290"/>
          </a:xfrm>
          <a:custGeom>
            <a:avLst/>
            <a:gdLst/>
            <a:ahLst/>
            <a:cxnLst/>
            <a:rect l="l" t="t" r="r" b="b"/>
            <a:pathLst>
              <a:path w="543560" h="542289">
                <a:moveTo>
                  <a:pt x="298330" y="1270"/>
                </a:moveTo>
                <a:lnTo>
                  <a:pt x="245057" y="1270"/>
                </a:lnTo>
                <a:lnTo>
                  <a:pt x="251704" y="0"/>
                </a:lnTo>
                <a:lnTo>
                  <a:pt x="291683" y="0"/>
                </a:lnTo>
                <a:lnTo>
                  <a:pt x="298330" y="1270"/>
                </a:lnTo>
                <a:close/>
              </a:path>
              <a:path w="543560" h="542289">
                <a:moveTo>
                  <a:pt x="304963" y="541020"/>
                </a:moveTo>
                <a:lnTo>
                  <a:pt x="238426" y="541020"/>
                </a:lnTo>
                <a:lnTo>
                  <a:pt x="199214" y="533400"/>
                </a:lnTo>
                <a:lnTo>
                  <a:pt x="192806" y="530860"/>
                </a:lnTo>
                <a:lnTo>
                  <a:pt x="186446" y="529590"/>
                </a:lnTo>
                <a:lnTo>
                  <a:pt x="173891" y="524510"/>
                </a:lnTo>
                <a:lnTo>
                  <a:pt x="149510" y="514350"/>
                </a:lnTo>
                <a:lnTo>
                  <a:pt x="143587" y="510540"/>
                </a:lnTo>
                <a:lnTo>
                  <a:pt x="137742" y="508000"/>
                </a:lnTo>
                <a:lnTo>
                  <a:pt x="104500" y="485140"/>
                </a:lnTo>
                <a:lnTo>
                  <a:pt x="84306" y="467360"/>
                </a:lnTo>
                <a:lnTo>
                  <a:pt x="79531" y="463550"/>
                </a:lnTo>
                <a:lnTo>
                  <a:pt x="53414" y="433070"/>
                </a:lnTo>
                <a:lnTo>
                  <a:pt x="45734" y="421640"/>
                </a:lnTo>
                <a:lnTo>
                  <a:pt x="42096" y="416560"/>
                </a:lnTo>
                <a:lnTo>
                  <a:pt x="38598" y="410210"/>
                </a:lnTo>
                <a:lnTo>
                  <a:pt x="35240" y="405130"/>
                </a:lnTo>
                <a:lnTo>
                  <a:pt x="32023" y="398780"/>
                </a:lnTo>
                <a:lnTo>
                  <a:pt x="18143" y="368300"/>
                </a:lnTo>
                <a:lnTo>
                  <a:pt x="15820" y="363220"/>
                </a:lnTo>
                <a:lnTo>
                  <a:pt x="13651" y="356870"/>
                </a:lnTo>
                <a:lnTo>
                  <a:pt x="11636" y="350520"/>
                </a:lnTo>
                <a:lnTo>
                  <a:pt x="9778" y="344170"/>
                </a:lnTo>
                <a:lnTo>
                  <a:pt x="8078" y="336550"/>
                </a:lnTo>
                <a:lnTo>
                  <a:pt x="6538" y="330200"/>
                </a:lnTo>
                <a:lnTo>
                  <a:pt x="670" y="290830"/>
                </a:lnTo>
                <a:lnTo>
                  <a:pt x="0" y="265430"/>
                </a:lnTo>
                <a:lnTo>
                  <a:pt x="261" y="257810"/>
                </a:lnTo>
                <a:lnTo>
                  <a:pt x="5156" y="218440"/>
                </a:lnTo>
                <a:lnTo>
                  <a:pt x="6538" y="212090"/>
                </a:lnTo>
                <a:lnTo>
                  <a:pt x="8078" y="204470"/>
                </a:lnTo>
                <a:lnTo>
                  <a:pt x="20621" y="167640"/>
                </a:lnTo>
                <a:lnTo>
                  <a:pt x="23249" y="161290"/>
                </a:lnTo>
                <a:lnTo>
                  <a:pt x="26026" y="154940"/>
                </a:lnTo>
                <a:lnTo>
                  <a:pt x="28950" y="148590"/>
                </a:lnTo>
                <a:lnTo>
                  <a:pt x="32023" y="143510"/>
                </a:lnTo>
                <a:lnTo>
                  <a:pt x="35240" y="137160"/>
                </a:lnTo>
                <a:lnTo>
                  <a:pt x="38598" y="130810"/>
                </a:lnTo>
                <a:lnTo>
                  <a:pt x="42096" y="125730"/>
                </a:lnTo>
                <a:lnTo>
                  <a:pt x="45734" y="120650"/>
                </a:lnTo>
                <a:lnTo>
                  <a:pt x="49508" y="114300"/>
                </a:lnTo>
                <a:lnTo>
                  <a:pt x="74871" y="83820"/>
                </a:lnTo>
                <a:lnTo>
                  <a:pt x="84306" y="74930"/>
                </a:lnTo>
                <a:lnTo>
                  <a:pt x="89191" y="69850"/>
                </a:lnTo>
                <a:lnTo>
                  <a:pt x="120712" y="45720"/>
                </a:lnTo>
                <a:lnTo>
                  <a:pt x="143587" y="31750"/>
                </a:lnTo>
                <a:lnTo>
                  <a:pt x="149510" y="27940"/>
                </a:lnTo>
                <a:lnTo>
                  <a:pt x="161564" y="22860"/>
                </a:lnTo>
                <a:lnTo>
                  <a:pt x="186446" y="12700"/>
                </a:lnTo>
                <a:lnTo>
                  <a:pt x="192806" y="11430"/>
                </a:lnTo>
                <a:lnTo>
                  <a:pt x="199214" y="8890"/>
                </a:lnTo>
                <a:lnTo>
                  <a:pt x="238426" y="1270"/>
                </a:lnTo>
                <a:lnTo>
                  <a:pt x="304961" y="1270"/>
                </a:lnTo>
                <a:lnTo>
                  <a:pt x="344171" y="8890"/>
                </a:lnTo>
                <a:lnTo>
                  <a:pt x="350578" y="11430"/>
                </a:lnTo>
                <a:lnTo>
                  <a:pt x="356938" y="12700"/>
                </a:lnTo>
                <a:lnTo>
                  <a:pt x="381819" y="22860"/>
                </a:lnTo>
                <a:lnTo>
                  <a:pt x="393873" y="27940"/>
                </a:lnTo>
                <a:lnTo>
                  <a:pt x="399794" y="31750"/>
                </a:lnTo>
                <a:lnTo>
                  <a:pt x="405639" y="34290"/>
                </a:lnTo>
                <a:lnTo>
                  <a:pt x="438879" y="57150"/>
                </a:lnTo>
                <a:lnTo>
                  <a:pt x="459073" y="74930"/>
                </a:lnTo>
                <a:lnTo>
                  <a:pt x="463848" y="78740"/>
                </a:lnTo>
                <a:lnTo>
                  <a:pt x="483842" y="101600"/>
                </a:lnTo>
                <a:lnTo>
                  <a:pt x="271694" y="101600"/>
                </a:lnTo>
                <a:lnTo>
                  <a:pt x="234423" y="110490"/>
                </a:lnTo>
                <a:lnTo>
                  <a:pt x="207381" y="132080"/>
                </a:lnTo>
                <a:lnTo>
                  <a:pt x="191865" y="162560"/>
                </a:lnTo>
                <a:lnTo>
                  <a:pt x="189172" y="195580"/>
                </a:lnTo>
                <a:lnTo>
                  <a:pt x="200601" y="228600"/>
                </a:lnTo>
                <a:lnTo>
                  <a:pt x="227448" y="255270"/>
                </a:lnTo>
                <a:lnTo>
                  <a:pt x="232919" y="259080"/>
                </a:lnTo>
                <a:lnTo>
                  <a:pt x="238711" y="261620"/>
                </a:lnTo>
                <a:lnTo>
                  <a:pt x="206047" y="261620"/>
                </a:lnTo>
                <a:lnTo>
                  <a:pt x="168123" y="280670"/>
                </a:lnTo>
                <a:lnTo>
                  <a:pt x="138511" y="308610"/>
                </a:lnTo>
                <a:lnTo>
                  <a:pt x="119248" y="341630"/>
                </a:lnTo>
                <a:lnTo>
                  <a:pt x="112375" y="379730"/>
                </a:lnTo>
                <a:lnTo>
                  <a:pt x="112377" y="383540"/>
                </a:lnTo>
                <a:lnTo>
                  <a:pt x="125003" y="416560"/>
                </a:lnTo>
                <a:lnTo>
                  <a:pt x="127555" y="420370"/>
                </a:lnTo>
                <a:lnTo>
                  <a:pt x="133270" y="425450"/>
                </a:lnTo>
                <a:lnTo>
                  <a:pt x="136379" y="427990"/>
                </a:lnTo>
                <a:lnTo>
                  <a:pt x="143100" y="433070"/>
                </a:lnTo>
                <a:lnTo>
                  <a:pt x="146648" y="434340"/>
                </a:lnTo>
                <a:lnTo>
                  <a:pt x="154116" y="438150"/>
                </a:lnTo>
                <a:lnTo>
                  <a:pt x="157966" y="439420"/>
                </a:lnTo>
                <a:lnTo>
                  <a:pt x="165897" y="440690"/>
                </a:lnTo>
                <a:lnTo>
                  <a:pt x="483852" y="440690"/>
                </a:lnTo>
                <a:lnTo>
                  <a:pt x="481768" y="443230"/>
                </a:lnTo>
                <a:lnTo>
                  <a:pt x="459082" y="467360"/>
                </a:lnTo>
                <a:lnTo>
                  <a:pt x="454197" y="472440"/>
                </a:lnTo>
                <a:lnTo>
                  <a:pt x="422676" y="496570"/>
                </a:lnTo>
                <a:lnTo>
                  <a:pt x="399801" y="510540"/>
                </a:lnTo>
                <a:lnTo>
                  <a:pt x="393879" y="514350"/>
                </a:lnTo>
                <a:lnTo>
                  <a:pt x="369498" y="524510"/>
                </a:lnTo>
                <a:lnTo>
                  <a:pt x="356942" y="529590"/>
                </a:lnTo>
                <a:lnTo>
                  <a:pt x="350582" y="530860"/>
                </a:lnTo>
                <a:lnTo>
                  <a:pt x="344174" y="533400"/>
                </a:lnTo>
                <a:lnTo>
                  <a:pt x="304963" y="541020"/>
                </a:lnTo>
                <a:close/>
              </a:path>
              <a:path w="543560" h="542289">
                <a:moveTo>
                  <a:pt x="329554" y="267970"/>
                </a:moveTo>
                <a:lnTo>
                  <a:pt x="276473" y="267970"/>
                </a:lnTo>
                <a:lnTo>
                  <a:pt x="289273" y="266700"/>
                </a:lnTo>
                <a:lnTo>
                  <a:pt x="295489" y="264160"/>
                </a:lnTo>
                <a:lnTo>
                  <a:pt x="337510" y="236220"/>
                </a:lnTo>
                <a:lnTo>
                  <a:pt x="354679" y="195580"/>
                </a:lnTo>
                <a:lnTo>
                  <a:pt x="355305" y="181610"/>
                </a:lnTo>
                <a:lnTo>
                  <a:pt x="354873" y="175260"/>
                </a:lnTo>
                <a:lnTo>
                  <a:pt x="334421" y="129540"/>
                </a:lnTo>
                <a:lnTo>
                  <a:pt x="303131" y="106680"/>
                </a:lnTo>
                <a:lnTo>
                  <a:pt x="297097" y="105410"/>
                </a:lnTo>
                <a:lnTo>
                  <a:pt x="284524" y="101600"/>
                </a:lnTo>
                <a:lnTo>
                  <a:pt x="483842" y="101600"/>
                </a:lnTo>
                <a:lnTo>
                  <a:pt x="485926" y="104140"/>
                </a:lnTo>
                <a:lnTo>
                  <a:pt x="489964" y="109220"/>
                </a:lnTo>
                <a:lnTo>
                  <a:pt x="493870" y="114300"/>
                </a:lnTo>
                <a:lnTo>
                  <a:pt x="497644" y="120650"/>
                </a:lnTo>
                <a:lnTo>
                  <a:pt x="501282" y="125730"/>
                </a:lnTo>
                <a:lnTo>
                  <a:pt x="504780" y="130810"/>
                </a:lnTo>
                <a:lnTo>
                  <a:pt x="508138" y="137160"/>
                </a:lnTo>
                <a:lnTo>
                  <a:pt x="511355" y="143510"/>
                </a:lnTo>
                <a:lnTo>
                  <a:pt x="514428" y="148590"/>
                </a:lnTo>
                <a:lnTo>
                  <a:pt x="517353" y="154940"/>
                </a:lnTo>
                <a:lnTo>
                  <a:pt x="520130" y="161290"/>
                </a:lnTo>
                <a:lnTo>
                  <a:pt x="522759" y="167640"/>
                </a:lnTo>
                <a:lnTo>
                  <a:pt x="525236" y="172720"/>
                </a:lnTo>
                <a:lnTo>
                  <a:pt x="536845" y="212090"/>
                </a:lnTo>
                <a:lnTo>
                  <a:pt x="538227" y="218440"/>
                </a:lnTo>
                <a:lnTo>
                  <a:pt x="543126" y="257810"/>
                </a:lnTo>
                <a:lnTo>
                  <a:pt x="543273" y="261620"/>
                </a:lnTo>
                <a:lnTo>
                  <a:pt x="337341" y="261620"/>
                </a:lnTo>
                <a:lnTo>
                  <a:pt x="332789" y="265430"/>
                </a:lnTo>
                <a:lnTo>
                  <a:pt x="329554" y="267970"/>
                </a:lnTo>
                <a:close/>
              </a:path>
              <a:path w="543560" h="542289">
                <a:moveTo>
                  <a:pt x="283574" y="285750"/>
                </a:moveTo>
                <a:lnTo>
                  <a:pt x="259815" y="285750"/>
                </a:lnTo>
                <a:lnTo>
                  <a:pt x="242337" y="281940"/>
                </a:lnTo>
                <a:lnTo>
                  <a:pt x="231139" y="276860"/>
                </a:lnTo>
                <a:lnTo>
                  <a:pt x="225762" y="275590"/>
                </a:lnTo>
                <a:lnTo>
                  <a:pt x="215453" y="269240"/>
                </a:lnTo>
                <a:lnTo>
                  <a:pt x="210599" y="265430"/>
                </a:lnTo>
                <a:lnTo>
                  <a:pt x="206047" y="261620"/>
                </a:lnTo>
                <a:lnTo>
                  <a:pt x="238711" y="261620"/>
                </a:lnTo>
                <a:lnTo>
                  <a:pt x="250935" y="265430"/>
                </a:lnTo>
                <a:lnTo>
                  <a:pt x="257205" y="266700"/>
                </a:lnTo>
                <a:lnTo>
                  <a:pt x="270059" y="267970"/>
                </a:lnTo>
                <a:lnTo>
                  <a:pt x="329554" y="267970"/>
                </a:lnTo>
                <a:lnTo>
                  <a:pt x="327936" y="269240"/>
                </a:lnTo>
                <a:lnTo>
                  <a:pt x="317626" y="275590"/>
                </a:lnTo>
                <a:lnTo>
                  <a:pt x="312249" y="276860"/>
                </a:lnTo>
                <a:lnTo>
                  <a:pt x="301051" y="281940"/>
                </a:lnTo>
                <a:lnTo>
                  <a:pt x="283574" y="285750"/>
                </a:lnTo>
                <a:close/>
              </a:path>
              <a:path w="543560" h="542289">
                <a:moveTo>
                  <a:pt x="483852" y="440690"/>
                </a:moveTo>
                <a:lnTo>
                  <a:pt x="377492" y="440690"/>
                </a:lnTo>
                <a:lnTo>
                  <a:pt x="385422" y="439420"/>
                </a:lnTo>
                <a:lnTo>
                  <a:pt x="389272" y="438150"/>
                </a:lnTo>
                <a:lnTo>
                  <a:pt x="396741" y="434340"/>
                </a:lnTo>
                <a:lnTo>
                  <a:pt x="400288" y="433070"/>
                </a:lnTo>
                <a:lnTo>
                  <a:pt x="407009" y="427990"/>
                </a:lnTo>
                <a:lnTo>
                  <a:pt x="410118" y="425450"/>
                </a:lnTo>
                <a:lnTo>
                  <a:pt x="415834" y="420370"/>
                </a:lnTo>
                <a:lnTo>
                  <a:pt x="418385" y="416560"/>
                </a:lnTo>
                <a:lnTo>
                  <a:pt x="422876" y="410210"/>
                </a:lnTo>
                <a:lnTo>
                  <a:pt x="431014" y="379730"/>
                </a:lnTo>
                <a:lnTo>
                  <a:pt x="424140" y="341630"/>
                </a:lnTo>
                <a:lnTo>
                  <a:pt x="404878" y="308610"/>
                </a:lnTo>
                <a:lnTo>
                  <a:pt x="375266" y="280670"/>
                </a:lnTo>
                <a:lnTo>
                  <a:pt x="337341" y="261620"/>
                </a:lnTo>
                <a:lnTo>
                  <a:pt x="543273" y="261620"/>
                </a:lnTo>
                <a:lnTo>
                  <a:pt x="543388" y="265430"/>
                </a:lnTo>
                <a:lnTo>
                  <a:pt x="543274" y="280670"/>
                </a:lnTo>
                <a:lnTo>
                  <a:pt x="543127" y="284480"/>
                </a:lnTo>
                <a:lnTo>
                  <a:pt x="538233" y="323850"/>
                </a:lnTo>
                <a:lnTo>
                  <a:pt x="535310" y="336550"/>
                </a:lnTo>
                <a:lnTo>
                  <a:pt x="533611" y="344170"/>
                </a:lnTo>
                <a:lnTo>
                  <a:pt x="531752" y="350520"/>
                </a:lnTo>
                <a:lnTo>
                  <a:pt x="529738" y="356870"/>
                </a:lnTo>
                <a:lnTo>
                  <a:pt x="527569" y="363220"/>
                </a:lnTo>
                <a:lnTo>
                  <a:pt x="525245" y="368300"/>
                </a:lnTo>
                <a:lnTo>
                  <a:pt x="522768" y="374650"/>
                </a:lnTo>
                <a:lnTo>
                  <a:pt x="520139" y="381000"/>
                </a:lnTo>
                <a:lnTo>
                  <a:pt x="517363" y="387350"/>
                </a:lnTo>
                <a:lnTo>
                  <a:pt x="514438" y="393700"/>
                </a:lnTo>
                <a:lnTo>
                  <a:pt x="511365" y="398780"/>
                </a:lnTo>
                <a:lnTo>
                  <a:pt x="508148" y="405130"/>
                </a:lnTo>
                <a:lnTo>
                  <a:pt x="504791" y="410210"/>
                </a:lnTo>
                <a:lnTo>
                  <a:pt x="501293" y="416560"/>
                </a:lnTo>
                <a:lnTo>
                  <a:pt x="497654" y="421640"/>
                </a:lnTo>
                <a:lnTo>
                  <a:pt x="493880" y="427990"/>
                </a:lnTo>
                <a:lnTo>
                  <a:pt x="489974" y="433070"/>
                </a:lnTo>
                <a:lnTo>
                  <a:pt x="485937" y="438150"/>
                </a:lnTo>
                <a:lnTo>
                  <a:pt x="483852" y="440690"/>
                </a:lnTo>
                <a:close/>
              </a:path>
              <a:path w="543560" h="542289">
                <a:moveTo>
                  <a:pt x="291684" y="542290"/>
                </a:moveTo>
                <a:lnTo>
                  <a:pt x="251704" y="542290"/>
                </a:lnTo>
                <a:lnTo>
                  <a:pt x="245057" y="541020"/>
                </a:lnTo>
                <a:lnTo>
                  <a:pt x="298331" y="541020"/>
                </a:lnTo>
                <a:lnTo>
                  <a:pt x="291684" y="542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421" y="4659853"/>
            <a:ext cx="561340" cy="560070"/>
          </a:xfrm>
          <a:custGeom>
            <a:avLst/>
            <a:gdLst/>
            <a:ahLst/>
            <a:cxnLst/>
            <a:rect l="l" t="t" r="r" b="b"/>
            <a:pathLst>
              <a:path w="561340" h="560070">
                <a:moveTo>
                  <a:pt x="307888" y="1269"/>
                </a:moveTo>
                <a:lnTo>
                  <a:pt x="252908" y="1269"/>
                </a:lnTo>
                <a:lnTo>
                  <a:pt x="259768" y="0"/>
                </a:lnTo>
                <a:lnTo>
                  <a:pt x="301028" y="0"/>
                </a:lnTo>
                <a:lnTo>
                  <a:pt x="307888" y="1269"/>
                </a:lnTo>
                <a:close/>
              </a:path>
              <a:path w="561340" h="560070">
                <a:moveTo>
                  <a:pt x="314733" y="558799"/>
                </a:moveTo>
                <a:lnTo>
                  <a:pt x="246064" y="558799"/>
                </a:lnTo>
                <a:lnTo>
                  <a:pt x="212251" y="552449"/>
                </a:lnTo>
                <a:lnTo>
                  <a:pt x="205597" y="549909"/>
                </a:lnTo>
                <a:lnTo>
                  <a:pt x="198983" y="548639"/>
                </a:lnTo>
                <a:lnTo>
                  <a:pt x="179462" y="541019"/>
                </a:lnTo>
                <a:lnTo>
                  <a:pt x="154299" y="530859"/>
                </a:lnTo>
                <a:lnTo>
                  <a:pt x="142155" y="523239"/>
                </a:lnTo>
                <a:lnTo>
                  <a:pt x="136210" y="520699"/>
                </a:lnTo>
                <a:lnTo>
                  <a:pt x="124580" y="513079"/>
                </a:lnTo>
                <a:lnTo>
                  <a:pt x="118902" y="509269"/>
                </a:lnTo>
                <a:lnTo>
                  <a:pt x="113325" y="505459"/>
                </a:lnTo>
                <a:lnTo>
                  <a:pt x="107848" y="500379"/>
                </a:lnTo>
                <a:lnTo>
                  <a:pt x="102472" y="496569"/>
                </a:lnTo>
                <a:lnTo>
                  <a:pt x="97204" y="492759"/>
                </a:lnTo>
                <a:lnTo>
                  <a:pt x="92049" y="487679"/>
                </a:lnTo>
                <a:lnTo>
                  <a:pt x="87007" y="482599"/>
                </a:lnTo>
                <a:lnTo>
                  <a:pt x="82079" y="477519"/>
                </a:lnTo>
                <a:lnTo>
                  <a:pt x="77270" y="473709"/>
                </a:lnTo>
                <a:lnTo>
                  <a:pt x="72586" y="468629"/>
                </a:lnTo>
                <a:lnTo>
                  <a:pt x="68028" y="463549"/>
                </a:lnTo>
                <a:lnTo>
                  <a:pt x="63595" y="457199"/>
                </a:lnTo>
                <a:lnTo>
                  <a:pt x="59292" y="452119"/>
                </a:lnTo>
                <a:lnTo>
                  <a:pt x="55126" y="447039"/>
                </a:lnTo>
                <a:lnTo>
                  <a:pt x="51094" y="441959"/>
                </a:lnTo>
                <a:lnTo>
                  <a:pt x="47199" y="435609"/>
                </a:lnTo>
                <a:lnTo>
                  <a:pt x="43444" y="429259"/>
                </a:lnTo>
                <a:lnTo>
                  <a:pt x="39834" y="424179"/>
                </a:lnTo>
                <a:lnTo>
                  <a:pt x="36369" y="417829"/>
                </a:lnTo>
                <a:lnTo>
                  <a:pt x="33049" y="411479"/>
                </a:lnTo>
                <a:lnTo>
                  <a:pt x="29878" y="406399"/>
                </a:lnTo>
                <a:lnTo>
                  <a:pt x="14088" y="368299"/>
                </a:lnTo>
                <a:lnTo>
                  <a:pt x="12009" y="360679"/>
                </a:lnTo>
                <a:lnTo>
                  <a:pt x="10091" y="354329"/>
                </a:lnTo>
                <a:lnTo>
                  <a:pt x="8337" y="347979"/>
                </a:lnTo>
                <a:lnTo>
                  <a:pt x="6747" y="341629"/>
                </a:lnTo>
                <a:lnTo>
                  <a:pt x="5321" y="334009"/>
                </a:lnTo>
                <a:lnTo>
                  <a:pt x="4061" y="327659"/>
                </a:lnTo>
                <a:lnTo>
                  <a:pt x="16" y="287019"/>
                </a:lnTo>
                <a:lnTo>
                  <a:pt x="0" y="274319"/>
                </a:lnTo>
                <a:lnTo>
                  <a:pt x="118" y="270509"/>
                </a:lnTo>
                <a:lnTo>
                  <a:pt x="4061" y="232409"/>
                </a:lnTo>
                <a:lnTo>
                  <a:pt x="5321" y="224789"/>
                </a:lnTo>
                <a:lnTo>
                  <a:pt x="6747" y="218439"/>
                </a:lnTo>
                <a:lnTo>
                  <a:pt x="8337" y="212089"/>
                </a:lnTo>
                <a:lnTo>
                  <a:pt x="10091" y="204469"/>
                </a:lnTo>
                <a:lnTo>
                  <a:pt x="23994" y="166369"/>
                </a:lnTo>
                <a:lnTo>
                  <a:pt x="39834" y="135889"/>
                </a:lnTo>
                <a:lnTo>
                  <a:pt x="43444" y="129539"/>
                </a:lnTo>
                <a:lnTo>
                  <a:pt x="47199" y="124459"/>
                </a:lnTo>
                <a:lnTo>
                  <a:pt x="51094" y="118109"/>
                </a:lnTo>
                <a:lnTo>
                  <a:pt x="55126" y="113029"/>
                </a:lnTo>
                <a:lnTo>
                  <a:pt x="82079" y="81279"/>
                </a:lnTo>
                <a:lnTo>
                  <a:pt x="92049" y="72389"/>
                </a:lnTo>
                <a:lnTo>
                  <a:pt x="97204" y="67309"/>
                </a:lnTo>
                <a:lnTo>
                  <a:pt x="102472" y="63499"/>
                </a:lnTo>
                <a:lnTo>
                  <a:pt x="107848" y="58419"/>
                </a:lnTo>
                <a:lnTo>
                  <a:pt x="113325" y="54609"/>
                </a:lnTo>
                <a:lnTo>
                  <a:pt x="148188" y="33019"/>
                </a:lnTo>
                <a:lnTo>
                  <a:pt x="154299" y="29209"/>
                </a:lnTo>
                <a:lnTo>
                  <a:pt x="160484" y="26669"/>
                </a:lnTo>
                <a:lnTo>
                  <a:pt x="166740" y="22859"/>
                </a:lnTo>
                <a:lnTo>
                  <a:pt x="185912" y="15239"/>
                </a:lnTo>
                <a:lnTo>
                  <a:pt x="192419" y="13969"/>
                </a:lnTo>
                <a:lnTo>
                  <a:pt x="205597" y="8889"/>
                </a:lnTo>
                <a:lnTo>
                  <a:pt x="246064" y="1269"/>
                </a:lnTo>
                <a:lnTo>
                  <a:pt x="314731" y="1269"/>
                </a:lnTo>
                <a:lnTo>
                  <a:pt x="348543" y="7619"/>
                </a:lnTo>
                <a:lnTo>
                  <a:pt x="355197" y="10159"/>
                </a:lnTo>
                <a:lnTo>
                  <a:pt x="361810" y="11429"/>
                </a:lnTo>
                <a:lnTo>
                  <a:pt x="368373" y="13969"/>
                </a:lnTo>
                <a:lnTo>
                  <a:pt x="374880" y="15239"/>
                </a:lnTo>
                <a:lnTo>
                  <a:pt x="394051" y="22859"/>
                </a:lnTo>
                <a:lnTo>
                  <a:pt x="400307" y="26669"/>
                </a:lnTo>
                <a:lnTo>
                  <a:pt x="406491" y="29209"/>
                </a:lnTo>
                <a:lnTo>
                  <a:pt x="412603" y="33019"/>
                </a:lnTo>
                <a:lnTo>
                  <a:pt x="447463" y="54609"/>
                </a:lnTo>
                <a:lnTo>
                  <a:pt x="458315" y="63499"/>
                </a:lnTo>
                <a:lnTo>
                  <a:pt x="463584" y="67309"/>
                </a:lnTo>
                <a:lnTo>
                  <a:pt x="468739" y="72389"/>
                </a:lnTo>
                <a:lnTo>
                  <a:pt x="473780" y="76199"/>
                </a:lnTo>
                <a:lnTo>
                  <a:pt x="478708" y="81279"/>
                </a:lnTo>
                <a:lnTo>
                  <a:pt x="499343" y="104139"/>
                </a:lnTo>
                <a:lnTo>
                  <a:pt x="280399" y="104139"/>
                </a:lnTo>
                <a:lnTo>
                  <a:pt x="241933" y="113029"/>
                </a:lnTo>
                <a:lnTo>
                  <a:pt x="214025" y="135889"/>
                </a:lnTo>
                <a:lnTo>
                  <a:pt x="198012" y="167639"/>
                </a:lnTo>
                <a:lnTo>
                  <a:pt x="195233" y="201929"/>
                </a:lnTo>
                <a:lnTo>
                  <a:pt x="207028" y="236219"/>
                </a:lnTo>
                <a:lnTo>
                  <a:pt x="234735" y="262889"/>
                </a:lnTo>
                <a:lnTo>
                  <a:pt x="240381" y="266699"/>
                </a:lnTo>
                <a:lnTo>
                  <a:pt x="246358" y="269239"/>
                </a:lnTo>
                <a:lnTo>
                  <a:pt x="249512" y="270509"/>
                </a:lnTo>
                <a:lnTo>
                  <a:pt x="212648" y="270509"/>
                </a:lnTo>
                <a:lnTo>
                  <a:pt x="173509" y="290829"/>
                </a:lnTo>
                <a:lnTo>
                  <a:pt x="142948" y="318769"/>
                </a:lnTo>
                <a:lnTo>
                  <a:pt x="123069" y="353059"/>
                </a:lnTo>
                <a:lnTo>
                  <a:pt x="115975" y="391159"/>
                </a:lnTo>
                <a:lnTo>
                  <a:pt x="115977" y="396239"/>
                </a:lnTo>
                <a:lnTo>
                  <a:pt x="131641" y="433069"/>
                </a:lnTo>
                <a:lnTo>
                  <a:pt x="137540" y="439419"/>
                </a:lnTo>
                <a:lnTo>
                  <a:pt x="140749" y="441959"/>
                </a:lnTo>
                <a:lnTo>
                  <a:pt x="147685" y="447039"/>
                </a:lnTo>
                <a:lnTo>
                  <a:pt x="151346" y="448309"/>
                </a:lnTo>
                <a:lnTo>
                  <a:pt x="159054" y="452119"/>
                </a:lnTo>
                <a:lnTo>
                  <a:pt x="163027" y="453389"/>
                </a:lnTo>
                <a:lnTo>
                  <a:pt x="171211" y="454659"/>
                </a:lnTo>
                <a:lnTo>
                  <a:pt x="499353" y="454659"/>
                </a:lnTo>
                <a:lnTo>
                  <a:pt x="497202" y="457199"/>
                </a:lnTo>
                <a:lnTo>
                  <a:pt x="492769" y="463549"/>
                </a:lnTo>
                <a:lnTo>
                  <a:pt x="488211" y="468629"/>
                </a:lnTo>
                <a:lnTo>
                  <a:pt x="483527" y="473709"/>
                </a:lnTo>
                <a:lnTo>
                  <a:pt x="478718" y="477519"/>
                </a:lnTo>
                <a:lnTo>
                  <a:pt x="473790" y="482599"/>
                </a:lnTo>
                <a:lnTo>
                  <a:pt x="468749" y="487679"/>
                </a:lnTo>
                <a:lnTo>
                  <a:pt x="463593" y="492759"/>
                </a:lnTo>
                <a:lnTo>
                  <a:pt x="458325" y="496569"/>
                </a:lnTo>
                <a:lnTo>
                  <a:pt x="452949" y="500379"/>
                </a:lnTo>
                <a:lnTo>
                  <a:pt x="447472" y="505459"/>
                </a:lnTo>
                <a:lnTo>
                  <a:pt x="441895" y="509269"/>
                </a:lnTo>
                <a:lnTo>
                  <a:pt x="436217" y="513079"/>
                </a:lnTo>
                <a:lnTo>
                  <a:pt x="424587" y="520699"/>
                </a:lnTo>
                <a:lnTo>
                  <a:pt x="418642" y="523239"/>
                </a:lnTo>
                <a:lnTo>
                  <a:pt x="406498" y="530859"/>
                </a:lnTo>
                <a:lnTo>
                  <a:pt x="387728" y="538479"/>
                </a:lnTo>
                <a:lnTo>
                  <a:pt x="361814" y="548639"/>
                </a:lnTo>
                <a:lnTo>
                  <a:pt x="355201" y="549909"/>
                </a:lnTo>
                <a:lnTo>
                  <a:pt x="348546" y="552449"/>
                </a:lnTo>
                <a:lnTo>
                  <a:pt x="314733" y="558799"/>
                </a:lnTo>
                <a:close/>
              </a:path>
              <a:path w="561340" h="560070">
                <a:moveTo>
                  <a:pt x="340111" y="276859"/>
                </a:moveTo>
                <a:lnTo>
                  <a:pt x="285330" y="276859"/>
                </a:lnTo>
                <a:lnTo>
                  <a:pt x="304956" y="273049"/>
                </a:lnTo>
                <a:lnTo>
                  <a:pt x="317405" y="267969"/>
                </a:lnTo>
                <a:lnTo>
                  <a:pt x="348323" y="243839"/>
                </a:lnTo>
                <a:lnTo>
                  <a:pt x="364960" y="208279"/>
                </a:lnTo>
                <a:lnTo>
                  <a:pt x="366688" y="187959"/>
                </a:lnTo>
                <a:lnTo>
                  <a:pt x="366243" y="181609"/>
                </a:lnTo>
                <a:lnTo>
                  <a:pt x="353156" y="143509"/>
                </a:lnTo>
                <a:lnTo>
                  <a:pt x="324773" y="116839"/>
                </a:lnTo>
                <a:lnTo>
                  <a:pt x="287063" y="104139"/>
                </a:lnTo>
                <a:lnTo>
                  <a:pt x="499343" y="104139"/>
                </a:lnTo>
                <a:lnTo>
                  <a:pt x="501494" y="106679"/>
                </a:lnTo>
                <a:lnTo>
                  <a:pt x="505661" y="113029"/>
                </a:lnTo>
                <a:lnTo>
                  <a:pt x="509692" y="118109"/>
                </a:lnTo>
                <a:lnTo>
                  <a:pt x="513587" y="124459"/>
                </a:lnTo>
                <a:lnTo>
                  <a:pt x="517342" y="129539"/>
                </a:lnTo>
                <a:lnTo>
                  <a:pt x="520952" y="135889"/>
                </a:lnTo>
                <a:lnTo>
                  <a:pt x="539506" y="172719"/>
                </a:lnTo>
                <a:lnTo>
                  <a:pt x="552453" y="212089"/>
                </a:lnTo>
                <a:lnTo>
                  <a:pt x="554044" y="218439"/>
                </a:lnTo>
                <a:lnTo>
                  <a:pt x="555470" y="224789"/>
                </a:lnTo>
                <a:lnTo>
                  <a:pt x="556731" y="232409"/>
                </a:lnTo>
                <a:lnTo>
                  <a:pt x="557825" y="238759"/>
                </a:lnTo>
                <a:lnTo>
                  <a:pt x="560678" y="270509"/>
                </a:lnTo>
                <a:lnTo>
                  <a:pt x="348149" y="270509"/>
                </a:lnTo>
                <a:lnTo>
                  <a:pt x="343451" y="274319"/>
                </a:lnTo>
                <a:lnTo>
                  <a:pt x="340111" y="276859"/>
                </a:lnTo>
                <a:close/>
              </a:path>
              <a:path w="561340" h="560070">
                <a:moveTo>
                  <a:pt x="292659" y="294639"/>
                </a:moveTo>
                <a:lnTo>
                  <a:pt x="268138" y="294639"/>
                </a:lnTo>
                <a:lnTo>
                  <a:pt x="250101" y="290829"/>
                </a:lnTo>
                <a:lnTo>
                  <a:pt x="238544" y="287019"/>
                </a:lnTo>
                <a:lnTo>
                  <a:pt x="232995" y="283209"/>
                </a:lnTo>
                <a:lnTo>
                  <a:pt x="222355" y="278129"/>
                </a:lnTo>
                <a:lnTo>
                  <a:pt x="217346" y="274319"/>
                </a:lnTo>
                <a:lnTo>
                  <a:pt x="212648" y="270509"/>
                </a:lnTo>
                <a:lnTo>
                  <a:pt x="249512" y="270509"/>
                </a:lnTo>
                <a:lnTo>
                  <a:pt x="258974" y="274319"/>
                </a:lnTo>
                <a:lnTo>
                  <a:pt x="265445" y="275589"/>
                </a:lnTo>
                <a:lnTo>
                  <a:pt x="278711" y="276859"/>
                </a:lnTo>
                <a:lnTo>
                  <a:pt x="340111" y="276859"/>
                </a:lnTo>
                <a:lnTo>
                  <a:pt x="338442" y="278129"/>
                </a:lnTo>
                <a:lnTo>
                  <a:pt x="327802" y="283209"/>
                </a:lnTo>
                <a:lnTo>
                  <a:pt x="322253" y="287019"/>
                </a:lnTo>
                <a:lnTo>
                  <a:pt x="310696" y="290829"/>
                </a:lnTo>
                <a:lnTo>
                  <a:pt x="292659" y="294639"/>
                </a:lnTo>
                <a:close/>
              </a:path>
              <a:path w="561340" h="560070">
                <a:moveTo>
                  <a:pt x="499353" y="454659"/>
                </a:moveTo>
                <a:lnTo>
                  <a:pt x="389586" y="454659"/>
                </a:lnTo>
                <a:lnTo>
                  <a:pt x="397770" y="453389"/>
                </a:lnTo>
                <a:lnTo>
                  <a:pt x="401743" y="452119"/>
                </a:lnTo>
                <a:lnTo>
                  <a:pt x="409451" y="448309"/>
                </a:lnTo>
                <a:lnTo>
                  <a:pt x="413112" y="447039"/>
                </a:lnTo>
                <a:lnTo>
                  <a:pt x="420048" y="441959"/>
                </a:lnTo>
                <a:lnTo>
                  <a:pt x="423257" y="439419"/>
                </a:lnTo>
                <a:lnTo>
                  <a:pt x="429156" y="433069"/>
                </a:lnTo>
                <a:lnTo>
                  <a:pt x="431789" y="430529"/>
                </a:lnTo>
                <a:lnTo>
                  <a:pt x="444822" y="391159"/>
                </a:lnTo>
                <a:lnTo>
                  <a:pt x="437728" y="353059"/>
                </a:lnTo>
                <a:lnTo>
                  <a:pt x="417849" y="318769"/>
                </a:lnTo>
                <a:lnTo>
                  <a:pt x="387288" y="290829"/>
                </a:lnTo>
                <a:lnTo>
                  <a:pt x="348149" y="270509"/>
                </a:lnTo>
                <a:lnTo>
                  <a:pt x="560678" y="270509"/>
                </a:lnTo>
                <a:lnTo>
                  <a:pt x="560797" y="274319"/>
                </a:lnTo>
                <a:lnTo>
                  <a:pt x="560781" y="287019"/>
                </a:lnTo>
                <a:lnTo>
                  <a:pt x="560528" y="293369"/>
                </a:lnTo>
                <a:lnTo>
                  <a:pt x="555476" y="334009"/>
                </a:lnTo>
                <a:lnTo>
                  <a:pt x="554050" y="341629"/>
                </a:lnTo>
                <a:lnTo>
                  <a:pt x="552460" y="347979"/>
                </a:lnTo>
                <a:lnTo>
                  <a:pt x="550706" y="354329"/>
                </a:lnTo>
                <a:lnTo>
                  <a:pt x="548788" y="360679"/>
                </a:lnTo>
                <a:lnTo>
                  <a:pt x="546709" y="368299"/>
                </a:lnTo>
                <a:lnTo>
                  <a:pt x="530919" y="406399"/>
                </a:lnTo>
                <a:lnTo>
                  <a:pt x="527748" y="411479"/>
                </a:lnTo>
                <a:lnTo>
                  <a:pt x="524428" y="417829"/>
                </a:lnTo>
                <a:lnTo>
                  <a:pt x="520963" y="424179"/>
                </a:lnTo>
                <a:lnTo>
                  <a:pt x="517353" y="429259"/>
                </a:lnTo>
                <a:lnTo>
                  <a:pt x="513598" y="435609"/>
                </a:lnTo>
                <a:lnTo>
                  <a:pt x="509703" y="441959"/>
                </a:lnTo>
                <a:lnTo>
                  <a:pt x="505672" y="447039"/>
                </a:lnTo>
                <a:lnTo>
                  <a:pt x="501505" y="452119"/>
                </a:lnTo>
                <a:lnTo>
                  <a:pt x="499353" y="454659"/>
                </a:lnTo>
                <a:close/>
              </a:path>
              <a:path w="561340" h="560070">
                <a:moveTo>
                  <a:pt x="301029" y="560069"/>
                </a:moveTo>
                <a:lnTo>
                  <a:pt x="259768" y="560069"/>
                </a:lnTo>
                <a:lnTo>
                  <a:pt x="252908" y="558799"/>
                </a:lnTo>
                <a:lnTo>
                  <a:pt x="307889" y="558799"/>
                </a:lnTo>
                <a:lnTo>
                  <a:pt x="301029" y="560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421" y="5516153"/>
            <a:ext cx="561340" cy="560070"/>
          </a:xfrm>
          <a:custGeom>
            <a:avLst/>
            <a:gdLst/>
            <a:ahLst/>
            <a:cxnLst/>
            <a:rect l="l" t="t" r="r" b="b"/>
            <a:pathLst>
              <a:path w="561340" h="560070">
                <a:moveTo>
                  <a:pt x="307888" y="1269"/>
                </a:moveTo>
                <a:lnTo>
                  <a:pt x="252908" y="1269"/>
                </a:lnTo>
                <a:lnTo>
                  <a:pt x="259768" y="0"/>
                </a:lnTo>
                <a:lnTo>
                  <a:pt x="301028" y="0"/>
                </a:lnTo>
                <a:lnTo>
                  <a:pt x="307888" y="1269"/>
                </a:lnTo>
                <a:close/>
              </a:path>
              <a:path w="561340" h="560070">
                <a:moveTo>
                  <a:pt x="314733" y="558799"/>
                </a:moveTo>
                <a:lnTo>
                  <a:pt x="246064" y="558799"/>
                </a:lnTo>
                <a:lnTo>
                  <a:pt x="212251" y="552449"/>
                </a:lnTo>
                <a:lnTo>
                  <a:pt x="205597" y="549909"/>
                </a:lnTo>
                <a:lnTo>
                  <a:pt x="198983" y="548639"/>
                </a:lnTo>
                <a:lnTo>
                  <a:pt x="179462" y="541019"/>
                </a:lnTo>
                <a:lnTo>
                  <a:pt x="154299" y="530859"/>
                </a:lnTo>
                <a:lnTo>
                  <a:pt x="142155" y="523239"/>
                </a:lnTo>
                <a:lnTo>
                  <a:pt x="136210" y="520699"/>
                </a:lnTo>
                <a:lnTo>
                  <a:pt x="124580" y="513079"/>
                </a:lnTo>
                <a:lnTo>
                  <a:pt x="118902" y="509269"/>
                </a:lnTo>
                <a:lnTo>
                  <a:pt x="113325" y="505459"/>
                </a:lnTo>
                <a:lnTo>
                  <a:pt x="107848" y="500379"/>
                </a:lnTo>
                <a:lnTo>
                  <a:pt x="102472" y="496569"/>
                </a:lnTo>
                <a:lnTo>
                  <a:pt x="97204" y="492759"/>
                </a:lnTo>
                <a:lnTo>
                  <a:pt x="92049" y="487679"/>
                </a:lnTo>
                <a:lnTo>
                  <a:pt x="87007" y="482599"/>
                </a:lnTo>
                <a:lnTo>
                  <a:pt x="82079" y="477519"/>
                </a:lnTo>
                <a:lnTo>
                  <a:pt x="77270" y="473709"/>
                </a:lnTo>
                <a:lnTo>
                  <a:pt x="72586" y="468629"/>
                </a:lnTo>
                <a:lnTo>
                  <a:pt x="68028" y="463549"/>
                </a:lnTo>
                <a:lnTo>
                  <a:pt x="63595" y="457199"/>
                </a:lnTo>
                <a:lnTo>
                  <a:pt x="59292" y="452119"/>
                </a:lnTo>
                <a:lnTo>
                  <a:pt x="55126" y="447039"/>
                </a:lnTo>
                <a:lnTo>
                  <a:pt x="51094" y="441959"/>
                </a:lnTo>
                <a:lnTo>
                  <a:pt x="47199" y="435609"/>
                </a:lnTo>
                <a:lnTo>
                  <a:pt x="43444" y="429259"/>
                </a:lnTo>
                <a:lnTo>
                  <a:pt x="39834" y="424179"/>
                </a:lnTo>
                <a:lnTo>
                  <a:pt x="36369" y="417829"/>
                </a:lnTo>
                <a:lnTo>
                  <a:pt x="33049" y="411479"/>
                </a:lnTo>
                <a:lnTo>
                  <a:pt x="29878" y="406399"/>
                </a:lnTo>
                <a:lnTo>
                  <a:pt x="14088" y="368299"/>
                </a:lnTo>
                <a:lnTo>
                  <a:pt x="12009" y="360679"/>
                </a:lnTo>
                <a:lnTo>
                  <a:pt x="10091" y="354329"/>
                </a:lnTo>
                <a:lnTo>
                  <a:pt x="8337" y="347979"/>
                </a:lnTo>
                <a:lnTo>
                  <a:pt x="6747" y="341629"/>
                </a:lnTo>
                <a:lnTo>
                  <a:pt x="5321" y="334009"/>
                </a:lnTo>
                <a:lnTo>
                  <a:pt x="4061" y="327659"/>
                </a:lnTo>
                <a:lnTo>
                  <a:pt x="16" y="287019"/>
                </a:lnTo>
                <a:lnTo>
                  <a:pt x="0" y="274319"/>
                </a:lnTo>
                <a:lnTo>
                  <a:pt x="118" y="270509"/>
                </a:lnTo>
                <a:lnTo>
                  <a:pt x="4061" y="232409"/>
                </a:lnTo>
                <a:lnTo>
                  <a:pt x="5321" y="224789"/>
                </a:lnTo>
                <a:lnTo>
                  <a:pt x="6747" y="218439"/>
                </a:lnTo>
                <a:lnTo>
                  <a:pt x="8337" y="212089"/>
                </a:lnTo>
                <a:lnTo>
                  <a:pt x="10091" y="204469"/>
                </a:lnTo>
                <a:lnTo>
                  <a:pt x="23994" y="166369"/>
                </a:lnTo>
                <a:lnTo>
                  <a:pt x="39834" y="135889"/>
                </a:lnTo>
                <a:lnTo>
                  <a:pt x="43444" y="129539"/>
                </a:lnTo>
                <a:lnTo>
                  <a:pt x="47199" y="124459"/>
                </a:lnTo>
                <a:lnTo>
                  <a:pt x="51094" y="118109"/>
                </a:lnTo>
                <a:lnTo>
                  <a:pt x="55126" y="113029"/>
                </a:lnTo>
                <a:lnTo>
                  <a:pt x="82079" y="81279"/>
                </a:lnTo>
                <a:lnTo>
                  <a:pt x="92049" y="72389"/>
                </a:lnTo>
                <a:lnTo>
                  <a:pt x="97204" y="67309"/>
                </a:lnTo>
                <a:lnTo>
                  <a:pt x="102472" y="63499"/>
                </a:lnTo>
                <a:lnTo>
                  <a:pt x="107848" y="58419"/>
                </a:lnTo>
                <a:lnTo>
                  <a:pt x="113325" y="54609"/>
                </a:lnTo>
                <a:lnTo>
                  <a:pt x="148188" y="33019"/>
                </a:lnTo>
                <a:lnTo>
                  <a:pt x="154299" y="29209"/>
                </a:lnTo>
                <a:lnTo>
                  <a:pt x="160484" y="26669"/>
                </a:lnTo>
                <a:lnTo>
                  <a:pt x="166740" y="22859"/>
                </a:lnTo>
                <a:lnTo>
                  <a:pt x="185912" y="15239"/>
                </a:lnTo>
                <a:lnTo>
                  <a:pt x="192419" y="13969"/>
                </a:lnTo>
                <a:lnTo>
                  <a:pt x="205597" y="8889"/>
                </a:lnTo>
                <a:lnTo>
                  <a:pt x="246064" y="1269"/>
                </a:lnTo>
                <a:lnTo>
                  <a:pt x="314731" y="1269"/>
                </a:lnTo>
                <a:lnTo>
                  <a:pt x="348543" y="7619"/>
                </a:lnTo>
                <a:lnTo>
                  <a:pt x="355197" y="10159"/>
                </a:lnTo>
                <a:lnTo>
                  <a:pt x="361810" y="11429"/>
                </a:lnTo>
                <a:lnTo>
                  <a:pt x="368373" y="13969"/>
                </a:lnTo>
                <a:lnTo>
                  <a:pt x="374880" y="15239"/>
                </a:lnTo>
                <a:lnTo>
                  <a:pt x="394051" y="22859"/>
                </a:lnTo>
                <a:lnTo>
                  <a:pt x="400307" y="26669"/>
                </a:lnTo>
                <a:lnTo>
                  <a:pt x="406491" y="29209"/>
                </a:lnTo>
                <a:lnTo>
                  <a:pt x="412603" y="33019"/>
                </a:lnTo>
                <a:lnTo>
                  <a:pt x="447463" y="54609"/>
                </a:lnTo>
                <a:lnTo>
                  <a:pt x="458315" y="63499"/>
                </a:lnTo>
                <a:lnTo>
                  <a:pt x="463584" y="67309"/>
                </a:lnTo>
                <a:lnTo>
                  <a:pt x="468739" y="72389"/>
                </a:lnTo>
                <a:lnTo>
                  <a:pt x="473780" y="76199"/>
                </a:lnTo>
                <a:lnTo>
                  <a:pt x="478708" y="81279"/>
                </a:lnTo>
                <a:lnTo>
                  <a:pt x="499343" y="104139"/>
                </a:lnTo>
                <a:lnTo>
                  <a:pt x="280399" y="104139"/>
                </a:lnTo>
                <a:lnTo>
                  <a:pt x="241933" y="113029"/>
                </a:lnTo>
                <a:lnTo>
                  <a:pt x="214025" y="135889"/>
                </a:lnTo>
                <a:lnTo>
                  <a:pt x="198012" y="167639"/>
                </a:lnTo>
                <a:lnTo>
                  <a:pt x="195233" y="201929"/>
                </a:lnTo>
                <a:lnTo>
                  <a:pt x="207028" y="236219"/>
                </a:lnTo>
                <a:lnTo>
                  <a:pt x="234735" y="262889"/>
                </a:lnTo>
                <a:lnTo>
                  <a:pt x="240381" y="266699"/>
                </a:lnTo>
                <a:lnTo>
                  <a:pt x="246358" y="269239"/>
                </a:lnTo>
                <a:lnTo>
                  <a:pt x="249512" y="270509"/>
                </a:lnTo>
                <a:lnTo>
                  <a:pt x="212648" y="270509"/>
                </a:lnTo>
                <a:lnTo>
                  <a:pt x="173509" y="290829"/>
                </a:lnTo>
                <a:lnTo>
                  <a:pt x="142948" y="318769"/>
                </a:lnTo>
                <a:lnTo>
                  <a:pt x="123069" y="353059"/>
                </a:lnTo>
                <a:lnTo>
                  <a:pt x="115975" y="391159"/>
                </a:lnTo>
                <a:lnTo>
                  <a:pt x="115977" y="396239"/>
                </a:lnTo>
                <a:lnTo>
                  <a:pt x="131641" y="433069"/>
                </a:lnTo>
                <a:lnTo>
                  <a:pt x="137540" y="439419"/>
                </a:lnTo>
                <a:lnTo>
                  <a:pt x="140749" y="441959"/>
                </a:lnTo>
                <a:lnTo>
                  <a:pt x="147685" y="447039"/>
                </a:lnTo>
                <a:lnTo>
                  <a:pt x="151346" y="448309"/>
                </a:lnTo>
                <a:lnTo>
                  <a:pt x="159054" y="452119"/>
                </a:lnTo>
                <a:lnTo>
                  <a:pt x="163027" y="453389"/>
                </a:lnTo>
                <a:lnTo>
                  <a:pt x="171211" y="454659"/>
                </a:lnTo>
                <a:lnTo>
                  <a:pt x="499353" y="454659"/>
                </a:lnTo>
                <a:lnTo>
                  <a:pt x="497202" y="457199"/>
                </a:lnTo>
                <a:lnTo>
                  <a:pt x="492769" y="463549"/>
                </a:lnTo>
                <a:lnTo>
                  <a:pt x="488211" y="468629"/>
                </a:lnTo>
                <a:lnTo>
                  <a:pt x="483527" y="473709"/>
                </a:lnTo>
                <a:lnTo>
                  <a:pt x="478718" y="477519"/>
                </a:lnTo>
                <a:lnTo>
                  <a:pt x="473790" y="482599"/>
                </a:lnTo>
                <a:lnTo>
                  <a:pt x="468749" y="487679"/>
                </a:lnTo>
                <a:lnTo>
                  <a:pt x="463593" y="492759"/>
                </a:lnTo>
                <a:lnTo>
                  <a:pt x="458325" y="496569"/>
                </a:lnTo>
                <a:lnTo>
                  <a:pt x="452949" y="500379"/>
                </a:lnTo>
                <a:lnTo>
                  <a:pt x="447472" y="505459"/>
                </a:lnTo>
                <a:lnTo>
                  <a:pt x="441895" y="509269"/>
                </a:lnTo>
                <a:lnTo>
                  <a:pt x="436217" y="513079"/>
                </a:lnTo>
                <a:lnTo>
                  <a:pt x="424587" y="520699"/>
                </a:lnTo>
                <a:lnTo>
                  <a:pt x="418642" y="523239"/>
                </a:lnTo>
                <a:lnTo>
                  <a:pt x="406498" y="530859"/>
                </a:lnTo>
                <a:lnTo>
                  <a:pt x="387728" y="538479"/>
                </a:lnTo>
                <a:lnTo>
                  <a:pt x="361814" y="548639"/>
                </a:lnTo>
                <a:lnTo>
                  <a:pt x="355201" y="549909"/>
                </a:lnTo>
                <a:lnTo>
                  <a:pt x="348546" y="552449"/>
                </a:lnTo>
                <a:lnTo>
                  <a:pt x="314733" y="558799"/>
                </a:lnTo>
                <a:close/>
              </a:path>
              <a:path w="561340" h="560070">
                <a:moveTo>
                  <a:pt x="340111" y="276859"/>
                </a:moveTo>
                <a:lnTo>
                  <a:pt x="285330" y="276859"/>
                </a:lnTo>
                <a:lnTo>
                  <a:pt x="304956" y="273049"/>
                </a:lnTo>
                <a:lnTo>
                  <a:pt x="317405" y="267969"/>
                </a:lnTo>
                <a:lnTo>
                  <a:pt x="348323" y="243839"/>
                </a:lnTo>
                <a:lnTo>
                  <a:pt x="364960" y="208279"/>
                </a:lnTo>
                <a:lnTo>
                  <a:pt x="366688" y="187959"/>
                </a:lnTo>
                <a:lnTo>
                  <a:pt x="366243" y="181609"/>
                </a:lnTo>
                <a:lnTo>
                  <a:pt x="353156" y="143509"/>
                </a:lnTo>
                <a:lnTo>
                  <a:pt x="324773" y="116839"/>
                </a:lnTo>
                <a:lnTo>
                  <a:pt x="287063" y="104139"/>
                </a:lnTo>
                <a:lnTo>
                  <a:pt x="499343" y="104139"/>
                </a:lnTo>
                <a:lnTo>
                  <a:pt x="501494" y="106679"/>
                </a:lnTo>
                <a:lnTo>
                  <a:pt x="505661" y="113029"/>
                </a:lnTo>
                <a:lnTo>
                  <a:pt x="509692" y="118109"/>
                </a:lnTo>
                <a:lnTo>
                  <a:pt x="513587" y="124459"/>
                </a:lnTo>
                <a:lnTo>
                  <a:pt x="517342" y="129539"/>
                </a:lnTo>
                <a:lnTo>
                  <a:pt x="520952" y="135889"/>
                </a:lnTo>
                <a:lnTo>
                  <a:pt x="539506" y="172719"/>
                </a:lnTo>
                <a:lnTo>
                  <a:pt x="552453" y="212089"/>
                </a:lnTo>
                <a:lnTo>
                  <a:pt x="554044" y="218439"/>
                </a:lnTo>
                <a:lnTo>
                  <a:pt x="555470" y="224789"/>
                </a:lnTo>
                <a:lnTo>
                  <a:pt x="556731" y="232409"/>
                </a:lnTo>
                <a:lnTo>
                  <a:pt x="557825" y="238759"/>
                </a:lnTo>
                <a:lnTo>
                  <a:pt x="560678" y="270509"/>
                </a:lnTo>
                <a:lnTo>
                  <a:pt x="348149" y="270509"/>
                </a:lnTo>
                <a:lnTo>
                  <a:pt x="343451" y="274319"/>
                </a:lnTo>
                <a:lnTo>
                  <a:pt x="340111" y="276859"/>
                </a:lnTo>
                <a:close/>
              </a:path>
              <a:path w="561340" h="560070">
                <a:moveTo>
                  <a:pt x="292659" y="294639"/>
                </a:moveTo>
                <a:lnTo>
                  <a:pt x="268138" y="294639"/>
                </a:lnTo>
                <a:lnTo>
                  <a:pt x="250101" y="290829"/>
                </a:lnTo>
                <a:lnTo>
                  <a:pt x="238544" y="287019"/>
                </a:lnTo>
                <a:lnTo>
                  <a:pt x="232995" y="283209"/>
                </a:lnTo>
                <a:lnTo>
                  <a:pt x="222355" y="278129"/>
                </a:lnTo>
                <a:lnTo>
                  <a:pt x="217346" y="274319"/>
                </a:lnTo>
                <a:lnTo>
                  <a:pt x="212648" y="270509"/>
                </a:lnTo>
                <a:lnTo>
                  <a:pt x="249512" y="270509"/>
                </a:lnTo>
                <a:lnTo>
                  <a:pt x="258974" y="274319"/>
                </a:lnTo>
                <a:lnTo>
                  <a:pt x="265445" y="275589"/>
                </a:lnTo>
                <a:lnTo>
                  <a:pt x="278711" y="276859"/>
                </a:lnTo>
                <a:lnTo>
                  <a:pt x="340111" y="276859"/>
                </a:lnTo>
                <a:lnTo>
                  <a:pt x="338442" y="278129"/>
                </a:lnTo>
                <a:lnTo>
                  <a:pt x="327802" y="283209"/>
                </a:lnTo>
                <a:lnTo>
                  <a:pt x="322253" y="287019"/>
                </a:lnTo>
                <a:lnTo>
                  <a:pt x="310696" y="290829"/>
                </a:lnTo>
                <a:lnTo>
                  <a:pt x="292659" y="294639"/>
                </a:lnTo>
                <a:close/>
              </a:path>
              <a:path w="561340" h="560070">
                <a:moveTo>
                  <a:pt x="499353" y="454659"/>
                </a:moveTo>
                <a:lnTo>
                  <a:pt x="389586" y="454659"/>
                </a:lnTo>
                <a:lnTo>
                  <a:pt x="397770" y="453389"/>
                </a:lnTo>
                <a:lnTo>
                  <a:pt x="401743" y="452119"/>
                </a:lnTo>
                <a:lnTo>
                  <a:pt x="409451" y="448309"/>
                </a:lnTo>
                <a:lnTo>
                  <a:pt x="413112" y="447039"/>
                </a:lnTo>
                <a:lnTo>
                  <a:pt x="420048" y="441959"/>
                </a:lnTo>
                <a:lnTo>
                  <a:pt x="423257" y="439419"/>
                </a:lnTo>
                <a:lnTo>
                  <a:pt x="429156" y="433069"/>
                </a:lnTo>
                <a:lnTo>
                  <a:pt x="431789" y="430529"/>
                </a:lnTo>
                <a:lnTo>
                  <a:pt x="444822" y="391159"/>
                </a:lnTo>
                <a:lnTo>
                  <a:pt x="437728" y="353059"/>
                </a:lnTo>
                <a:lnTo>
                  <a:pt x="417849" y="318769"/>
                </a:lnTo>
                <a:lnTo>
                  <a:pt x="387288" y="290829"/>
                </a:lnTo>
                <a:lnTo>
                  <a:pt x="348149" y="270509"/>
                </a:lnTo>
                <a:lnTo>
                  <a:pt x="560678" y="270509"/>
                </a:lnTo>
                <a:lnTo>
                  <a:pt x="560797" y="274319"/>
                </a:lnTo>
                <a:lnTo>
                  <a:pt x="560781" y="287019"/>
                </a:lnTo>
                <a:lnTo>
                  <a:pt x="560528" y="293369"/>
                </a:lnTo>
                <a:lnTo>
                  <a:pt x="555476" y="334009"/>
                </a:lnTo>
                <a:lnTo>
                  <a:pt x="554050" y="341629"/>
                </a:lnTo>
                <a:lnTo>
                  <a:pt x="552460" y="347979"/>
                </a:lnTo>
                <a:lnTo>
                  <a:pt x="550706" y="354329"/>
                </a:lnTo>
                <a:lnTo>
                  <a:pt x="548788" y="360679"/>
                </a:lnTo>
                <a:lnTo>
                  <a:pt x="546709" y="368299"/>
                </a:lnTo>
                <a:lnTo>
                  <a:pt x="530919" y="406399"/>
                </a:lnTo>
                <a:lnTo>
                  <a:pt x="527748" y="411479"/>
                </a:lnTo>
                <a:lnTo>
                  <a:pt x="524428" y="417829"/>
                </a:lnTo>
                <a:lnTo>
                  <a:pt x="520963" y="424179"/>
                </a:lnTo>
                <a:lnTo>
                  <a:pt x="517353" y="429259"/>
                </a:lnTo>
                <a:lnTo>
                  <a:pt x="513598" y="435609"/>
                </a:lnTo>
                <a:lnTo>
                  <a:pt x="509703" y="441959"/>
                </a:lnTo>
                <a:lnTo>
                  <a:pt x="505672" y="447039"/>
                </a:lnTo>
                <a:lnTo>
                  <a:pt x="501505" y="452119"/>
                </a:lnTo>
                <a:lnTo>
                  <a:pt x="499353" y="454659"/>
                </a:lnTo>
                <a:close/>
              </a:path>
              <a:path w="561340" h="560070">
                <a:moveTo>
                  <a:pt x="301029" y="560069"/>
                </a:moveTo>
                <a:lnTo>
                  <a:pt x="259768" y="560069"/>
                </a:lnTo>
                <a:lnTo>
                  <a:pt x="252908" y="558799"/>
                </a:lnTo>
                <a:lnTo>
                  <a:pt x="307889" y="558799"/>
                </a:lnTo>
                <a:lnTo>
                  <a:pt x="301029" y="560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421" y="6372453"/>
            <a:ext cx="561340" cy="560070"/>
          </a:xfrm>
          <a:custGeom>
            <a:avLst/>
            <a:gdLst/>
            <a:ahLst/>
            <a:cxnLst/>
            <a:rect l="l" t="t" r="r" b="b"/>
            <a:pathLst>
              <a:path w="561340" h="560070">
                <a:moveTo>
                  <a:pt x="307888" y="1269"/>
                </a:moveTo>
                <a:lnTo>
                  <a:pt x="252908" y="1269"/>
                </a:lnTo>
                <a:lnTo>
                  <a:pt x="259768" y="0"/>
                </a:lnTo>
                <a:lnTo>
                  <a:pt x="301028" y="0"/>
                </a:lnTo>
                <a:lnTo>
                  <a:pt x="307888" y="1269"/>
                </a:lnTo>
                <a:close/>
              </a:path>
              <a:path w="561340" h="560070">
                <a:moveTo>
                  <a:pt x="314733" y="558799"/>
                </a:moveTo>
                <a:lnTo>
                  <a:pt x="246064" y="558799"/>
                </a:lnTo>
                <a:lnTo>
                  <a:pt x="212251" y="552449"/>
                </a:lnTo>
                <a:lnTo>
                  <a:pt x="205597" y="549909"/>
                </a:lnTo>
                <a:lnTo>
                  <a:pt x="198983" y="548639"/>
                </a:lnTo>
                <a:lnTo>
                  <a:pt x="179462" y="541019"/>
                </a:lnTo>
                <a:lnTo>
                  <a:pt x="154299" y="530859"/>
                </a:lnTo>
                <a:lnTo>
                  <a:pt x="142155" y="523239"/>
                </a:lnTo>
                <a:lnTo>
                  <a:pt x="136210" y="520699"/>
                </a:lnTo>
                <a:lnTo>
                  <a:pt x="124580" y="513079"/>
                </a:lnTo>
                <a:lnTo>
                  <a:pt x="118902" y="509269"/>
                </a:lnTo>
                <a:lnTo>
                  <a:pt x="113325" y="505459"/>
                </a:lnTo>
                <a:lnTo>
                  <a:pt x="107848" y="500379"/>
                </a:lnTo>
                <a:lnTo>
                  <a:pt x="102472" y="496569"/>
                </a:lnTo>
                <a:lnTo>
                  <a:pt x="97204" y="492759"/>
                </a:lnTo>
                <a:lnTo>
                  <a:pt x="92049" y="487679"/>
                </a:lnTo>
                <a:lnTo>
                  <a:pt x="87007" y="482599"/>
                </a:lnTo>
                <a:lnTo>
                  <a:pt x="82079" y="477519"/>
                </a:lnTo>
                <a:lnTo>
                  <a:pt x="77270" y="473709"/>
                </a:lnTo>
                <a:lnTo>
                  <a:pt x="72586" y="468629"/>
                </a:lnTo>
                <a:lnTo>
                  <a:pt x="68028" y="463549"/>
                </a:lnTo>
                <a:lnTo>
                  <a:pt x="63595" y="457199"/>
                </a:lnTo>
                <a:lnTo>
                  <a:pt x="59292" y="452119"/>
                </a:lnTo>
                <a:lnTo>
                  <a:pt x="55126" y="447039"/>
                </a:lnTo>
                <a:lnTo>
                  <a:pt x="51094" y="441959"/>
                </a:lnTo>
                <a:lnTo>
                  <a:pt x="47199" y="435609"/>
                </a:lnTo>
                <a:lnTo>
                  <a:pt x="43444" y="429259"/>
                </a:lnTo>
                <a:lnTo>
                  <a:pt x="39834" y="424179"/>
                </a:lnTo>
                <a:lnTo>
                  <a:pt x="36369" y="417829"/>
                </a:lnTo>
                <a:lnTo>
                  <a:pt x="33049" y="411479"/>
                </a:lnTo>
                <a:lnTo>
                  <a:pt x="29878" y="406399"/>
                </a:lnTo>
                <a:lnTo>
                  <a:pt x="14088" y="368299"/>
                </a:lnTo>
                <a:lnTo>
                  <a:pt x="12009" y="360679"/>
                </a:lnTo>
                <a:lnTo>
                  <a:pt x="10091" y="354329"/>
                </a:lnTo>
                <a:lnTo>
                  <a:pt x="8337" y="347979"/>
                </a:lnTo>
                <a:lnTo>
                  <a:pt x="6747" y="341629"/>
                </a:lnTo>
                <a:lnTo>
                  <a:pt x="5321" y="334009"/>
                </a:lnTo>
                <a:lnTo>
                  <a:pt x="4061" y="327659"/>
                </a:lnTo>
                <a:lnTo>
                  <a:pt x="16" y="287019"/>
                </a:lnTo>
                <a:lnTo>
                  <a:pt x="0" y="274319"/>
                </a:lnTo>
                <a:lnTo>
                  <a:pt x="118" y="270509"/>
                </a:lnTo>
                <a:lnTo>
                  <a:pt x="4061" y="232409"/>
                </a:lnTo>
                <a:lnTo>
                  <a:pt x="5321" y="224789"/>
                </a:lnTo>
                <a:lnTo>
                  <a:pt x="6747" y="218439"/>
                </a:lnTo>
                <a:lnTo>
                  <a:pt x="8337" y="212089"/>
                </a:lnTo>
                <a:lnTo>
                  <a:pt x="10091" y="204469"/>
                </a:lnTo>
                <a:lnTo>
                  <a:pt x="23994" y="166369"/>
                </a:lnTo>
                <a:lnTo>
                  <a:pt x="39834" y="135889"/>
                </a:lnTo>
                <a:lnTo>
                  <a:pt x="43444" y="129539"/>
                </a:lnTo>
                <a:lnTo>
                  <a:pt x="47199" y="124459"/>
                </a:lnTo>
                <a:lnTo>
                  <a:pt x="51094" y="118109"/>
                </a:lnTo>
                <a:lnTo>
                  <a:pt x="55126" y="113029"/>
                </a:lnTo>
                <a:lnTo>
                  <a:pt x="82079" y="81279"/>
                </a:lnTo>
                <a:lnTo>
                  <a:pt x="92049" y="72389"/>
                </a:lnTo>
                <a:lnTo>
                  <a:pt x="97204" y="67309"/>
                </a:lnTo>
                <a:lnTo>
                  <a:pt x="102472" y="63499"/>
                </a:lnTo>
                <a:lnTo>
                  <a:pt x="107848" y="58419"/>
                </a:lnTo>
                <a:lnTo>
                  <a:pt x="113325" y="54609"/>
                </a:lnTo>
                <a:lnTo>
                  <a:pt x="148188" y="33019"/>
                </a:lnTo>
                <a:lnTo>
                  <a:pt x="154299" y="29209"/>
                </a:lnTo>
                <a:lnTo>
                  <a:pt x="160484" y="26669"/>
                </a:lnTo>
                <a:lnTo>
                  <a:pt x="166740" y="22859"/>
                </a:lnTo>
                <a:lnTo>
                  <a:pt x="185912" y="15239"/>
                </a:lnTo>
                <a:lnTo>
                  <a:pt x="192419" y="13969"/>
                </a:lnTo>
                <a:lnTo>
                  <a:pt x="205597" y="8889"/>
                </a:lnTo>
                <a:lnTo>
                  <a:pt x="246064" y="1269"/>
                </a:lnTo>
                <a:lnTo>
                  <a:pt x="314731" y="1269"/>
                </a:lnTo>
                <a:lnTo>
                  <a:pt x="348543" y="7619"/>
                </a:lnTo>
                <a:lnTo>
                  <a:pt x="355197" y="10159"/>
                </a:lnTo>
                <a:lnTo>
                  <a:pt x="361810" y="11429"/>
                </a:lnTo>
                <a:lnTo>
                  <a:pt x="368373" y="13969"/>
                </a:lnTo>
                <a:lnTo>
                  <a:pt x="374880" y="15239"/>
                </a:lnTo>
                <a:lnTo>
                  <a:pt x="394051" y="22859"/>
                </a:lnTo>
                <a:lnTo>
                  <a:pt x="400307" y="26669"/>
                </a:lnTo>
                <a:lnTo>
                  <a:pt x="406491" y="29209"/>
                </a:lnTo>
                <a:lnTo>
                  <a:pt x="412603" y="33019"/>
                </a:lnTo>
                <a:lnTo>
                  <a:pt x="447463" y="54609"/>
                </a:lnTo>
                <a:lnTo>
                  <a:pt x="458315" y="63499"/>
                </a:lnTo>
                <a:lnTo>
                  <a:pt x="463584" y="67309"/>
                </a:lnTo>
                <a:lnTo>
                  <a:pt x="468739" y="72389"/>
                </a:lnTo>
                <a:lnTo>
                  <a:pt x="473780" y="76199"/>
                </a:lnTo>
                <a:lnTo>
                  <a:pt x="478708" y="81279"/>
                </a:lnTo>
                <a:lnTo>
                  <a:pt x="499343" y="104139"/>
                </a:lnTo>
                <a:lnTo>
                  <a:pt x="280399" y="104139"/>
                </a:lnTo>
                <a:lnTo>
                  <a:pt x="241933" y="113029"/>
                </a:lnTo>
                <a:lnTo>
                  <a:pt x="214025" y="135889"/>
                </a:lnTo>
                <a:lnTo>
                  <a:pt x="198012" y="167639"/>
                </a:lnTo>
                <a:lnTo>
                  <a:pt x="195233" y="201929"/>
                </a:lnTo>
                <a:lnTo>
                  <a:pt x="207028" y="236219"/>
                </a:lnTo>
                <a:lnTo>
                  <a:pt x="234735" y="262889"/>
                </a:lnTo>
                <a:lnTo>
                  <a:pt x="240381" y="266699"/>
                </a:lnTo>
                <a:lnTo>
                  <a:pt x="246358" y="269239"/>
                </a:lnTo>
                <a:lnTo>
                  <a:pt x="249512" y="270509"/>
                </a:lnTo>
                <a:lnTo>
                  <a:pt x="212648" y="270509"/>
                </a:lnTo>
                <a:lnTo>
                  <a:pt x="173509" y="290829"/>
                </a:lnTo>
                <a:lnTo>
                  <a:pt x="142948" y="318769"/>
                </a:lnTo>
                <a:lnTo>
                  <a:pt x="123069" y="353059"/>
                </a:lnTo>
                <a:lnTo>
                  <a:pt x="115975" y="391159"/>
                </a:lnTo>
                <a:lnTo>
                  <a:pt x="115977" y="396239"/>
                </a:lnTo>
                <a:lnTo>
                  <a:pt x="131641" y="433069"/>
                </a:lnTo>
                <a:lnTo>
                  <a:pt x="137540" y="439419"/>
                </a:lnTo>
                <a:lnTo>
                  <a:pt x="140749" y="441959"/>
                </a:lnTo>
                <a:lnTo>
                  <a:pt x="147685" y="447039"/>
                </a:lnTo>
                <a:lnTo>
                  <a:pt x="151346" y="448309"/>
                </a:lnTo>
                <a:lnTo>
                  <a:pt x="159054" y="452119"/>
                </a:lnTo>
                <a:lnTo>
                  <a:pt x="163027" y="453389"/>
                </a:lnTo>
                <a:lnTo>
                  <a:pt x="171211" y="454659"/>
                </a:lnTo>
                <a:lnTo>
                  <a:pt x="499353" y="454659"/>
                </a:lnTo>
                <a:lnTo>
                  <a:pt x="497202" y="457199"/>
                </a:lnTo>
                <a:lnTo>
                  <a:pt x="492769" y="463549"/>
                </a:lnTo>
                <a:lnTo>
                  <a:pt x="488211" y="468629"/>
                </a:lnTo>
                <a:lnTo>
                  <a:pt x="483527" y="473709"/>
                </a:lnTo>
                <a:lnTo>
                  <a:pt x="478718" y="477519"/>
                </a:lnTo>
                <a:lnTo>
                  <a:pt x="473790" y="482599"/>
                </a:lnTo>
                <a:lnTo>
                  <a:pt x="468749" y="487679"/>
                </a:lnTo>
                <a:lnTo>
                  <a:pt x="463593" y="492759"/>
                </a:lnTo>
                <a:lnTo>
                  <a:pt x="458325" y="496569"/>
                </a:lnTo>
                <a:lnTo>
                  <a:pt x="452949" y="500379"/>
                </a:lnTo>
                <a:lnTo>
                  <a:pt x="447472" y="505459"/>
                </a:lnTo>
                <a:lnTo>
                  <a:pt x="441895" y="509269"/>
                </a:lnTo>
                <a:lnTo>
                  <a:pt x="436217" y="513079"/>
                </a:lnTo>
                <a:lnTo>
                  <a:pt x="424587" y="520699"/>
                </a:lnTo>
                <a:lnTo>
                  <a:pt x="418642" y="523239"/>
                </a:lnTo>
                <a:lnTo>
                  <a:pt x="406498" y="530859"/>
                </a:lnTo>
                <a:lnTo>
                  <a:pt x="387728" y="538479"/>
                </a:lnTo>
                <a:lnTo>
                  <a:pt x="361814" y="548639"/>
                </a:lnTo>
                <a:lnTo>
                  <a:pt x="355201" y="549909"/>
                </a:lnTo>
                <a:lnTo>
                  <a:pt x="348546" y="552449"/>
                </a:lnTo>
                <a:lnTo>
                  <a:pt x="314733" y="558799"/>
                </a:lnTo>
                <a:close/>
              </a:path>
              <a:path w="561340" h="560070">
                <a:moveTo>
                  <a:pt x="340111" y="276859"/>
                </a:moveTo>
                <a:lnTo>
                  <a:pt x="285330" y="276859"/>
                </a:lnTo>
                <a:lnTo>
                  <a:pt x="304956" y="273049"/>
                </a:lnTo>
                <a:lnTo>
                  <a:pt x="317405" y="267969"/>
                </a:lnTo>
                <a:lnTo>
                  <a:pt x="348323" y="243839"/>
                </a:lnTo>
                <a:lnTo>
                  <a:pt x="364960" y="208279"/>
                </a:lnTo>
                <a:lnTo>
                  <a:pt x="366688" y="187959"/>
                </a:lnTo>
                <a:lnTo>
                  <a:pt x="366243" y="181609"/>
                </a:lnTo>
                <a:lnTo>
                  <a:pt x="353156" y="143509"/>
                </a:lnTo>
                <a:lnTo>
                  <a:pt x="324773" y="116839"/>
                </a:lnTo>
                <a:lnTo>
                  <a:pt x="287063" y="104139"/>
                </a:lnTo>
                <a:lnTo>
                  <a:pt x="499343" y="104139"/>
                </a:lnTo>
                <a:lnTo>
                  <a:pt x="501494" y="106679"/>
                </a:lnTo>
                <a:lnTo>
                  <a:pt x="505661" y="113029"/>
                </a:lnTo>
                <a:lnTo>
                  <a:pt x="509692" y="118109"/>
                </a:lnTo>
                <a:lnTo>
                  <a:pt x="513587" y="124459"/>
                </a:lnTo>
                <a:lnTo>
                  <a:pt x="517342" y="129539"/>
                </a:lnTo>
                <a:lnTo>
                  <a:pt x="520952" y="135889"/>
                </a:lnTo>
                <a:lnTo>
                  <a:pt x="539506" y="172719"/>
                </a:lnTo>
                <a:lnTo>
                  <a:pt x="552453" y="212089"/>
                </a:lnTo>
                <a:lnTo>
                  <a:pt x="554044" y="218439"/>
                </a:lnTo>
                <a:lnTo>
                  <a:pt x="555470" y="224789"/>
                </a:lnTo>
                <a:lnTo>
                  <a:pt x="556731" y="232409"/>
                </a:lnTo>
                <a:lnTo>
                  <a:pt x="557825" y="238759"/>
                </a:lnTo>
                <a:lnTo>
                  <a:pt x="560678" y="270509"/>
                </a:lnTo>
                <a:lnTo>
                  <a:pt x="348149" y="270509"/>
                </a:lnTo>
                <a:lnTo>
                  <a:pt x="343451" y="274319"/>
                </a:lnTo>
                <a:lnTo>
                  <a:pt x="340111" y="276859"/>
                </a:lnTo>
                <a:close/>
              </a:path>
              <a:path w="561340" h="560070">
                <a:moveTo>
                  <a:pt x="292659" y="294639"/>
                </a:moveTo>
                <a:lnTo>
                  <a:pt x="268138" y="294639"/>
                </a:lnTo>
                <a:lnTo>
                  <a:pt x="250101" y="290829"/>
                </a:lnTo>
                <a:lnTo>
                  <a:pt x="238544" y="287019"/>
                </a:lnTo>
                <a:lnTo>
                  <a:pt x="232995" y="283209"/>
                </a:lnTo>
                <a:lnTo>
                  <a:pt x="222355" y="278129"/>
                </a:lnTo>
                <a:lnTo>
                  <a:pt x="217346" y="274319"/>
                </a:lnTo>
                <a:lnTo>
                  <a:pt x="212648" y="270509"/>
                </a:lnTo>
                <a:lnTo>
                  <a:pt x="249512" y="270509"/>
                </a:lnTo>
                <a:lnTo>
                  <a:pt x="258974" y="274319"/>
                </a:lnTo>
                <a:lnTo>
                  <a:pt x="265445" y="275589"/>
                </a:lnTo>
                <a:lnTo>
                  <a:pt x="278711" y="276859"/>
                </a:lnTo>
                <a:lnTo>
                  <a:pt x="340111" y="276859"/>
                </a:lnTo>
                <a:lnTo>
                  <a:pt x="338442" y="278129"/>
                </a:lnTo>
                <a:lnTo>
                  <a:pt x="327802" y="283209"/>
                </a:lnTo>
                <a:lnTo>
                  <a:pt x="322253" y="287019"/>
                </a:lnTo>
                <a:lnTo>
                  <a:pt x="310696" y="290829"/>
                </a:lnTo>
                <a:lnTo>
                  <a:pt x="292659" y="294639"/>
                </a:lnTo>
                <a:close/>
              </a:path>
              <a:path w="561340" h="560070">
                <a:moveTo>
                  <a:pt x="499353" y="454659"/>
                </a:moveTo>
                <a:lnTo>
                  <a:pt x="389586" y="454659"/>
                </a:lnTo>
                <a:lnTo>
                  <a:pt x="397770" y="453389"/>
                </a:lnTo>
                <a:lnTo>
                  <a:pt x="401743" y="452119"/>
                </a:lnTo>
                <a:lnTo>
                  <a:pt x="409451" y="448309"/>
                </a:lnTo>
                <a:lnTo>
                  <a:pt x="413112" y="447039"/>
                </a:lnTo>
                <a:lnTo>
                  <a:pt x="420048" y="441959"/>
                </a:lnTo>
                <a:lnTo>
                  <a:pt x="423257" y="439419"/>
                </a:lnTo>
                <a:lnTo>
                  <a:pt x="429156" y="433069"/>
                </a:lnTo>
                <a:lnTo>
                  <a:pt x="431789" y="430529"/>
                </a:lnTo>
                <a:lnTo>
                  <a:pt x="444822" y="391159"/>
                </a:lnTo>
                <a:lnTo>
                  <a:pt x="437728" y="353059"/>
                </a:lnTo>
                <a:lnTo>
                  <a:pt x="417849" y="318769"/>
                </a:lnTo>
                <a:lnTo>
                  <a:pt x="387288" y="290829"/>
                </a:lnTo>
                <a:lnTo>
                  <a:pt x="348149" y="270509"/>
                </a:lnTo>
                <a:lnTo>
                  <a:pt x="560678" y="270509"/>
                </a:lnTo>
                <a:lnTo>
                  <a:pt x="560797" y="274319"/>
                </a:lnTo>
                <a:lnTo>
                  <a:pt x="560781" y="287019"/>
                </a:lnTo>
                <a:lnTo>
                  <a:pt x="560528" y="293369"/>
                </a:lnTo>
                <a:lnTo>
                  <a:pt x="555476" y="334009"/>
                </a:lnTo>
                <a:lnTo>
                  <a:pt x="554050" y="341629"/>
                </a:lnTo>
                <a:lnTo>
                  <a:pt x="552460" y="347979"/>
                </a:lnTo>
                <a:lnTo>
                  <a:pt x="550706" y="354329"/>
                </a:lnTo>
                <a:lnTo>
                  <a:pt x="548788" y="360679"/>
                </a:lnTo>
                <a:lnTo>
                  <a:pt x="546709" y="368299"/>
                </a:lnTo>
                <a:lnTo>
                  <a:pt x="530919" y="406399"/>
                </a:lnTo>
                <a:lnTo>
                  <a:pt x="527748" y="411479"/>
                </a:lnTo>
                <a:lnTo>
                  <a:pt x="524428" y="417829"/>
                </a:lnTo>
                <a:lnTo>
                  <a:pt x="520963" y="424179"/>
                </a:lnTo>
                <a:lnTo>
                  <a:pt x="517353" y="429259"/>
                </a:lnTo>
                <a:lnTo>
                  <a:pt x="513598" y="435609"/>
                </a:lnTo>
                <a:lnTo>
                  <a:pt x="509703" y="441959"/>
                </a:lnTo>
                <a:lnTo>
                  <a:pt x="505672" y="447039"/>
                </a:lnTo>
                <a:lnTo>
                  <a:pt x="501505" y="452119"/>
                </a:lnTo>
                <a:lnTo>
                  <a:pt x="499353" y="454659"/>
                </a:lnTo>
                <a:close/>
              </a:path>
              <a:path w="561340" h="560070">
                <a:moveTo>
                  <a:pt x="301029" y="560069"/>
                </a:moveTo>
                <a:lnTo>
                  <a:pt x="259768" y="560069"/>
                </a:lnTo>
                <a:lnTo>
                  <a:pt x="252908" y="558799"/>
                </a:lnTo>
                <a:lnTo>
                  <a:pt x="307889" y="558799"/>
                </a:lnTo>
                <a:lnTo>
                  <a:pt x="301029" y="560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7527609"/>
            <a:ext cx="3943350" cy="38100"/>
          </a:xfrm>
          <a:custGeom>
            <a:avLst/>
            <a:gdLst/>
            <a:ahLst/>
            <a:cxnLst/>
            <a:rect l="l" t="t" r="r" b="b"/>
            <a:pathLst>
              <a:path w="3943350" h="38100">
                <a:moveTo>
                  <a:pt x="0" y="38099"/>
                </a:moveTo>
                <a:lnTo>
                  <a:pt x="0" y="0"/>
                </a:lnTo>
                <a:lnTo>
                  <a:pt x="3943349" y="0"/>
                </a:lnTo>
                <a:lnTo>
                  <a:pt x="394334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FFFFFF">
              <a:alpha val="2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263" y="7771702"/>
            <a:ext cx="266700" cy="257175"/>
          </a:xfrm>
          <a:custGeom>
            <a:avLst/>
            <a:gdLst/>
            <a:ahLst/>
            <a:cxnLst/>
            <a:rect l="l" t="t" r="r" b="b"/>
            <a:pathLst>
              <a:path w="266700" h="257175">
                <a:moveTo>
                  <a:pt x="101846" y="257178"/>
                </a:moveTo>
                <a:lnTo>
                  <a:pt x="36146" y="257178"/>
                </a:lnTo>
                <a:lnTo>
                  <a:pt x="34282" y="255298"/>
                </a:lnTo>
                <a:lnTo>
                  <a:pt x="34282" y="127746"/>
                </a:lnTo>
                <a:lnTo>
                  <a:pt x="2786" y="127746"/>
                </a:lnTo>
                <a:lnTo>
                  <a:pt x="1244" y="126682"/>
                </a:lnTo>
                <a:lnTo>
                  <a:pt x="0" y="123454"/>
                </a:lnTo>
                <a:lnTo>
                  <a:pt x="424" y="121620"/>
                </a:lnTo>
                <a:lnTo>
                  <a:pt x="132062" y="0"/>
                </a:lnTo>
                <a:lnTo>
                  <a:pt x="134504" y="0"/>
                </a:lnTo>
                <a:lnTo>
                  <a:pt x="145612" y="10262"/>
                </a:lnTo>
                <a:lnTo>
                  <a:pt x="133283" y="10262"/>
                </a:lnTo>
                <a:lnTo>
                  <a:pt x="15213" y="119346"/>
                </a:lnTo>
                <a:lnTo>
                  <a:pt x="40746" y="119346"/>
                </a:lnTo>
                <a:lnTo>
                  <a:pt x="42610" y="121227"/>
                </a:lnTo>
                <a:lnTo>
                  <a:pt x="42610" y="248779"/>
                </a:lnTo>
                <a:lnTo>
                  <a:pt x="103710" y="248779"/>
                </a:lnTo>
                <a:lnTo>
                  <a:pt x="103710" y="255298"/>
                </a:lnTo>
                <a:lnTo>
                  <a:pt x="101846" y="257178"/>
                </a:lnTo>
                <a:close/>
              </a:path>
              <a:path w="266700" h="257175">
                <a:moveTo>
                  <a:pt x="232284" y="248779"/>
                </a:moveTo>
                <a:lnTo>
                  <a:pt x="223956" y="248779"/>
                </a:lnTo>
                <a:lnTo>
                  <a:pt x="223956" y="121227"/>
                </a:lnTo>
                <a:lnTo>
                  <a:pt x="225820" y="119346"/>
                </a:lnTo>
                <a:lnTo>
                  <a:pt x="251353" y="119346"/>
                </a:lnTo>
                <a:lnTo>
                  <a:pt x="133283" y="10262"/>
                </a:lnTo>
                <a:lnTo>
                  <a:pt x="145612" y="10262"/>
                </a:lnTo>
                <a:lnTo>
                  <a:pt x="266142" y="121620"/>
                </a:lnTo>
                <a:lnTo>
                  <a:pt x="266566" y="123454"/>
                </a:lnTo>
                <a:lnTo>
                  <a:pt x="265321" y="126682"/>
                </a:lnTo>
                <a:lnTo>
                  <a:pt x="263780" y="127746"/>
                </a:lnTo>
                <a:lnTo>
                  <a:pt x="232284" y="127746"/>
                </a:lnTo>
                <a:lnTo>
                  <a:pt x="232284" y="248779"/>
                </a:lnTo>
                <a:close/>
              </a:path>
              <a:path w="266700" h="257175">
                <a:moveTo>
                  <a:pt x="103710" y="248779"/>
                </a:moveTo>
                <a:lnTo>
                  <a:pt x="95382" y="248779"/>
                </a:lnTo>
                <a:lnTo>
                  <a:pt x="95382" y="161177"/>
                </a:lnTo>
                <a:lnTo>
                  <a:pt x="97246" y="159297"/>
                </a:lnTo>
                <a:lnTo>
                  <a:pt x="170809" y="159297"/>
                </a:lnTo>
                <a:lnTo>
                  <a:pt x="172673" y="161177"/>
                </a:lnTo>
                <a:lnTo>
                  <a:pt x="172673" y="167696"/>
                </a:lnTo>
                <a:lnTo>
                  <a:pt x="103710" y="167696"/>
                </a:lnTo>
                <a:lnTo>
                  <a:pt x="103710" y="248779"/>
                </a:lnTo>
                <a:close/>
              </a:path>
              <a:path w="266700" h="257175">
                <a:moveTo>
                  <a:pt x="230420" y="257178"/>
                </a:moveTo>
                <a:lnTo>
                  <a:pt x="166208" y="257178"/>
                </a:lnTo>
                <a:lnTo>
                  <a:pt x="164344" y="255298"/>
                </a:lnTo>
                <a:lnTo>
                  <a:pt x="164344" y="167696"/>
                </a:lnTo>
                <a:lnTo>
                  <a:pt x="172673" y="167696"/>
                </a:lnTo>
                <a:lnTo>
                  <a:pt x="172673" y="248779"/>
                </a:lnTo>
                <a:lnTo>
                  <a:pt x="232284" y="248779"/>
                </a:lnTo>
                <a:lnTo>
                  <a:pt x="232284" y="255298"/>
                </a:lnTo>
                <a:lnTo>
                  <a:pt x="230420" y="25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90" y="7775122"/>
            <a:ext cx="241141" cy="24110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832831" y="7783798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4" h="233045">
                <a:moveTo>
                  <a:pt x="116466" y="0"/>
                </a:moveTo>
                <a:lnTo>
                  <a:pt x="116466" y="232914"/>
                </a:lnTo>
              </a:path>
              <a:path w="233044" h="233045">
                <a:moveTo>
                  <a:pt x="232932" y="116447"/>
                </a:moveTo>
                <a:lnTo>
                  <a:pt x="0" y="116447"/>
                </a:lnTo>
              </a:path>
            </a:pathLst>
          </a:custGeom>
          <a:ln w="242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4813" y="7771677"/>
            <a:ext cx="228211" cy="25717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499855" y="777167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6331" y="257156"/>
                </a:moveTo>
                <a:lnTo>
                  <a:pt x="1826" y="257156"/>
                </a:lnTo>
                <a:lnTo>
                  <a:pt x="0" y="255330"/>
                </a:lnTo>
                <a:lnTo>
                  <a:pt x="0" y="229833"/>
                </a:lnTo>
                <a:lnTo>
                  <a:pt x="5520" y="202560"/>
                </a:lnTo>
                <a:lnTo>
                  <a:pt x="20564" y="180265"/>
                </a:lnTo>
                <a:lnTo>
                  <a:pt x="42860" y="165220"/>
                </a:lnTo>
                <a:lnTo>
                  <a:pt x="70133" y="159700"/>
                </a:lnTo>
                <a:lnTo>
                  <a:pt x="186844" y="159700"/>
                </a:lnTo>
                <a:lnTo>
                  <a:pt x="214117" y="165220"/>
                </a:lnTo>
                <a:lnTo>
                  <a:pt x="218025" y="167857"/>
                </a:lnTo>
                <a:lnTo>
                  <a:pt x="70133" y="167857"/>
                </a:lnTo>
                <a:lnTo>
                  <a:pt x="46032" y="172735"/>
                </a:lnTo>
                <a:lnTo>
                  <a:pt x="26330" y="186030"/>
                </a:lnTo>
                <a:lnTo>
                  <a:pt x="13035" y="205733"/>
                </a:lnTo>
                <a:lnTo>
                  <a:pt x="8157" y="229833"/>
                </a:lnTo>
                <a:lnTo>
                  <a:pt x="8157" y="255330"/>
                </a:lnTo>
                <a:lnTo>
                  <a:pt x="6331" y="257156"/>
                </a:lnTo>
                <a:close/>
              </a:path>
              <a:path w="257175" h="257175">
                <a:moveTo>
                  <a:pt x="255136" y="257156"/>
                </a:moveTo>
                <a:lnTo>
                  <a:pt x="250661" y="257156"/>
                </a:lnTo>
                <a:lnTo>
                  <a:pt x="248836" y="255330"/>
                </a:lnTo>
                <a:lnTo>
                  <a:pt x="248820" y="229833"/>
                </a:lnTo>
                <a:lnTo>
                  <a:pt x="243942" y="205733"/>
                </a:lnTo>
                <a:lnTo>
                  <a:pt x="230647" y="186030"/>
                </a:lnTo>
                <a:lnTo>
                  <a:pt x="210945" y="172735"/>
                </a:lnTo>
                <a:lnTo>
                  <a:pt x="186844" y="167857"/>
                </a:lnTo>
                <a:lnTo>
                  <a:pt x="218025" y="167857"/>
                </a:lnTo>
                <a:lnTo>
                  <a:pt x="236413" y="180265"/>
                </a:lnTo>
                <a:lnTo>
                  <a:pt x="251458" y="202560"/>
                </a:lnTo>
                <a:lnTo>
                  <a:pt x="256978" y="229833"/>
                </a:lnTo>
                <a:lnTo>
                  <a:pt x="256962" y="255330"/>
                </a:lnTo>
                <a:lnTo>
                  <a:pt x="255136" y="257156"/>
                </a:lnTo>
                <a:close/>
              </a:path>
              <a:path w="257175" h="257175">
                <a:moveTo>
                  <a:pt x="128489" y="148734"/>
                </a:moveTo>
                <a:lnTo>
                  <a:pt x="99569" y="142880"/>
                </a:lnTo>
                <a:lnTo>
                  <a:pt x="75928" y="126927"/>
                </a:lnTo>
                <a:lnTo>
                  <a:pt x="59975" y="103286"/>
                </a:lnTo>
                <a:lnTo>
                  <a:pt x="54122" y="74367"/>
                </a:lnTo>
                <a:lnTo>
                  <a:pt x="59975" y="45447"/>
                </a:lnTo>
                <a:lnTo>
                  <a:pt x="75928" y="21806"/>
                </a:lnTo>
                <a:lnTo>
                  <a:pt x="99569" y="5853"/>
                </a:lnTo>
                <a:lnTo>
                  <a:pt x="128489" y="0"/>
                </a:lnTo>
                <a:lnTo>
                  <a:pt x="157408" y="5853"/>
                </a:lnTo>
                <a:lnTo>
                  <a:pt x="160822" y="8157"/>
                </a:lnTo>
                <a:lnTo>
                  <a:pt x="128489" y="8157"/>
                </a:lnTo>
                <a:lnTo>
                  <a:pt x="102741" y="13368"/>
                </a:lnTo>
                <a:lnTo>
                  <a:pt x="81693" y="27571"/>
                </a:lnTo>
                <a:lnTo>
                  <a:pt x="67490" y="48619"/>
                </a:lnTo>
                <a:lnTo>
                  <a:pt x="62279" y="74367"/>
                </a:lnTo>
                <a:lnTo>
                  <a:pt x="67490" y="100114"/>
                </a:lnTo>
                <a:lnTo>
                  <a:pt x="81693" y="121162"/>
                </a:lnTo>
                <a:lnTo>
                  <a:pt x="102741" y="135365"/>
                </a:lnTo>
                <a:lnTo>
                  <a:pt x="128489" y="140576"/>
                </a:lnTo>
                <a:lnTo>
                  <a:pt x="160822" y="140576"/>
                </a:lnTo>
                <a:lnTo>
                  <a:pt x="157408" y="142880"/>
                </a:lnTo>
                <a:lnTo>
                  <a:pt x="128489" y="148734"/>
                </a:lnTo>
                <a:close/>
              </a:path>
              <a:path w="257175" h="257175">
                <a:moveTo>
                  <a:pt x="160822" y="140576"/>
                </a:moveTo>
                <a:lnTo>
                  <a:pt x="128489" y="140576"/>
                </a:lnTo>
                <a:lnTo>
                  <a:pt x="154235" y="135365"/>
                </a:lnTo>
                <a:lnTo>
                  <a:pt x="175284" y="121162"/>
                </a:lnTo>
                <a:lnTo>
                  <a:pt x="189487" y="100114"/>
                </a:lnTo>
                <a:lnTo>
                  <a:pt x="194698" y="74367"/>
                </a:lnTo>
                <a:lnTo>
                  <a:pt x="189487" y="48619"/>
                </a:lnTo>
                <a:lnTo>
                  <a:pt x="175284" y="27571"/>
                </a:lnTo>
                <a:lnTo>
                  <a:pt x="154235" y="13368"/>
                </a:lnTo>
                <a:lnTo>
                  <a:pt x="128489" y="8157"/>
                </a:lnTo>
                <a:lnTo>
                  <a:pt x="160822" y="8157"/>
                </a:lnTo>
                <a:lnTo>
                  <a:pt x="181049" y="21806"/>
                </a:lnTo>
                <a:lnTo>
                  <a:pt x="197002" y="45447"/>
                </a:lnTo>
                <a:lnTo>
                  <a:pt x="202855" y="74367"/>
                </a:lnTo>
                <a:lnTo>
                  <a:pt x="197002" y="103286"/>
                </a:lnTo>
                <a:lnTo>
                  <a:pt x="181049" y="126927"/>
                </a:lnTo>
                <a:lnTo>
                  <a:pt x="160822" y="140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5380" y="545855"/>
            <a:ext cx="3249930" cy="6370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9075">
              <a:lnSpc>
                <a:spcPct val="100000"/>
              </a:lnSpc>
              <a:spcBef>
                <a:spcPts val="90"/>
              </a:spcBef>
            </a:pPr>
            <a:r>
              <a:rPr dirty="0" sz="1600" spc="50">
                <a:solidFill>
                  <a:srgbClr val="D9D9D9"/>
                </a:solidFill>
                <a:latin typeface="Trebuchet MS"/>
                <a:cs typeface="Trebuchet MS"/>
              </a:rPr>
              <a:t>Search</a:t>
            </a:r>
            <a:r>
              <a:rPr dirty="0" sz="1600" spc="-75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D9D9D9"/>
                </a:solidFill>
                <a:latin typeface="Trebuchet MS"/>
                <a:cs typeface="Trebuchet MS"/>
              </a:rPr>
              <a:t>skills</a:t>
            </a:r>
            <a:r>
              <a:rPr dirty="0" sz="1600" spc="-7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D9D9D9"/>
                </a:solidFill>
                <a:latin typeface="Trebuchet MS"/>
                <a:cs typeface="Trebuchet MS"/>
              </a:rPr>
              <a:t>or</a:t>
            </a:r>
            <a:r>
              <a:rPr dirty="0" sz="1600" spc="-75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D9D9D9"/>
                </a:solidFill>
                <a:latin typeface="Trebuchet MS"/>
                <a:cs typeface="Trebuchet MS"/>
              </a:rPr>
              <a:t>people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600" spc="-160" b="1">
                <a:solidFill>
                  <a:srgbClr val="D9D9D9"/>
                </a:solidFill>
                <a:latin typeface="Verdana"/>
                <a:cs typeface="Verdana"/>
              </a:rPr>
              <a:t>T</a:t>
            </a:r>
            <a:r>
              <a:rPr dirty="0" sz="1600" spc="-70" b="1">
                <a:solidFill>
                  <a:srgbClr val="D9D9D9"/>
                </a:solidFill>
                <a:latin typeface="Verdana"/>
                <a:cs typeface="Verdana"/>
              </a:rPr>
              <a:t>o</a:t>
            </a:r>
            <a:r>
              <a:rPr dirty="0" sz="1600" spc="-20" b="1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dirty="0" sz="1600" spc="-70" b="1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85" b="1">
                <a:solidFill>
                  <a:srgbClr val="D9D9D9"/>
                </a:solidFill>
                <a:latin typeface="Verdana"/>
                <a:cs typeface="Verdana"/>
              </a:rPr>
              <a:t>s</a:t>
            </a:r>
            <a:r>
              <a:rPr dirty="0" sz="1600" spc="-114" b="1">
                <a:solidFill>
                  <a:srgbClr val="D9D9D9"/>
                </a:solidFill>
                <a:latin typeface="Verdana"/>
                <a:cs typeface="Verdana"/>
              </a:rPr>
              <a:t>k</a:t>
            </a:r>
            <a:r>
              <a:rPr dirty="0" sz="1600" spc="-85" b="1">
                <a:solidFill>
                  <a:srgbClr val="D9D9D9"/>
                </a:solidFill>
                <a:latin typeface="Verdana"/>
                <a:cs typeface="Verdana"/>
              </a:rPr>
              <a:t>ill</a:t>
            </a:r>
            <a:r>
              <a:rPr dirty="0" sz="1600" spc="-80" b="1">
                <a:solidFill>
                  <a:srgbClr val="D9D9D9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Verdana"/>
              <a:cs typeface="Verdana"/>
            </a:endParaRPr>
          </a:p>
          <a:p>
            <a:pPr marL="499109">
              <a:lnSpc>
                <a:spcPct val="100000"/>
              </a:lnSpc>
            </a:pPr>
            <a:r>
              <a:rPr dirty="0" sz="1800" spc="20" b="1">
                <a:solidFill>
                  <a:srgbClr val="D9D9D9"/>
                </a:solidFill>
                <a:latin typeface="Arial"/>
                <a:cs typeface="Arial"/>
              </a:rPr>
              <a:t>French</a:t>
            </a:r>
            <a:r>
              <a:rPr dirty="0" sz="1800" spc="-100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D9D9D9"/>
                </a:solidFill>
                <a:latin typeface="Arial"/>
                <a:cs typeface="Arial"/>
              </a:rPr>
              <a:t>for</a:t>
            </a:r>
            <a:r>
              <a:rPr dirty="0" sz="1800" spc="-95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D9D9D9"/>
                </a:solidFill>
                <a:latin typeface="Arial"/>
                <a:cs typeface="Arial"/>
              </a:rPr>
              <a:t>beginners</a:t>
            </a:r>
            <a:endParaRPr sz="18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  <a:spcBef>
                <a:spcPts val="695"/>
              </a:spcBef>
            </a:pPr>
            <a:r>
              <a:rPr dirty="0" sz="1200" spc="-125">
                <a:solidFill>
                  <a:srgbClr val="D9D9D9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D9D9D9"/>
                </a:solidFill>
                <a:latin typeface="Lucida Sans Unicode"/>
                <a:cs typeface="Lucida Sans Unicode"/>
              </a:rPr>
              <a:t>hour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499109">
              <a:lnSpc>
                <a:spcPct val="100000"/>
              </a:lnSpc>
              <a:spcBef>
                <a:spcPts val="5"/>
              </a:spcBef>
            </a:pPr>
            <a:r>
              <a:rPr dirty="0" sz="1800" spc="50" b="1">
                <a:solidFill>
                  <a:srgbClr val="D9D9D9"/>
                </a:solidFill>
                <a:latin typeface="Arial"/>
                <a:cs typeface="Arial"/>
              </a:rPr>
              <a:t>How</a:t>
            </a:r>
            <a:r>
              <a:rPr dirty="0" sz="1800" spc="310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dirty="0" sz="1800" spc="-95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D9D9D9"/>
                </a:solidFill>
                <a:latin typeface="Arial"/>
                <a:cs typeface="Arial"/>
              </a:rPr>
              <a:t>make</a:t>
            </a:r>
            <a:r>
              <a:rPr dirty="0" sz="1800" spc="-95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D9D9D9"/>
                </a:solidFill>
                <a:latin typeface="Arial"/>
                <a:cs typeface="Arial"/>
              </a:rPr>
              <a:t>Sushi</a:t>
            </a:r>
            <a:endParaRPr sz="1800">
              <a:latin typeface="Arial"/>
              <a:cs typeface="Arial"/>
            </a:endParaRPr>
          </a:p>
          <a:p>
            <a:pPr marL="521334">
              <a:lnSpc>
                <a:spcPct val="100000"/>
              </a:lnSpc>
              <a:spcBef>
                <a:spcPts val="690"/>
              </a:spcBef>
            </a:pPr>
            <a:r>
              <a:rPr dirty="0" sz="1200" spc="10">
                <a:solidFill>
                  <a:srgbClr val="D9D9D9"/>
                </a:solidFill>
                <a:latin typeface="Lucida Sans Unicode"/>
                <a:cs typeface="Lucida Sans Unicode"/>
              </a:rPr>
              <a:t>30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D9D9D9"/>
                </a:solidFill>
                <a:latin typeface="Lucida Sans Unicode"/>
                <a:cs typeface="Lucida Sans Unicode"/>
              </a:rPr>
              <a:t>min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L="459105">
              <a:lnSpc>
                <a:spcPct val="100000"/>
              </a:lnSpc>
            </a:pPr>
            <a:r>
              <a:rPr dirty="0" sz="1800" spc="70" b="1">
                <a:solidFill>
                  <a:srgbClr val="D9D9D9"/>
                </a:solidFill>
                <a:latin typeface="Arial"/>
                <a:cs typeface="Arial"/>
              </a:rPr>
              <a:t>Meditation</a:t>
            </a:r>
            <a:r>
              <a:rPr dirty="0" sz="1800" spc="-105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D9D9D9"/>
                </a:solidFill>
                <a:latin typeface="Arial"/>
                <a:cs typeface="Arial"/>
              </a:rPr>
              <a:t>for</a:t>
            </a:r>
            <a:r>
              <a:rPr dirty="0" sz="1800" spc="-100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D9D9D9"/>
                </a:solidFill>
                <a:latin typeface="Arial"/>
                <a:cs typeface="Arial"/>
              </a:rPr>
              <a:t>beginners</a:t>
            </a:r>
            <a:endParaRPr sz="1800">
              <a:latin typeface="Arial"/>
              <a:cs typeface="Arial"/>
            </a:endParaRPr>
          </a:p>
          <a:p>
            <a:pPr marL="487045">
              <a:lnSpc>
                <a:spcPct val="100000"/>
              </a:lnSpc>
              <a:spcBef>
                <a:spcPts val="800"/>
              </a:spcBef>
            </a:pPr>
            <a:r>
              <a:rPr dirty="0" sz="1200" spc="-105">
                <a:solidFill>
                  <a:srgbClr val="D9D9D9"/>
                </a:solidFill>
                <a:latin typeface="Lucida Sans Unicode"/>
                <a:cs typeface="Lucida Sans Unicode"/>
              </a:rPr>
              <a:t>2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>
                <a:solidFill>
                  <a:srgbClr val="D9D9D9"/>
                </a:solidFill>
                <a:latin typeface="Lucida Sans Unicode"/>
                <a:cs typeface="Lucida Sans Unicode"/>
              </a:rPr>
              <a:t>hours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471805">
              <a:lnSpc>
                <a:spcPct val="100000"/>
              </a:lnSpc>
            </a:pPr>
            <a:r>
              <a:rPr dirty="0" sz="1800" spc="35" b="1">
                <a:solidFill>
                  <a:srgbClr val="D9D9D9"/>
                </a:solidFill>
                <a:latin typeface="Arial"/>
                <a:cs typeface="Arial"/>
              </a:rPr>
              <a:t>Guitar</a:t>
            </a:r>
            <a:r>
              <a:rPr dirty="0" sz="1800" spc="-110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D9D9D9"/>
                </a:solidFill>
                <a:latin typeface="Arial"/>
                <a:cs typeface="Arial"/>
              </a:rPr>
              <a:t>lessons</a:t>
            </a:r>
            <a:endParaRPr sz="1800">
              <a:latin typeface="Arial"/>
              <a:cs typeface="Arial"/>
            </a:endParaRPr>
          </a:p>
          <a:p>
            <a:pPr marL="499109">
              <a:lnSpc>
                <a:spcPct val="100000"/>
              </a:lnSpc>
              <a:spcBef>
                <a:spcPts val="815"/>
              </a:spcBef>
            </a:pPr>
            <a:r>
              <a:rPr dirty="0" sz="1200" spc="-125">
                <a:solidFill>
                  <a:srgbClr val="D9D9D9"/>
                </a:solidFill>
                <a:latin typeface="Lucida Sans Unicode"/>
                <a:cs typeface="Lucida Sans Unicode"/>
              </a:rPr>
              <a:t>1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D9D9D9"/>
                </a:solidFill>
                <a:latin typeface="Lucida Sans Unicode"/>
                <a:cs typeface="Lucida Sans Unicode"/>
              </a:rPr>
              <a:t>hour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Lucida Sans Unicode"/>
              <a:cs typeface="Lucida Sans Unicode"/>
            </a:endParaRPr>
          </a:p>
          <a:p>
            <a:pPr marL="467359">
              <a:lnSpc>
                <a:spcPct val="100000"/>
              </a:lnSpc>
              <a:spcBef>
                <a:spcPts val="5"/>
              </a:spcBef>
            </a:pPr>
            <a:r>
              <a:rPr dirty="0" sz="1800" spc="20" b="1">
                <a:solidFill>
                  <a:srgbClr val="D9D9D9"/>
                </a:solidFill>
                <a:latin typeface="Arial"/>
                <a:cs typeface="Arial"/>
              </a:rPr>
              <a:t>Learn</a:t>
            </a:r>
            <a:r>
              <a:rPr dirty="0" sz="1800" spc="-95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dirty="0" sz="1800" spc="-90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D9D9D9"/>
                </a:solidFill>
                <a:latin typeface="Arial"/>
                <a:cs typeface="Arial"/>
              </a:rPr>
              <a:t>bake</a:t>
            </a:r>
            <a:r>
              <a:rPr dirty="0" sz="1800" spc="-90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D9D9D9"/>
                </a:solidFill>
                <a:latin typeface="Arial"/>
                <a:cs typeface="Arial"/>
              </a:rPr>
              <a:t>sordough</a:t>
            </a:r>
            <a:endParaRPr sz="18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690"/>
              </a:spcBef>
            </a:pPr>
            <a:r>
              <a:rPr dirty="0" sz="1200" spc="25">
                <a:solidFill>
                  <a:srgbClr val="D9D9D9"/>
                </a:solidFill>
                <a:latin typeface="Lucida Sans Unicode"/>
                <a:cs typeface="Lucida Sans Unicode"/>
              </a:rPr>
              <a:t>40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D9D9D9"/>
                </a:solidFill>
                <a:latin typeface="Lucida Sans Unicode"/>
                <a:cs typeface="Lucida Sans Unicode"/>
              </a:rPr>
              <a:t>min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>
              <a:latin typeface="Lucida Sans Unicode"/>
              <a:cs typeface="Lucida Sans Unicode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dirty="0" sz="1800" spc="20" b="1">
                <a:solidFill>
                  <a:srgbClr val="D9D9D9"/>
                </a:solidFill>
                <a:latin typeface="Arial"/>
                <a:cs typeface="Arial"/>
              </a:rPr>
              <a:t>Learn</a:t>
            </a:r>
            <a:r>
              <a:rPr dirty="0" sz="1800" spc="-95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D9D9D9"/>
                </a:solidFill>
                <a:latin typeface="Arial"/>
                <a:cs typeface="Arial"/>
              </a:rPr>
              <a:t>to</a:t>
            </a:r>
            <a:r>
              <a:rPr dirty="0" sz="1800" spc="-95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D9D9D9"/>
                </a:solidFill>
                <a:latin typeface="Arial"/>
                <a:cs typeface="Arial"/>
              </a:rPr>
              <a:t>play</a:t>
            </a:r>
            <a:r>
              <a:rPr dirty="0" sz="1800" spc="-95" b="1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D9D9D9"/>
                </a:solidFill>
                <a:latin typeface="Arial"/>
                <a:cs typeface="Arial"/>
              </a:rPr>
              <a:t>Piano</a:t>
            </a:r>
            <a:endParaRPr sz="1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90"/>
              </a:spcBef>
            </a:pPr>
            <a:r>
              <a:rPr dirty="0" sz="1200" spc="-45">
                <a:solidFill>
                  <a:srgbClr val="D9D9D9"/>
                </a:solidFill>
                <a:latin typeface="Lucida Sans Unicode"/>
                <a:cs typeface="Lucida Sans Unicode"/>
              </a:rPr>
              <a:t>45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D9D9D9"/>
                </a:solidFill>
                <a:latin typeface="Lucida Sans Unicode"/>
                <a:cs typeface="Lucida Sans Unicode"/>
              </a:rPr>
              <a:t>min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654" y="8124498"/>
            <a:ext cx="462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231F20"/>
                </a:solidFill>
                <a:latin typeface="Lucida Sans Unicode"/>
                <a:cs typeface="Lucida Sans Unicode"/>
              </a:rPr>
              <a:t>Home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2645" y="8124498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31F20"/>
                </a:solidFill>
                <a:latin typeface="Lucida Sans Unicode"/>
                <a:cs typeface="Lucida Sans Unicode"/>
              </a:rPr>
              <a:t>Inbox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2966" y="8124498"/>
            <a:ext cx="357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231F20"/>
                </a:solidFill>
                <a:latin typeface="Lucida Sans Unicode"/>
                <a:cs typeface="Lucida Sans Unicode"/>
              </a:rPr>
              <a:t>Post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9316" y="8124498"/>
            <a:ext cx="1576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231F20"/>
                </a:solidFill>
                <a:latin typeface="Lucida Sans Unicode"/>
                <a:cs typeface="Lucida Sans Unicode"/>
              </a:rPr>
              <a:t>Notifications </a:t>
            </a:r>
            <a:r>
              <a:rPr dirty="0" sz="1200" spc="7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231F20"/>
                </a:solidFill>
                <a:latin typeface="Lucida Sans Unicode"/>
                <a:cs typeface="Lucida Sans Unicode"/>
              </a:rPr>
              <a:t>Profile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506" y="690940"/>
            <a:ext cx="281940" cy="191135"/>
          </a:xfrm>
          <a:custGeom>
            <a:avLst/>
            <a:gdLst/>
            <a:ahLst/>
            <a:cxnLst/>
            <a:rect l="l" t="t" r="r" b="b"/>
            <a:pathLst>
              <a:path w="281940" h="191134">
                <a:moveTo>
                  <a:pt x="95527" y="190838"/>
                </a:moveTo>
                <a:lnTo>
                  <a:pt x="90567" y="190838"/>
                </a:lnTo>
                <a:lnTo>
                  <a:pt x="86018" y="189100"/>
                </a:lnTo>
                <a:lnTo>
                  <a:pt x="43805" y="147685"/>
                </a:lnTo>
                <a:lnTo>
                  <a:pt x="4339" y="108101"/>
                </a:lnTo>
                <a:lnTo>
                  <a:pt x="0" y="100197"/>
                </a:lnTo>
                <a:lnTo>
                  <a:pt x="0" y="90628"/>
                </a:lnTo>
                <a:lnTo>
                  <a:pt x="81490" y="5586"/>
                </a:lnTo>
                <a:lnTo>
                  <a:pt x="90169" y="0"/>
                </a:lnTo>
                <a:lnTo>
                  <a:pt x="100951" y="0"/>
                </a:lnTo>
                <a:lnTo>
                  <a:pt x="116443" y="15498"/>
                </a:lnTo>
                <a:lnTo>
                  <a:pt x="116443" y="25627"/>
                </a:lnTo>
                <a:lnTo>
                  <a:pt x="91080" y="54655"/>
                </a:lnTo>
                <a:lnTo>
                  <a:pt x="70910" y="74718"/>
                </a:lnTo>
                <a:lnTo>
                  <a:pt x="261136" y="74718"/>
                </a:lnTo>
                <a:lnTo>
                  <a:pt x="269195" y="76344"/>
                </a:lnTo>
                <a:lnTo>
                  <a:pt x="275775" y="80780"/>
                </a:lnTo>
                <a:lnTo>
                  <a:pt x="280210" y="87360"/>
                </a:lnTo>
                <a:lnTo>
                  <a:pt x="281837" y="95419"/>
                </a:lnTo>
                <a:lnTo>
                  <a:pt x="280210" y="103475"/>
                </a:lnTo>
                <a:lnTo>
                  <a:pt x="275775" y="110055"/>
                </a:lnTo>
                <a:lnTo>
                  <a:pt x="269195" y="114493"/>
                </a:lnTo>
                <a:lnTo>
                  <a:pt x="261136" y="116120"/>
                </a:lnTo>
                <a:lnTo>
                  <a:pt x="70910" y="116120"/>
                </a:lnTo>
                <a:lnTo>
                  <a:pt x="111565" y="156774"/>
                </a:lnTo>
                <a:lnTo>
                  <a:pt x="114543" y="160373"/>
                </a:lnTo>
                <a:lnTo>
                  <a:pt x="116336" y="164995"/>
                </a:lnTo>
                <a:lnTo>
                  <a:pt x="116336" y="170036"/>
                </a:lnTo>
                <a:lnTo>
                  <a:pt x="114700" y="178133"/>
                </a:lnTo>
                <a:lnTo>
                  <a:pt x="110240" y="184746"/>
                </a:lnTo>
                <a:lnTo>
                  <a:pt x="103625" y="189203"/>
                </a:lnTo>
                <a:lnTo>
                  <a:pt x="95527" y="1908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4334" y="1388075"/>
            <a:ext cx="3256915" cy="559435"/>
          </a:xfrm>
          <a:custGeom>
            <a:avLst/>
            <a:gdLst/>
            <a:ahLst/>
            <a:cxnLst/>
            <a:rect l="l" t="t" r="r" b="b"/>
            <a:pathLst>
              <a:path w="3256915" h="559435">
                <a:moveTo>
                  <a:pt x="3076093" y="559107"/>
                </a:moveTo>
                <a:lnTo>
                  <a:pt x="180969" y="559107"/>
                </a:lnTo>
                <a:lnTo>
                  <a:pt x="132864" y="552643"/>
                </a:lnTo>
                <a:lnTo>
                  <a:pt x="89633" y="534399"/>
                </a:lnTo>
                <a:lnTo>
                  <a:pt x="53006" y="506101"/>
                </a:lnTo>
                <a:lnTo>
                  <a:pt x="24708" y="469474"/>
                </a:lnTo>
                <a:lnTo>
                  <a:pt x="6464" y="426243"/>
                </a:lnTo>
                <a:lnTo>
                  <a:pt x="0" y="378133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3076087" y="0"/>
                </a:lnTo>
                <a:lnTo>
                  <a:pt x="3124198" y="6464"/>
                </a:lnTo>
                <a:lnTo>
                  <a:pt x="3167429" y="24708"/>
                </a:lnTo>
                <a:lnTo>
                  <a:pt x="3204056" y="53006"/>
                </a:lnTo>
                <a:lnTo>
                  <a:pt x="3232354" y="89633"/>
                </a:lnTo>
                <a:lnTo>
                  <a:pt x="3250598" y="132864"/>
                </a:lnTo>
                <a:lnTo>
                  <a:pt x="3256366" y="175790"/>
                </a:lnTo>
                <a:lnTo>
                  <a:pt x="3256366" y="383317"/>
                </a:lnTo>
                <a:lnTo>
                  <a:pt x="3250598" y="426243"/>
                </a:lnTo>
                <a:lnTo>
                  <a:pt x="3232354" y="469474"/>
                </a:lnTo>
                <a:lnTo>
                  <a:pt x="3204056" y="506101"/>
                </a:lnTo>
                <a:lnTo>
                  <a:pt x="3167429" y="534399"/>
                </a:lnTo>
                <a:lnTo>
                  <a:pt x="3124198" y="552643"/>
                </a:lnTo>
                <a:lnTo>
                  <a:pt x="3076093" y="559107"/>
                </a:lnTo>
                <a:close/>
              </a:path>
            </a:pathLst>
          </a:custGeom>
          <a:solidFill>
            <a:srgbClr val="2E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4334" y="2566307"/>
            <a:ext cx="3257550" cy="2214245"/>
          </a:xfrm>
          <a:custGeom>
            <a:avLst/>
            <a:gdLst/>
            <a:ahLst/>
            <a:cxnLst/>
            <a:rect l="l" t="t" r="r" b="b"/>
            <a:pathLst>
              <a:path w="3257550" h="2214245">
                <a:moveTo>
                  <a:pt x="3076088" y="2213903"/>
                </a:moveTo>
                <a:lnTo>
                  <a:pt x="180974" y="2213903"/>
                </a:lnTo>
                <a:lnTo>
                  <a:pt x="132864" y="2207439"/>
                </a:lnTo>
                <a:lnTo>
                  <a:pt x="89633" y="2189195"/>
                </a:lnTo>
                <a:lnTo>
                  <a:pt x="53006" y="2160897"/>
                </a:lnTo>
                <a:lnTo>
                  <a:pt x="24708" y="2124270"/>
                </a:lnTo>
                <a:lnTo>
                  <a:pt x="6464" y="2081039"/>
                </a:lnTo>
                <a:lnTo>
                  <a:pt x="0" y="2032929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3" y="0"/>
                </a:lnTo>
                <a:lnTo>
                  <a:pt x="3076089" y="0"/>
                </a:lnTo>
                <a:lnTo>
                  <a:pt x="3124198" y="6464"/>
                </a:lnTo>
                <a:lnTo>
                  <a:pt x="3167429" y="24708"/>
                </a:lnTo>
                <a:lnTo>
                  <a:pt x="3204056" y="53006"/>
                </a:lnTo>
                <a:lnTo>
                  <a:pt x="3232354" y="89633"/>
                </a:lnTo>
                <a:lnTo>
                  <a:pt x="3250598" y="132864"/>
                </a:lnTo>
                <a:lnTo>
                  <a:pt x="3257063" y="180974"/>
                </a:lnTo>
                <a:lnTo>
                  <a:pt x="3257063" y="2032929"/>
                </a:lnTo>
                <a:lnTo>
                  <a:pt x="3250598" y="2081039"/>
                </a:lnTo>
                <a:lnTo>
                  <a:pt x="3232354" y="2124270"/>
                </a:lnTo>
                <a:lnTo>
                  <a:pt x="3204056" y="2160897"/>
                </a:lnTo>
                <a:lnTo>
                  <a:pt x="3167429" y="2189195"/>
                </a:lnTo>
                <a:lnTo>
                  <a:pt x="3124198" y="2207439"/>
                </a:lnTo>
                <a:lnTo>
                  <a:pt x="3076088" y="2213903"/>
                </a:lnTo>
                <a:close/>
              </a:path>
            </a:pathLst>
          </a:custGeom>
          <a:solidFill>
            <a:srgbClr val="2E2B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3719" y="5875284"/>
            <a:ext cx="169154" cy="2470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9342" y="645334"/>
            <a:ext cx="200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Skill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855" y="1559677"/>
            <a:ext cx="20345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Lucida Sans Unicode"/>
                <a:cs typeface="Lucida Sans Unicode"/>
              </a:rPr>
              <a:t>What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Lucida Sans Unicode"/>
                <a:cs typeface="Lucida Sans Unicode"/>
              </a:rPr>
              <a:t>want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Lucida Sans Unicode"/>
                <a:cs typeface="Lucida Sans Unicode"/>
              </a:rPr>
              <a:t>learn?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137" y="2624092"/>
            <a:ext cx="1277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Lucida Sans Unicode"/>
                <a:cs typeface="Lucida Sans Unicode"/>
              </a:rPr>
              <a:t>details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779" y="5563801"/>
            <a:ext cx="2727960" cy="67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available?</a:t>
            </a:r>
            <a:endParaRPr sz="18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1525"/>
              </a:spcBef>
            </a:pPr>
            <a:r>
              <a:rPr dirty="0" sz="1200" spc="35">
                <a:solidFill>
                  <a:srgbClr val="FFFFFF"/>
                </a:solidFill>
                <a:latin typeface="Lucida Sans Unicode"/>
                <a:cs typeface="Lucida Sans Unicode"/>
              </a:rPr>
              <a:t>Select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date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362" y="642785"/>
            <a:ext cx="281940" cy="191135"/>
          </a:xfrm>
          <a:custGeom>
            <a:avLst/>
            <a:gdLst/>
            <a:ahLst/>
            <a:cxnLst/>
            <a:rect l="l" t="t" r="r" b="b"/>
            <a:pathLst>
              <a:path w="281940" h="191134">
                <a:moveTo>
                  <a:pt x="95527" y="190838"/>
                </a:moveTo>
                <a:lnTo>
                  <a:pt x="90567" y="190838"/>
                </a:lnTo>
                <a:lnTo>
                  <a:pt x="86018" y="189100"/>
                </a:lnTo>
                <a:lnTo>
                  <a:pt x="43805" y="147685"/>
                </a:lnTo>
                <a:lnTo>
                  <a:pt x="4339" y="108101"/>
                </a:lnTo>
                <a:lnTo>
                  <a:pt x="0" y="100197"/>
                </a:lnTo>
                <a:lnTo>
                  <a:pt x="0" y="90628"/>
                </a:lnTo>
                <a:lnTo>
                  <a:pt x="81490" y="5586"/>
                </a:lnTo>
                <a:lnTo>
                  <a:pt x="90169" y="0"/>
                </a:lnTo>
                <a:lnTo>
                  <a:pt x="100951" y="0"/>
                </a:lnTo>
                <a:lnTo>
                  <a:pt x="116443" y="15498"/>
                </a:lnTo>
                <a:lnTo>
                  <a:pt x="116443" y="25627"/>
                </a:lnTo>
                <a:lnTo>
                  <a:pt x="91080" y="54655"/>
                </a:lnTo>
                <a:lnTo>
                  <a:pt x="70910" y="74718"/>
                </a:lnTo>
                <a:lnTo>
                  <a:pt x="261136" y="74718"/>
                </a:lnTo>
                <a:lnTo>
                  <a:pt x="269195" y="76344"/>
                </a:lnTo>
                <a:lnTo>
                  <a:pt x="275775" y="80780"/>
                </a:lnTo>
                <a:lnTo>
                  <a:pt x="280210" y="87360"/>
                </a:lnTo>
                <a:lnTo>
                  <a:pt x="281837" y="95419"/>
                </a:lnTo>
                <a:lnTo>
                  <a:pt x="280210" y="103475"/>
                </a:lnTo>
                <a:lnTo>
                  <a:pt x="275775" y="110055"/>
                </a:lnTo>
                <a:lnTo>
                  <a:pt x="269195" y="114493"/>
                </a:lnTo>
                <a:lnTo>
                  <a:pt x="261136" y="116120"/>
                </a:lnTo>
                <a:lnTo>
                  <a:pt x="70910" y="116120"/>
                </a:lnTo>
                <a:lnTo>
                  <a:pt x="111565" y="156774"/>
                </a:lnTo>
                <a:lnTo>
                  <a:pt x="114543" y="160373"/>
                </a:lnTo>
                <a:lnTo>
                  <a:pt x="116336" y="164995"/>
                </a:lnTo>
                <a:lnTo>
                  <a:pt x="116336" y="170036"/>
                </a:lnTo>
                <a:lnTo>
                  <a:pt x="114700" y="178133"/>
                </a:lnTo>
                <a:lnTo>
                  <a:pt x="110240" y="184746"/>
                </a:lnTo>
                <a:lnTo>
                  <a:pt x="103625" y="189203"/>
                </a:lnTo>
                <a:lnTo>
                  <a:pt x="95527" y="1908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3389" y="3842823"/>
            <a:ext cx="561340" cy="560070"/>
          </a:xfrm>
          <a:custGeom>
            <a:avLst/>
            <a:gdLst/>
            <a:ahLst/>
            <a:cxnLst/>
            <a:rect l="l" t="t" r="r" b="b"/>
            <a:pathLst>
              <a:path w="561340" h="560070">
                <a:moveTo>
                  <a:pt x="307888" y="1269"/>
                </a:moveTo>
                <a:lnTo>
                  <a:pt x="252908" y="1269"/>
                </a:lnTo>
                <a:lnTo>
                  <a:pt x="259768" y="0"/>
                </a:lnTo>
                <a:lnTo>
                  <a:pt x="301028" y="0"/>
                </a:lnTo>
                <a:lnTo>
                  <a:pt x="307888" y="1269"/>
                </a:lnTo>
                <a:close/>
              </a:path>
              <a:path w="561340" h="560070">
                <a:moveTo>
                  <a:pt x="314733" y="558799"/>
                </a:moveTo>
                <a:lnTo>
                  <a:pt x="246064" y="558799"/>
                </a:lnTo>
                <a:lnTo>
                  <a:pt x="212251" y="552449"/>
                </a:lnTo>
                <a:lnTo>
                  <a:pt x="205597" y="549909"/>
                </a:lnTo>
                <a:lnTo>
                  <a:pt x="198983" y="548639"/>
                </a:lnTo>
                <a:lnTo>
                  <a:pt x="179462" y="541019"/>
                </a:lnTo>
                <a:lnTo>
                  <a:pt x="154299" y="530859"/>
                </a:lnTo>
                <a:lnTo>
                  <a:pt x="142155" y="523239"/>
                </a:lnTo>
                <a:lnTo>
                  <a:pt x="136210" y="520699"/>
                </a:lnTo>
                <a:lnTo>
                  <a:pt x="124580" y="513079"/>
                </a:lnTo>
                <a:lnTo>
                  <a:pt x="118902" y="509269"/>
                </a:lnTo>
                <a:lnTo>
                  <a:pt x="113325" y="505459"/>
                </a:lnTo>
                <a:lnTo>
                  <a:pt x="107848" y="500379"/>
                </a:lnTo>
                <a:lnTo>
                  <a:pt x="102472" y="496569"/>
                </a:lnTo>
                <a:lnTo>
                  <a:pt x="97204" y="492759"/>
                </a:lnTo>
                <a:lnTo>
                  <a:pt x="92049" y="487679"/>
                </a:lnTo>
                <a:lnTo>
                  <a:pt x="87007" y="482599"/>
                </a:lnTo>
                <a:lnTo>
                  <a:pt x="82079" y="477519"/>
                </a:lnTo>
                <a:lnTo>
                  <a:pt x="77270" y="473709"/>
                </a:lnTo>
                <a:lnTo>
                  <a:pt x="72586" y="468629"/>
                </a:lnTo>
                <a:lnTo>
                  <a:pt x="68028" y="463549"/>
                </a:lnTo>
                <a:lnTo>
                  <a:pt x="63595" y="457199"/>
                </a:lnTo>
                <a:lnTo>
                  <a:pt x="59292" y="452119"/>
                </a:lnTo>
                <a:lnTo>
                  <a:pt x="55126" y="447039"/>
                </a:lnTo>
                <a:lnTo>
                  <a:pt x="51094" y="441959"/>
                </a:lnTo>
                <a:lnTo>
                  <a:pt x="47199" y="435609"/>
                </a:lnTo>
                <a:lnTo>
                  <a:pt x="43444" y="429259"/>
                </a:lnTo>
                <a:lnTo>
                  <a:pt x="39834" y="424179"/>
                </a:lnTo>
                <a:lnTo>
                  <a:pt x="36369" y="417829"/>
                </a:lnTo>
                <a:lnTo>
                  <a:pt x="33049" y="411479"/>
                </a:lnTo>
                <a:lnTo>
                  <a:pt x="29878" y="406399"/>
                </a:lnTo>
                <a:lnTo>
                  <a:pt x="14088" y="368299"/>
                </a:lnTo>
                <a:lnTo>
                  <a:pt x="12009" y="360679"/>
                </a:lnTo>
                <a:lnTo>
                  <a:pt x="10091" y="354329"/>
                </a:lnTo>
                <a:lnTo>
                  <a:pt x="8337" y="347979"/>
                </a:lnTo>
                <a:lnTo>
                  <a:pt x="6747" y="341629"/>
                </a:lnTo>
                <a:lnTo>
                  <a:pt x="5321" y="334009"/>
                </a:lnTo>
                <a:lnTo>
                  <a:pt x="4061" y="327659"/>
                </a:lnTo>
                <a:lnTo>
                  <a:pt x="16" y="287019"/>
                </a:lnTo>
                <a:lnTo>
                  <a:pt x="0" y="274319"/>
                </a:lnTo>
                <a:lnTo>
                  <a:pt x="118" y="270509"/>
                </a:lnTo>
                <a:lnTo>
                  <a:pt x="4061" y="232409"/>
                </a:lnTo>
                <a:lnTo>
                  <a:pt x="5321" y="224789"/>
                </a:lnTo>
                <a:lnTo>
                  <a:pt x="6747" y="218439"/>
                </a:lnTo>
                <a:lnTo>
                  <a:pt x="8337" y="212089"/>
                </a:lnTo>
                <a:lnTo>
                  <a:pt x="10091" y="204469"/>
                </a:lnTo>
                <a:lnTo>
                  <a:pt x="23994" y="166369"/>
                </a:lnTo>
                <a:lnTo>
                  <a:pt x="39834" y="135889"/>
                </a:lnTo>
                <a:lnTo>
                  <a:pt x="43444" y="129539"/>
                </a:lnTo>
                <a:lnTo>
                  <a:pt x="47199" y="124459"/>
                </a:lnTo>
                <a:lnTo>
                  <a:pt x="51094" y="118109"/>
                </a:lnTo>
                <a:lnTo>
                  <a:pt x="55126" y="113029"/>
                </a:lnTo>
                <a:lnTo>
                  <a:pt x="82079" y="81279"/>
                </a:lnTo>
                <a:lnTo>
                  <a:pt x="92049" y="72389"/>
                </a:lnTo>
                <a:lnTo>
                  <a:pt x="97204" y="67309"/>
                </a:lnTo>
                <a:lnTo>
                  <a:pt x="102472" y="63499"/>
                </a:lnTo>
                <a:lnTo>
                  <a:pt x="107848" y="58419"/>
                </a:lnTo>
                <a:lnTo>
                  <a:pt x="113325" y="54609"/>
                </a:lnTo>
                <a:lnTo>
                  <a:pt x="148188" y="33019"/>
                </a:lnTo>
                <a:lnTo>
                  <a:pt x="154299" y="29209"/>
                </a:lnTo>
                <a:lnTo>
                  <a:pt x="160484" y="26669"/>
                </a:lnTo>
                <a:lnTo>
                  <a:pt x="166740" y="22859"/>
                </a:lnTo>
                <a:lnTo>
                  <a:pt x="185912" y="15239"/>
                </a:lnTo>
                <a:lnTo>
                  <a:pt x="192419" y="13969"/>
                </a:lnTo>
                <a:lnTo>
                  <a:pt x="205597" y="8889"/>
                </a:lnTo>
                <a:lnTo>
                  <a:pt x="246064" y="1269"/>
                </a:lnTo>
                <a:lnTo>
                  <a:pt x="314731" y="1269"/>
                </a:lnTo>
                <a:lnTo>
                  <a:pt x="348543" y="7619"/>
                </a:lnTo>
                <a:lnTo>
                  <a:pt x="355197" y="10159"/>
                </a:lnTo>
                <a:lnTo>
                  <a:pt x="361810" y="11429"/>
                </a:lnTo>
                <a:lnTo>
                  <a:pt x="368373" y="13969"/>
                </a:lnTo>
                <a:lnTo>
                  <a:pt x="374880" y="15239"/>
                </a:lnTo>
                <a:lnTo>
                  <a:pt x="394051" y="22859"/>
                </a:lnTo>
                <a:lnTo>
                  <a:pt x="400307" y="26669"/>
                </a:lnTo>
                <a:lnTo>
                  <a:pt x="406491" y="29209"/>
                </a:lnTo>
                <a:lnTo>
                  <a:pt x="412603" y="33019"/>
                </a:lnTo>
                <a:lnTo>
                  <a:pt x="447463" y="54609"/>
                </a:lnTo>
                <a:lnTo>
                  <a:pt x="458315" y="63499"/>
                </a:lnTo>
                <a:lnTo>
                  <a:pt x="463584" y="67309"/>
                </a:lnTo>
                <a:lnTo>
                  <a:pt x="468739" y="72389"/>
                </a:lnTo>
                <a:lnTo>
                  <a:pt x="473780" y="76199"/>
                </a:lnTo>
                <a:lnTo>
                  <a:pt x="478708" y="81279"/>
                </a:lnTo>
                <a:lnTo>
                  <a:pt x="499343" y="104139"/>
                </a:lnTo>
                <a:lnTo>
                  <a:pt x="280399" y="104139"/>
                </a:lnTo>
                <a:lnTo>
                  <a:pt x="241933" y="113029"/>
                </a:lnTo>
                <a:lnTo>
                  <a:pt x="214025" y="135889"/>
                </a:lnTo>
                <a:lnTo>
                  <a:pt x="198012" y="167639"/>
                </a:lnTo>
                <a:lnTo>
                  <a:pt x="195233" y="201929"/>
                </a:lnTo>
                <a:lnTo>
                  <a:pt x="207028" y="236219"/>
                </a:lnTo>
                <a:lnTo>
                  <a:pt x="234735" y="262889"/>
                </a:lnTo>
                <a:lnTo>
                  <a:pt x="240381" y="266699"/>
                </a:lnTo>
                <a:lnTo>
                  <a:pt x="246358" y="269239"/>
                </a:lnTo>
                <a:lnTo>
                  <a:pt x="249512" y="270509"/>
                </a:lnTo>
                <a:lnTo>
                  <a:pt x="212648" y="270509"/>
                </a:lnTo>
                <a:lnTo>
                  <a:pt x="173509" y="290829"/>
                </a:lnTo>
                <a:lnTo>
                  <a:pt x="142948" y="318769"/>
                </a:lnTo>
                <a:lnTo>
                  <a:pt x="123069" y="353059"/>
                </a:lnTo>
                <a:lnTo>
                  <a:pt x="115975" y="391159"/>
                </a:lnTo>
                <a:lnTo>
                  <a:pt x="115977" y="396239"/>
                </a:lnTo>
                <a:lnTo>
                  <a:pt x="131641" y="433069"/>
                </a:lnTo>
                <a:lnTo>
                  <a:pt x="137540" y="439419"/>
                </a:lnTo>
                <a:lnTo>
                  <a:pt x="140749" y="441959"/>
                </a:lnTo>
                <a:lnTo>
                  <a:pt x="147685" y="447039"/>
                </a:lnTo>
                <a:lnTo>
                  <a:pt x="151346" y="448309"/>
                </a:lnTo>
                <a:lnTo>
                  <a:pt x="159054" y="452119"/>
                </a:lnTo>
                <a:lnTo>
                  <a:pt x="163027" y="453389"/>
                </a:lnTo>
                <a:lnTo>
                  <a:pt x="171211" y="454659"/>
                </a:lnTo>
                <a:lnTo>
                  <a:pt x="499353" y="454659"/>
                </a:lnTo>
                <a:lnTo>
                  <a:pt x="497202" y="457199"/>
                </a:lnTo>
                <a:lnTo>
                  <a:pt x="492769" y="463549"/>
                </a:lnTo>
                <a:lnTo>
                  <a:pt x="488211" y="468629"/>
                </a:lnTo>
                <a:lnTo>
                  <a:pt x="483527" y="473709"/>
                </a:lnTo>
                <a:lnTo>
                  <a:pt x="478718" y="477519"/>
                </a:lnTo>
                <a:lnTo>
                  <a:pt x="473790" y="482599"/>
                </a:lnTo>
                <a:lnTo>
                  <a:pt x="468749" y="487679"/>
                </a:lnTo>
                <a:lnTo>
                  <a:pt x="463593" y="492759"/>
                </a:lnTo>
                <a:lnTo>
                  <a:pt x="458325" y="496569"/>
                </a:lnTo>
                <a:lnTo>
                  <a:pt x="452949" y="500379"/>
                </a:lnTo>
                <a:lnTo>
                  <a:pt x="447472" y="505459"/>
                </a:lnTo>
                <a:lnTo>
                  <a:pt x="441895" y="509269"/>
                </a:lnTo>
                <a:lnTo>
                  <a:pt x="436217" y="513079"/>
                </a:lnTo>
                <a:lnTo>
                  <a:pt x="424587" y="520699"/>
                </a:lnTo>
                <a:lnTo>
                  <a:pt x="418642" y="523239"/>
                </a:lnTo>
                <a:lnTo>
                  <a:pt x="406498" y="530859"/>
                </a:lnTo>
                <a:lnTo>
                  <a:pt x="387728" y="538479"/>
                </a:lnTo>
                <a:lnTo>
                  <a:pt x="361814" y="548639"/>
                </a:lnTo>
                <a:lnTo>
                  <a:pt x="355201" y="549909"/>
                </a:lnTo>
                <a:lnTo>
                  <a:pt x="348546" y="552449"/>
                </a:lnTo>
                <a:lnTo>
                  <a:pt x="314733" y="558799"/>
                </a:lnTo>
                <a:close/>
              </a:path>
              <a:path w="561340" h="560070">
                <a:moveTo>
                  <a:pt x="340111" y="276859"/>
                </a:moveTo>
                <a:lnTo>
                  <a:pt x="285330" y="276859"/>
                </a:lnTo>
                <a:lnTo>
                  <a:pt x="304956" y="273049"/>
                </a:lnTo>
                <a:lnTo>
                  <a:pt x="317405" y="267969"/>
                </a:lnTo>
                <a:lnTo>
                  <a:pt x="348323" y="243839"/>
                </a:lnTo>
                <a:lnTo>
                  <a:pt x="364960" y="208279"/>
                </a:lnTo>
                <a:lnTo>
                  <a:pt x="366688" y="187959"/>
                </a:lnTo>
                <a:lnTo>
                  <a:pt x="366243" y="181609"/>
                </a:lnTo>
                <a:lnTo>
                  <a:pt x="353156" y="143509"/>
                </a:lnTo>
                <a:lnTo>
                  <a:pt x="324773" y="116839"/>
                </a:lnTo>
                <a:lnTo>
                  <a:pt x="287063" y="104139"/>
                </a:lnTo>
                <a:lnTo>
                  <a:pt x="499343" y="104139"/>
                </a:lnTo>
                <a:lnTo>
                  <a:pt x="501494" y="106679"/>
                </a:lnTo>
                <a:lnTo>
                  <a:pt x="505661" y="113029"/>
                </a:lnTo>
                <a:lnTo>
                  <a:pt x="509692" y="118109"/>
                </a:lnTo>
                <a:lnTo>
                  <a:pt x="513587" y="124459"/>
                </a:lnTo>
                <a:lnTo>
                  <a:pt x="517342" y="129539"/>
                </a:lnTo>
                <a:lnTo>
                  <a:pt x="520952" y="135889"/>
                </a:lnTo>
                <a:lnTo>
                  <a:pt x="539506" y="172719"/>
                </a:lnTo>
                <a:lnTo>
                  <a:pt x="552453" y="212089"/>
                </a:lnTo>
                <a:lnTo>
                  <a:pt x="554044" y="218439"/>
                </a:lnTo>
                <a:lnTo>
                  <a:pt x="555470" y="224789"/>
                </a:lnTo>
                <a:lnTo>
                  <a:pt x="556731" y="232409"/>
                </a:lnTo>
                <a:lnTo>
                  <a:pt x="557825" y="238759"/>
                </a:lnTo>
                <a:lnTo>
                  <a:pt x="560678" y="270509"/>
                </a:lnTo>
                <a:lnTo>
                  <a:pt x="348149" y="270509"/>
                </a:lnTo>
                <a:lnTo>
                  <a:pt x="343451" y="274319"/>
                </a:lnTo>
                <a:lnTo>
                  <a:pt x="340111" y="276859"/>
                </a:lnTo>
                <a:close/>
              </a:path>
              <a:path w="561340" h="560070">
                <a:moveTo>
                  <a:pt x="292659" y="294639"/>
                </a:moveTo>
                <a:lnTo>
                  <a:pt x="268138" y="294639"/>
                </a:lnTo>
                <a:lnTo>
                  <a:pt x="250101" y="290829"/>
                </a:lnTo>
                <a:lnTo>
                  <a:pt x="238544" y="287019"/>
                </a:lnTo>
                <a:lnTo>
                  <a:pt x="232995" y="283209"/>
                </a:lnTo>
                <a:lnTo>
                  <a:pt x="222355" y="278129"/>
                </a:lnTo>
                <a:lnTo>
                  <a:pt x="217346" y="274319"/>
                </a:lnTo>
                <a:lnTo>
                  <a:pt x="212648" y="270509"/>
                </a:lnTo>
                <a:lnTo>
                  <a:pt x="249512" y="270509"/>
                </a:lnTo>
                <a:lnTo>
                  <a:pt x="258974" y="274319"/>
                </a:lnTo>
                <a:lnTo>
                  <a:pt x="265445" y="275589"/>
                </a:lnTo>
                <a:lnTo>
                  <a:pt x="278711" y="276859"/>
                </a:lnTo>
                <a:lnTo>
                  <a:pt x="340111" y="276859"/>
                </a:lnTo>
                <a:lnTo>
                  <a:pt x="338442" y="278129"/>
                </a:lnTo>
                <a:lnTo>
                  <a:pt x="327802" y="283209"/>
                </a:lnTo>
                <a:lnTo>
                  <a:pt x="322253" y="287019"/>
                </a:lnTo>
                <a:lnTo>
                  <a:pt x="310696" y="290829"/>
                </a:lnTo>
                <a:lnTo>
                  <a:pt x="292659" y="294639"/>
                </a:lnTo>
                <a:close/>
              </a:path>
              <a:path w="561340" h="560070">
                <a:moveTo>
                  <a:pt x="499353" y="454659"/>
                </a:moveTo>
                <a:lnTo>
                  <a:pt x="389586" y="454659"/>
                </a:lnTo>
                <a:lnTo>
                  <a:pt x="397770" y="453389"/>
                </a:lnTo>
                <a:lnTo>
                  <a:pt x="401743" y="452119"/>
                </a:lnTo>
                <a:lnTo>
                  <a:pt x="409451" y="448309"/>
                </a:lnTo>
                <a:lnTo>
                  <a:pt x="413112" y="447039"/>
                </a:lnTo>
                <a:lnTo>
                  <a:pt x="420048" y="441959"/>
                </a:lnTo>
                <a:lnTo>
                  <a:pt x="423257" y="439419"/>
                </a:lnTo>
                <a:lnTo>
                  <a:pt x="429156" y="433069"/>
                </a:lnTo>
                <a:lnTo>
                  <a:pt x="431789" y="430529"/>
                </a:lnTo>
                <a:lnTo>
                  <a:pt x="444822" y="391159"/>
                </a:lnTo>
                <a:lnTo>
                  <a:pt x="437728" y="353059"/>
                </a:lnTo>
                <a:lnTo>
                  <a:pt x="417849" y="318769"/>
                </a:lnTo>
                <a:lnTo>
                  <a:pt x="387288" y="290829"/>
                </a:lnTo>
                <a:lnTo>
                  <a:pt x="348149" y="270509"/>
                </a:lnTo>
                <a:lnTo>
                  <a:pt x="560678" y="270509"/>
                </a:lnTo>
                <a:lnTo>
                  <a:pt x="560797" y="274319"/>
                </a:lnTo>
                <a:lnTo>
                  <a:pt x="560781" y="287019"/>
                </a:lnTo>
                <a:lnTo>
                  <a:pt x="560528" y="293369"/>
                </a:lnTo>
                <a:lnTo>
                  <a:pt x="555476" y="334009"/>
                </a:lnTo>
                <a:lnTo>
                  <a:pt x="554050" y="341629"/>
                </a:lnTo>
                <a:lnTo>
                  <a:pt x="552460" y="347979"/>
                </a:lnTo>
                <a:lnTo>
                  <a:pt x="550706" y="354329"/>
                </a:lnTo>
                <a:lnTo>
                  <a:pt x="548788" y="360679"/>
                </a:lnTo>
                <a:lnTo>
                  <a:pt x="546709" y="368299"/>
                </a:lnTo>
                <a:lnTo>
                  <a:pt x="530919" y="406399"/>
                </a:lnTo>
                <a:lnTo>
                  <a:pt x="527748" y="411479"/>
                </a:lnTo>
                <a:lnTo>
                  <a:pt x="524428" y="417829"/>
                </a:lnTo>
                <a:lnTo>
                  <a:pt x="520963" y="424179"/>
                </a:lnTo>
                <a:lnTo>
                  <a:pt x="517353" y="429259"/>
                </a:lnTo>
                <a:lnTo>
                  <a:pt x="513598" y="435609"/>
                </a:lnTo>
                <a:lnTo>
                  <a:pt x="509703" y="441959"/>
                </a:lnTo>
                <a:lnTo>
                  <a:pt x="505672" y="447039"/>
                </a:lnTo>
                <a:lnTo>
                  <a:pt x="501505" y="452119"/>
                </a:lnTo>
                <a:lnTo>
                  <a:pt x="499353" y="454659"/>
                </a:lnTo>
                <a:close/>
              </a:path>
              <a:path w="561340" h="560070">
                <a:moveTo>
                  <a:pt x="301029" y="560069"/>
                </a:moveTo>
                <a:lnTo>
                  <a:pt x="259768" y="560069"/>
                </a:lnTo>
                <a:lnTo>
                  <a:pt x="252908" y="558799"/>
                </a:lnTo>
                <a:lnTo>
                  <a:pt x="307889" y="558799"/>
                </a:lnTo>
                <a:lnTo>
                  <a:pt x="301029" y="560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828" y="4680074"/>
            <a:ext cx="3296285" cy="511175"/>
          </a:xfrm>
          <a:custGeom>
            <a:avLst/>
            <a:gdLst/>
            <a:ahLst/>
            <a:cxnLst/>
            <a:rect l="l" t="t" r="r" b="b"/>
            <a:pathLst>
              <a:path w="3296285" h="511175">
                <a:moveTo>
                  <a:pt x="3114718" y="511115"/>
                </a:moveTo>
                <a:lnTo>
                  <a:pt x="180974" y="511115"/>
                </a:lnTo>
                <a:lnTo>
                  <a:pt x="132864" y="504651"/>
                </a:lnTo>
                <a:lnTo>
                  <a:pt x="89633" y="486407"/>
                </a:lnTo>
                <a:lnTo>
                  <a:pt x="53006" y="458109"/>
                </a:lnTo>
                <a:lnTo>
                  <a:pt x="24708" y="421482"/>
                </a:lnTo>
                <a:lnTo>
                  <a:pt x="6464" y="378250"/>
                </a:lnTo>
                <a:lnTo>
                  <a:pt x="0" y="330140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3114717" y="0"/>
                </a:lnTo>
                <a:lnTo>
                  <a:pt x="3162827" y="6464"/>
                </a:lnTo>
                <a:lnTo>
                  <a:pt x="3206058" y="24708"/>
                </a:lnTo>
                <a:lnTo>
                  <a:pt x="3242686" y="53006"/>
                </a:lnTo>
                <a:lnTo>
                  <a:pt x="3270984" y="89633"/>
                </a:lnTo>
                <a:lnTo>
                  <a:pt x="3289227" y="132864"/>
                </a:lnTo>
                <a:lnTo>
                  <a:pt x="3295692" y="180974"/>
                </a:lnTo>
                <a:lnTo>
                  <a:pt x="3295692" y="330140"/>
                </a:lnTo>
                <a:lnTo>
                  <a:pt x="3289227" y="378250"/>
                </a:lnTo>
                <a:lnTo>
                  <a:pt x="3270984" y="421482"/>
                </a:lnTo>
                <a:lnTo>
                  <a:pt x="3242686" y="458109"/>
                </a:lnTo>
                <a:lnTo>
                  <a:pt x="3206058" y="486407"/>
                </a:lnTo>
                <a:lnTo>
                  <a:pt x="3162827" y="504651"/>
                </a:lnTo>
                <a:lnTo>
                  <a:pt x="3114718" y="51111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4063" y="616229"/>
            <a:ext cx="2175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Learn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Piano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622" y="1388753"/>
            <a:ext cx="3483610" cy="1377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Piano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beginners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880"/>
              </a:spcBef>
            </a:pP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teach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play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Lucida Sans Unicode"/>
                <a:cs typeface="Lucida Sans Unicode"/>
              </a:rPr>
              <a:t>piano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ucida Sans Unicode"/>
                <a:cs typeface="Lucida Sans Unicode"/>
              </a:rPr>
              <a:t>quick  </a:t>
            </a:r>
            <a:r>
              <a:rPr dirty="0" sz="1200" spc="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efficient </a:t>
            </a: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manner.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I 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been </a:t>
            </a:r>
            <a:r>
              <a:rPr dirty="0" sz="1200" spc="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certified </a:t>
            </a:r>
            <a:r>
              <a:rPr dirty="0" sz="1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instructor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Lucida Sans Unicode"/>
                <a:cs typeface="Lucida Sans Unicode"/>
              </a:rPr>
              <a:t>years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Lucida Sans Unicode"/>
                <a:cs typeface="Lucida Sans Unicode"/>
              </a:rPr>
              <a:t>taught</a:t>
            </a:r>
            <a:r>
              <a:rPr dirty="0" sz="1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students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622" y="3281485"/>
            <a:ext cx="2992120" cy="1793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Assigned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instructor</a:t>
            </a:r>
            <a:endParaRPr sz="1800">
              <a:latin typeface="Arial"/>
              <a:cs typeface="Arial"/>
            </a:endParaRPr>
          </a:p>
          <a:p>
            <a:pPr marL="671195">
              <a:lnSpc>
                <a:spcPct val="100000"/>
              </a:lnSpc>
              <a:spcBef>
                <a:spcPts val="2145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Saul</a:t>
            </a:r>
            <a:r>
              <a:rPr dirty="0" sz="1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Goodman</a:t>
            </a:r>
            <a:endParaRPr sz="1800">
              <a:latin typeface="Arial"/>
              <a:cs typeface="Arial"/>
            </a:endParaRPr>
          </a:p>
          <a:p>
            <a:pPr marL="712470">
              <a:lnSpc>
                <a:spcPct val="100000"/>
              </a:lnSpc>
              <a:spcBef>
                <a:spcPts val="815"/>
              </a:spcBef>
            </a:pPr>
            <a:r>
              <a:rPr dirty="0" sz="1200" spc="35">
                <a:solidFill>
                  <a:srgbClr val="D9D9D9"/>
                </a:solidFill>
                <a:latin typeface="Lucida Sans Unicode"/>
                <a:cs typeface="Lucida Sans Unicode"/>
              </a:rPr>
              <a:t>500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D9D9D9"/>
                </a:solidFill>
                <a:latin typeface="Lucida Sans Unicode"/>
                <a:cs typeface="Lucida Sans Unicode"/>
              </a:rPr>
              <a:t>Rs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D9D9D9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D9D9D9"/>
                </a:solidFill>
                <a:latin typeface="Lucida Sans Unicode"/>
                <a:cs typeface="Lucida Sans Unicode"/>
              </a:rPr>
              <a:t>6</a:t>
            </a:r>
            <a:r>
              <a:rPr dirty="0" sz="1200" spc="-90">
                <a:solidFill>
                  <a:srgbClr val="D9D9D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D9D9D9"/>
                </a:solidFill>
                <a:latin typeface="Lucida Sans Unicode"/>
                <a:cs typeface="Lucida Sans Unicode"/>
              </a:rPr>
              <a:t>classes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L="482600">
              <a:lnSpc>
                <a:spcPct val="100000"/>
              </a:lnSpc>
            </a:pP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SkillSwap!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369" y="594874"/>
            <a:ext cx="281940" cy="191135"/>
          </a:xfrm>
          <a:custGeom>
            <a:avLst/>
            <a:gdLst/>
            <a:ahLst/>
            <a:cxnLst/>
            <a:rect l="l" t="t" r="r" b="b"/>
            <a:pathLst>
              <a:path w="281940" h="191134">
                <a:moveTo>
                  <a:pt x="95527" y="190838"/>
                </a:moveTo>
                <a:lnTo>
                  <a:pt x="90567" y="190838"/>
                </a:lnTo>
                <a:lnTo>
                  <a:pt x="86018" y="189100"/>
                </a:lnTo>
                <a:lnTo>
                  <a:pt x="43805" y="147685"/>
                </a:lnTo>
                <a:lnTo>
                  <a:pt x="4339" y="108101"/>
                </a:lnTo>
                <a:lnTo>
                  <a:pt x="0" y="100197"/>
                </a:lnTo>
                <a:lnTo>
                  <a:pt x="0" y="90628"/>
                </a:lnTo>
                <a:lnTo>
                  <a:pt x="81490" y="5586"/>
                </a:lnTo>
                <a:lnTo>
                  <a:pt x="90169" y="0"/>
                </a:lnTo>
                <a:lnTo>
                  <a:pt x="100951" y="0"/>
                </a:lnTo>
                <a:lnTo>
                  <a:pt x="116443" y="15498"/>
                </a:lnTo>
                <a:lnTo>
                  <a:pt x="116443" y="25627"/>
                </a:lnTo>
                <a:lnTo>
                  <a:pt x="91080" y="54655"/>
                </a:lnTo>
                <a:lnTo>
                  <a:pt x="70910" y="74718"/>
                </a:lnTo>
                <a:lnTo>
                  <a:pt x="261136" y="74718"/>
                </a:lnTo>
                <a:lnTo>
                  <a:pt x="269195" y="76344"/>
                </a:lnTo>
                <a:lnTo>
                  <a:pt x="275775" y="80780"/>
                </a:lnTo>
                <a:lnTo>
                  <a:pt x="280210" y="87360"/>
                </a:lnTo>
                <a:lnTo>
                  <a:pt x="281837" y="95419"/>
                </a:lnTo>
                <a:lnTo>
                  <a:pt x="280210" y="103475"/>
                </a:lnTo>
                <a:lnTo>
                  <a:pt x="275775" y="110055"/>
                </a:lnTo>
                <a:lnTo>
                  <a:pt x="269195" y="114493"/>
                </a:lnTo>
                <a:lnTo>
                  <a:pt x="261136" y="116120"/>
                </a:lnTo>
                <a:lnTo>
                  <a:pt x="70910" y="116120"/>
                </a:lnTo>
                <a:lnTo>
                  <a:pt x="111565" y="156774"/>
                </a:lnTo>
                <a:lnTo>
                  <a:pt x="114543" y="160373"/>
                </a:lnTo>
                <a:lnTo>
                  <a:pt x="116336" y="164995"/>
                </a:lnTo>
                <a:lnTo>
                  <a:pt x="116336" y="170036"/>
                </a:lnTo>
                <a:lnTo>
                  <a:pt x="114700" y="178133"/>
                </a:lnTo>
                <a:lnTo>
                  <a:pt x="110240" y="184746"/>
                </a:lnTo>
                <a:lnTo>
                  <a:pt x="103625" y="189203"/>
                </a:lnTo>
                <a:lnTo>
                  <a:pt x="95527" y="1908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3329" y="2011572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80" h="0">
                <a:moveTo>
                  <a:pt x="0" y="0"/>
                </a:moveTo>
                <a:lnTo>
                  <a:pt x="1261871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317" y="2297322"/>
            <a:ext cx="312420" cy="323850"/>
          </a:xfrm>
          <a:custGeom>
            <a:avLst/>
            <a:gdLst/>
            <a:ahLst/>
            <a:cxnLst/>
            <a:rect l="l" t="t" r="r" b="b"/>
            <a:pathLst>
              <a:path w="312420" h="323850">
                <a:moveTo>
                  <a:pt x="135911" y="323849"/>
                </a:moveTo>
                <a:lnTo>
                  <a:pt x="114296" y="323849"/>
                </a:lnTo>
                <a:lnTo>
                  <a:pt x="112108" y="322521"/>
                </a:lnTo>
                <a:lnTo>
                  <a:pt x="109275" y="317578"/>
                </a:lnTo>
                <a:lnTo>
                  <a:pt x="106863" y="163152"/>
                </a:lnTo>
                <a:lnTo>
                  <a:pt x="1937" y="71161"/>
                </a:lnTo>
                <a:lnTo>
                  <a:pt x="27" y="66947"/>
                </a:lnTo>
                <a:lnTo>
                  <a:pt x="0" y="6983"/>
                </a:lnTo>
                <a:lnTo>
                  <a:pt x="6983" y="0"/>
                </a:lnTo>
                <a:lnTo>
                  <a:pt x="304988" y="0"/>
                </a:lnTo>
                <a:lnTo>
                  <a:pt x="311972" y="6983"/>
                </a:lnTo>
                <a:lnTo>
                  <a:pt x="311972" y="31197"/>
                </a:lnTo>
                <a:lnTo>
                  <a:pt x="31197" y="31197"/>
                </a:lnTo>
                <a:lnTo>
                  <a:pt x="31197" y="55325"/>
                </a:lnTo>
                <a:lnTo>
                  <a:pt x="135949" y="147161"/>
                </a:lnTo>
                <a:lnTo>
                  <a:pt x="137879" y="151334"/>
                </a:lnTo>
                <a:lnTo>
                  <a:pt x="139997" y="286926"/>
                </a:lnTo>
                <a:lnTo>
                  <a:pt x="202631" y="286926"/>
                </a:lnTo>
                <a:lnTo>
                  <a:pt x="199443" y="292083"/>
                </a:lnTo>
                <a:lnTo>
                  <a:pt x="135911" y="323849"/>
                </a:lnTo>
                <a:close/>
              </a:path>
              <a:path w="312420" h="323850">
                <a:moveTo>
                  <a:pt x="202631" y="286926"/>
                </a:moveTo>
                <a:lnTo>
                  <a:pt x="139997" y="286926"/>
                </a:lnTo>
                <a:lnTo>
                  <a:pt x="171584" y="271134"/>
                </a:lnTo>
                <a:lnTo>
                  <a:pt x="171629" y="151334"/>
                </a:lnTo>
                <a:lnTo>
                  <a:pt x="173575" y="147105"/>
                </a:lnTo>
                <a:lnTo>
                  <a:pt x="280652" y="55325"/>
                </a:lnTo>
                <a:lnTo>
                  <a:pt x="280774" y="31197"/>
                </a:lnTo>
                <a:lnTo>
                  <a:pt x="311972" y="31197"/>
                </a:lnTo>
                <a:lnTo>
                  <a:pt x="311972" y="66947"/>
                </a:lnTo>
                <a:lnTo>
                  <a:pt x="309981" y="71274"/>
                </a:lnTo>
                <a:lnTo>
                  <a:pt x="202790" y="163152"/>
                </a:lnTo>
                <a:lnTo>
                  <a:pt x="202781" y="286683"/>
                </a:lnTo>
                <a:lnTo>
                  <a:pt x="202631" y="286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0785" y="3121303"/>
            <a:ext cx="2898775" cy="1989455"/>
          </a:xfrm>
          <a:custGeom>
            <a:avLst/>
            <a:gdLst/>
            <a:ahLst/>
            <a:cxnLst/>
            <a:rect l="l" t="t" r="r" b="b"/>
            <a:pathLst>
              <a:path w="2898775" h="1989454">
                <a:moveTo>
                  <a:pt x="2721246" y="1989353"/>
                </a:moveTo>
                <a:lnTo>
                  <a:pt x="180972" y="1989353"/>
                </a:lnTo>
                <a:lnTo>
                  <a:pt x="132864" y="1982889"/>
                </a:lnTo>
                <a:lnTo>
                  <a:pt x="89633" y="1964645"/>
                </a:lnTo>
                <a:lnTo>
                  <a:pt x="53006" y="1936347"/>
                </a:lnTo>
                <a:lnTo>
                  <a:pt x="24708" y="1899720"/>
                </a:lnTo>
                <a:lnTo>
                  <a:pt x="6464" y="1856489"/>
                </a:lnTo>
                <a:lnTo>
                  <a:pt x="0" y="1808378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2721244" y="0"/>
                </a:lnTo>
                <a:lnTo>
                  <a:pt x="2769354" y="6464"/>
                </a:lnTo>
                <a:lnTo>
                  <a:pt x="2812585" y="24708"/>
                </a:lnTo>
                <a:lnTo>
                  <a:pt x="2849213" y="53006"/>
                </a:lnTo>
                <a:lnTo>
                  <a:pt x="2877511" y="89633"/>
                </a:lnTo>
                <a:lnTo>
                  <a:pt x="2895754" y="132864"/>
                </a:lnTo>
                <a:lnTo>
                  <a:pt x="2898550" y="153669"/>
                </a:lnTo>
                <a:lnTo>
                  <a:pt x="2898550" y="1835683"/>
                </a:lnTo>
                <a:lnTo>
                  <a:pt x="2877511" y="1899720"/>
                </a:lnTo>
                <a:lnTo>
                  <a:pt x="2849213" y="1936347"/>
                </a:lnTo>
                <a:lnTo>
                  <a:pt x="2812585" y="1964645"/>
                </a:lnTo>
                <a:lnTo>
                  <a:pt x="2769354" y="1982889"/>
                </a:lnTo>
                <a:lnTo>
                  <a:pt x="2721246" y="1989353"/>
                </a:lnTo>
                <a:close/>
              </a:path>
            </a:pathLst>
          </a:custGeom>
          <a:solidFill>
            <a:srgbClr val="2E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354" y="5348781"/>
            <a:ext cx="2827655" cy="1967230"/>
          </a:xfrm>
          <a:custGeom>
            <a:avLst/>
            <a:gdLst/>
            <a:ahLst/>
            <a:cxnLst/>
            <a:rect l="l" t="t" r="r" b="b"/>
            <a:pathLst>
              <a:path w="2827654" h="1967229">
                <a:moveTo>
                  <a:pt x="2646674" y="1966875"/>
                </a:moveTo>
                <a:lnTo>
                  <a:pt x="180974" y="1966875"/>
                </a:lnTo>
                <a:lnTo>
                  <a:pt x="132864" y="1960410"/>
                </a:lnTo>
                <a:lnTo>
                  <a:pt x="89633" y="1942166"/>
                </a:lnTo>
                <a:lnTo>
                  <a:pt x="53006" y="1913868"/>
                </a:lnTo>
                <a:lnTo>
                  <a:pt x="24708" y="1877241"/>
                </a:lnTo>
                <a:lnTo>
                  <a:pt x="6464" y="1834010"/>
                </a:lnTo>
                <a:lnTo>
                  <a:pt x="0" y="1785900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2646674" y="0"/>
                </a:lnTo>
                <a:lnTo>
                  <a:pt x="2694785" y="6464"/>
                </a:lnTo>
                <a:lnTo>
                  <a:pt x="2738016" y="24708"/>
                </a:lnTo>
                <a:lnTo>
                  <a:pt x="2774643" y="53006"/>
                </a:lnTo>
                <a:lnTo>
                  <a:pt x="2802941" y="89633"/>
                </a:lnTo>
                <a:lnTo>
                  <a:pt x="2821185" y="132864"/>
                </a:lnTo>
                <a:lnTo>
                  <a:pt x="2827383" y="178993"/>
                </a:lnTo>
                <a:lnTo>
                  <a:pt x="2827383" y="1787882"/>
                </a:lnTo>
                <a:lnTo>
                  <a:pt x="2821185" y="1834010"/>
                </a:lnTo>
                <a:lnTo>
                  <a:pt x="2802941" y="1877241"/>
                </a:lnTo>
                <a:lnTo>
                  <a:pt x="2774643" y="1913868"/>
                </a:lnTo>
                <a:lnTo>
                  <a:pt x="2738016" y="1942166"/>
                </a:lnTo>
                <a:lnTo>
                  <a:pt x="2694785" y="1960410"/>
                </a:lnTo>
                <a:lnTo>
                  <a:pt x="2646674" y="1966875"/>
                </a:lnTo>
                <a:close/>
              </a:path>
            </a:pathLst>
          </a:custGeom>
          <a:solidFill>
            <a:srgbClr val="2E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96823" y="3387158"/>
            <a:ext cx="838200" cy="636270"/>
            <a:chOff x="496823" y="3387158"/>
            <a:chExt cx="838200" cy="6362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823" y="3925823"/>
              <a:ext cx="837574" cy="975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901" y="3762362"/>
              <a:ext cx="601241" cy="2077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4901" y="3762362"/>
              <a:ext cx="601345" cy="208279"/>
            </a:xfrm>
            <a:custGeom>
              <a:avLst/>
              <a:gdLst/>
              <a:ahLst/>
              <a:cxnLst/>
              <a:rect l="l" t="t" r="r" b="b"/>
              <a:pathLst>
                <a:path w="601344" h="208279">
                  <a:moveTo>
                    <a:pt x="790" y="207720"/>
                  </a:moveTo>
                  <a:lnTo>
                    <a:pt x="0" y="164346"/>
                  </a:lnTo>
                  <a:lnTo>
                    <a:pt x="7781" y="115212"/>
                  </a:lnTo>
                  <a:lnTo>
                    <a:pt x="29065" y="72281"/>
                  </a:lnTo>
                  <a:lnTo>
                    <a:pt x="68780" y="47517"/>
                  </a:lnTo>
                  <a:lnTo>
                    <a:pt x="291015" y="0"/>
                  </a:lnTo>
                  <a:lnTo>
                    <a:pt x="523123" y="44091"/>
                  </a:lnTo>
                  <a:lnTo>
                    <a:pt x="563973" y="68162"/>
                  </a:lnTo>
                  <a:lnTo>
                    <a:pt x="587129" y="110824"/>
                  </a:lnTo>
                  <a:lnTo>
                    <a:pt x="597812" y="160716"/>
                  </a:lnTo>
                  <a:lnTo>
                    <a:pt x="601241" y="206478"/>
                  </a:lnTo>
                  <a:lnTo>
                    <a:pt x="553842" y="206656"/>
                  </a:lnTo>
                  <a:lnTo>
                    <a:pt x="511706" y="206812"/>
                  </a:lnTo>
                  <a:lnTo>
                    <a:pt x="441981" y="207064"/>
                  </a:lnTo>
                  <a:lnTo>
                    <a:pt x="389593" y="207242"/>
                  </a:lnTo>
                  <a:lnTo>
                    <a:pt x="338099" y="207393"/>
                  </a:lnTo>
                  <a:lnTo>
                    <a:pt x="300663" y="207282"/>
                  </a:lnTo>
                  <a:lnTo>
                    <a:pt x="300334" y="207251"/>
                  </a:lnTo>
                  <a:lnTo>
                    <a:pt x="274576" y="207126"/>
                  </a:lnTo>
                  <a:lnTo>
                    <a:pt x="263431" y="207127"/>
                  </a:lnTo>
                  <a:lnTo>
                    <a:pt x="212062" y="207194"/>
                  </a:lnTo>
                  <a:lnTo>
                    <a:pt x="159776" y="207303"/>
                  </a:lnTo>
                  <a:lnTo>
                    <a:pt x="90170" y="207475"/>
                  </a:lnTo>
                  <a:lnTo>
                    <a:pt x="48099" y="207587"/>
                  </a:lnTo>
                  <a:lnTo>
                    <a:pt x="769" y="207719"/>
                  </a:lnTo>
                  <a:close/>
                </a:path>
              </a:pathLst>
            </a:custGeom>
            <a:ln w="5678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1963" y="3769894"/>
              <a:ext cx="586740" cy="193040"/>
            </a:xfrm>
            <a:custGeom>
              <a:avLst/>
              <a:gdLst/>
              <a:ahLst/>
              <a:cxnLst/>
              <a:rect l="l" t="t" r="r" b="b"/>
              <a:pathLst>
                <a:path w="586740" h="193039">
                  <a:moveTo>
                    <a:pt x="283615" y="5"/>
                  </a:moveTo>
                  <a:lnTo>
                    <a:pt x="63330" y="47088"/>
                  </a:lnTo>
                  <a:lnTo>
                    <a:pt x="63149" y="47088"/>
                  </a:lnTo>
                  <a:lnTo>
                    <a:pt x="42870" y="55562"/>
                  </a:lnTo>
                  <a:lnTo>
                    <a:pt x="15745" y="87956"/>
                  </a:lnTo>
                  <a:lnTo>
                    <a:pt x="2948" y="131257"/>
                  </a:lnTo>
                  <a:lnTo>
                    <a:pt x="0" y="173966"/>
                  </a:lnTo>
                  <a:lnTo>
                    <a:pt x="758" y="192879"/>
                  </a:lnTo>
                  <a:lnTo>
                    <a:pt x="78444" y="192652"/>
                  </a:lnTo>
                  <a:lnTo>
                    <a:pt x="141653" y="192456"/>
                  </a:lnTo>
                  <a:lnTo>
                    <a:pt x="191577" y="192301"/>
                  </a:lnTo>
                  <a:lnTo>
                    <a:pt x="229406" y="192197"/>
                  </a:lnTo>
                  <a:lnTo>
                    <a:pt x="256332" y="192152"/>
                  </a:lnTo>
                  <a:lnTo>
                    <a:pt x="268691" y="192171"/>
                  </a:lnTo>
                  <a:lnTo>
                    <a:pt x="277968" y="192225"/>
                  </a:lnTo>
                  <a:lnTo>
                    <a:pt x="284613" y="192289"/>
                  </a:lnTo>
                  <a:lnTo>
                    <a:pt x="289075" y="192333"/>
                  </a:lnTo>
                  <a:lnTo>
                    <a:pt x="291422" y="192354"/>
                  </a:lnTo>
                  <a:lnTo>
                    <a:pt x="292484" y="192303"/>
                  </a:lnTo>
                  <a:lnTo>
                    <a:pt x="293258" y="192333"/>
                  </a:lnTo>
                  <a:lnTo>
                    <a:pt x="293518" y="192344"/>
                  </a:lnTo>
                  <a:lnTo>
                    <a:pt x="293977" y="192472"/>
                  </a:lnTo>
                  <a:lnTo>
                    <a:pt x="294350" y="192515"/>
                  </a:lnTo>
                  <a:lnTo>
                    <a:pt x="294808" y="192513"/>
                  </a:lnTo>
                  <a:lnTo>
                    <a:pt x="295420" y="192525"/>
                  </a:lnTo>
                  <a:lnTo>
                    <a:pt x="296186" y="192510"/>
                  </a:lnTo>
                  <a:lnTo>
                    <a:pt x="298169" y="192515"/>
                  </a:lnTo>
                  <a:lnTo>
                    <a:pt x="302597" y="192528"/>
                  </a:lnTo>
                  <a:lnTo>
                    <a:pt x="309235" y="192538"/>
                  </a:lnTo>
                  <a:lnTo>
                    <a:pt x="318525" y="192537"/>
                  </a:lnTo>
                  <a:lnTo>
                    <a:pt x="357868" y="192437"/>
                  </a:lnTo>
                  <a:lnTo>
                    <a:pt x="445716" y="192131"/>
                  </a:lnTo>
                  <a:lnTo>
                    <a:pt x="508855" y="191897"/>
                  </a:lnTo>
                  <a:lnTo>
                    <a:pt x="586302" y="191606"/>
                  </a:lnTo>
                  <a:lnTo>
                    <a:pt x="585043" y="171323"/>
                  </a:lnTo>
                  <a:lnTo>
                    <a:pt x="578890" y="127354"/>
                  </a:lnTo>
                  <a:lnTo>
                    <a:pt x="563981" y="83945"/>
                  </a:lnTo>
                  <a:lnTo>
                    <a:pt x="535568" y="51991"/>
                  </a:lnTo>
                  <a:lnTo>
                    <a:pt x="283615" y="0"/>
                  </a:lnTo>
                  <a:close/>
                </a:path>
              </a:pathLst>
            </a:custGeom>
            <a:ln w="5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362" y="3697986"/>
              <a:ext cx="184832" cy="1381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522" y="3695146"/>
              <a:ext cx="190512" cy="1438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455" y="3422327"/>
              <a:ext cx="279199" cy="3451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7455" y="3422327"/>
              <a:ext cx="279400" cy="345440"/>
            </a:xfrm>
            <a:custGeom>
              <a:avLst/>
              <a:gdLst/>
              <a:ahLst/>
              <a:cxnLst/>
              <a:rect l="l" t="t" r="r" b="b"/>
              <a:pathLst>
                <a:path w="279400" h="345439">
                  <a:moveTo>
                    <a:pt x="279199" y="172574"/>
                  </a:moveTo>
                  <a:lnTo>
                    <a:pt x="272078" y="227102"/>
                  </a:lnTo>
                  <a:lnTo>
                    <a:pt x="252252" y="274473"/>
                  </a:lnTo>
                  <a:lnTo>
                    <a:pt x="222026" y="311837"/>
                  </a:lnTo>
                  <a:lnTo>
                    <a:pt x="183707" y="336345"/>
                  </a:lnTo>
                  <a:lnTo>
                    <a:pt x="139599" y="345148"/>
                  </a:lnTo>
                  <a:lnTo>
                    <a:pt x="95489" y="336345"/>
                  </a:lnTo>
                  <a:lnTo>
                    <a:pt x="57170" y="311837"/>
                  </a:lnTo>
                  <a:lnTo>
                    <a:pt x="26945" y="274473"/>
                  </a:lnTo>
                  <a:lnTo>
                    <a:pt x="7120" y="227102"/>
                  </a:lnTo>
                  <a:lnTo>
                    <a:pt x="0" y="172574"/>
                  </a:lnTo>
                  <a:lnTo>
                    <a:pt x="7120" y="118046"/>
                  </a:lnTo>
                  <a:lnTo>
                    <a:pt x="26946" y="70675"/>
                  </a:lnTo>
                  <a:lnTo>
                    <a:pt x="57172" y="33311"/>
                  </a:lnTo>
                  <a:lnTo>
                    <a:pt x="95491" y="8802"/>
                  </a:lnTo>
                  <a:lnTo>
                    <a:pt x="139599" y="0"/>
                  </a:lnTo>
                  <a:lnTo>
                    <a:pt x="183709" y="8802"/>
                  </a:lnTo>
                  <a:lnTo>
                    <a:pt x="222029" y="33311"/>
                  </a:lnTo>
                  <a:lnTo>
                    <a:pt x="252253" y="70675"/>
                  </a:lnTo>
                  <a:lnTo>
                    <a:pt x="272078" y="118046"/>
                  </a:lnTo>
                  <a:lnTo>
                    <a:pt x="279199" y="172574"/>
                  </a:lnTo>
                  <a:close/>
                </a:path>
              </a:pathLst>
            </a:custGeom>
            <a:ln w="4980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702" y="3390074"/>
              <a:ext cx="307275" cy="2113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9702" y="3390074"/>
              <a:ext cx="307340" cy="211454"/>
            </a:xfrm>
            <a:custGeom>
              <a:avLst/>
              <a:gdLst/>
              <a:ahLst/>
              <a:cxnLst/>
              <a:rect l="l" t="t" r="r" b="b"/>
              <a:pathLst>
                <a:path w="307340" h="211454">
                  <a:moveTo>
                    <a:pt x="151747" y="118"/>
                  </a:moveTo>
                  <a:lnTo>
                    <a:pt x="93777" y="9257"/>
                  </a:lnTo>
                  <a:lnTo>
                    <a:pt x="51728" y="30876"/>
                  </a:lnTo>
                  <a:lnTo>
                    <a:pt x="23490" y="61666"/>
                  </a:lnTo>
                  <a:lnTo>
                    <a:pt x="6951" y="98318"/>
                  </a:lnTo>
                  <a:lnTo>
                    <a:pt x="0" y="137525"/>
                  </a:lnTo>
                  <a:lnTo>
                    <a:pt x="523" y="175978"/>
                  </a:lnTo>
                  <a:lnTo>
                    <a:pt x="2103" y="184404"/>
                  </a:lnTo>
                  <a:lnTo>
                    <a:pt x="5124" y="192441"/>
                  </a:lnTo>
                  <a:lnTo>
                    <a:pt x="9498" y="200067"/>
                  </a:lnTo>
                  <a:lnTo>
                    <a:pt x="15137" y="207259"/>
                  </a:lnTo>
                  <a:lnTo>
                    <a:pt x="24223" y="164930"/>
                  </a:lnTo>
                  <a:lnTo>
                    <a:pt x="43344" y="126057"/>
                  </a:lnTo>
                  <a:lnTo>
                    <a:pt x="74374" y="91601"/>
                  </a:lnTo>
                  <a:lnTo>
                    <a:pt x="119182" y="62524"/>
                  </a:lnTo>
                  <a:lnTo>
                    <a:pt x="156353" y="105789"/>
                  </a:lnTo>
                  <a:lnTo>
                    <a:pt x="174085" y="118574"/>
                  </a:lnTo>
                  <a:lnTo>
                    <a:pt x="201406" y="129509"/>
                  </a:lnTo>
                  <a:lnTo>
                    <a:pt x="230425" y="133447"/>
                  </a:lnTo>
                  <a:lnTo>
                    <a:pt x="253251" y="125243"/>
                  </a:lnTo>
                  <a:lnTo>
                    <a:pt x="271564" y="135137"/>
                  </a:lnTo>
                  <a:lnTo>
                    <a:pt x="284596" y="158254"/>
                  </a:lnTo>
                  <a:lnTo>
                    <a:pt x="293256" y="186402"/>
                  </a:lnTo>
                  <a:lnTo>
                    <a:pt x="298456" y="211392"/>
                  </a:lnTo>
                  <a:lnTo>
                    <a:pt x="302582" y="202566"/>
                  </a:lnTo>
                  <a:lnTo>
                    <a:pt x="304449" y="192045"/>
                  </a:lnTo>
                  <a:lnTo>
                    <a:pt x="305282" y="180865"/>
                  </a:lnTo>
                  <a:lnTo>
                    <a:pt x="306306" y="170062"/>
                  </a:lnTo>
                  <a:lnTo>
                    <a:pt x="299209" y="94807"/>
                  </a:lnTo>
                  <a:lnTo>
                    <a:pt x="281532" y="59161"/>
                  </a:lnTo>
                  <a:lnTo>
                    <a:pt x="253671" y="29277"/>
                  </a:lnTo>
                  <a:lnTo>
                    <a:pt x="215049" y="8485"/>
                  </a:lnTo>
                  <a:lnTo>
                    <a:pt x="165093" y="115"/>
                  </a:lnTo>
                  <a:lnTo>
                    <a:pt x="156049" y="0"/>
                  </a:lnTo>
                  <a:lnTo>
                    <a:pt x="151750" y="115"/>
                  </a:lnTo>
                  <a:close/>
                </a:path>
              </a:pathLst>
            </a:custGeom>
            <a:ln w="5832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5083" y="3395853"/>
              <a:ext cx="297180" cy="187325"/>
            </a:xfrm>
            <a:custGeom>
              <a:avLst/>
              <a:gdLst/>
              <a:ahLst/>
              <a:cxnLst/>
              <a:rect l="l" t="t" r="r" b="b"/>
              <a:pathLst>
                <a:path w="297180" h="187325">
                  <a:moveTo>
                    <a:pt x="146498" y="111"/>
                  </a:moveTo>
                  <a:lnTo>
                    <a:pt x="102648" y="5455"/>
                  </a:lnTo>
                  <a:lnTo>
                    <a:pt x="41979" y="36251"/>
                  </a:lnTo>
                  <a:lnTo>
                    <a:pt x="10200" y="85037"/>
                  </a:lnTo>
                  <a:lnTo>
                    <a:pt x="0" y="141801"/>
                  </a:lnTo>
                  <a:lnTo>
                    <a:pt x="979" y="169717"/>
                  </a:lnTo>
                  <a:lnTo>
                    <a:pt x="1567" y="175827"/>
                  </a:lnTo>
                  <a:lnTo>
                    <a:pt x="3907" y="181462"/>
                  </a:lnTo>
                  <a:lnTo>
                    <a:pt x="6981" y="186986"/>
                  </a:lnTo>
                  <a:lnTo>
                    <a:pt x="18026" y="147605"/>
                  </a:lnTo>
                  <a:lnTo>
                    <a:pt x="38047" y="111240"/>
                  </a:lnTo>
                  <a:lnTo>
                    <a:pt x="68593" y="78891"/>
                  </a:lnTo>
                  <a:lnTo>
                    <a:pt x="111210" y="51556"/>
                  </a:lnTo>
                  <a:lnTo>
                    <a:pt x="113953" y="50200"/>
                  </a:lnTo>
                  <a:lnTo>
                    <a:pt x="116318" y="50684"/>
                  </a:lnTo>
                  <a:lnTo>
                    <a:pt x="118304" y="53010"/>
                  </a:lnTo>
                  <a:lnTo>
                    <a:pt x="155594" y="96276"/>
                  </a:lnTo>
                  <a:lnTo>
                    <a:pt x="197614" y="118090"/>
                  </a:lnTo>
                  <a:lnTo>
                    <a:pt x="224488" y="121659"/>
                  </a:lnTo>
                  <a:lnTo>
                    <a:pt x="235572" y="119802"/>
                  </a:lnTo>
                  <a:lnTo>
                    <a:pt x="243817" y="115182"/>
                  </a:lnTo>
                  <a:lnTo>
                    <a:pt x="245015" y="114132"/>
                  </a:lnTo>
                  <a:lnTo>
                    <a:pt x="246409" y="113647"/>
                  </a:lnTo>
                  <a:lnTo>
                    <a:pt x="278456" y="136923"/>
                  </a:lnTo>
                  <a:lnTo>
                    <a:pt x="293840" y="179716"/>
                  </a:lnTo>
                  <a:lnTo>
                    <a:pt x="294198" y="174320"/>
                  </a:lnTo>
                  <a:lnTo>
                    <a:pt x="294296" y="168849"/>
                  </a:lnTo>
                  <a:lnTo>
                    <a:pt x="295113" y="163355"/>
                  </a:lnTo>
                  <a:lnTo>
                    <a:pt x="296584" y="136756"/>
                  </a:lnTo>
                  <a:lnTo>
                    <a:pt x="284877" y="81979"/>
                  </a:lnTo>
                  <a:lnTo>
                    <a:pt x="252289" y="34491"/>
                  </a:lnTo>
                  <a:lnTo>
                    <a:pt x="196831" y="4885"/>
                  </a:lnTo>
                  <a:lnTo>
                    <a:pt x="155119" y="27"/>
                  </a:lnTo>
                  <a:lnTo>
                    <a:pt x="150657" y="0"/>
                  </a:lnTo>
                  <a:lnTo>
                    <a:pt x="146500" y="112"/>
                  </a:lnTo>
                  <a:close/>
                </a:path>
              </a:pathLst>
            </a:custGeom>
            <a:ln w="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15354" y="5493091"/>
            <a:ext cx="838200" cy="636905"/>
            <a:chOff x="515354" y="5493091"/>
            <a:chExt cx="838200" cy="63690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354" y="6028943"/>
              <a:ext cx="837956" cy="1005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057" y="5868294"/>
              <a:ext cx="601241" cy="2077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4057" y="5868294"/>
              <a:ext cx="601345" cy="208279"/>
            </a:xfrm>
            <a:custGeom>
              <a:avLst/>
              <a:gdLst/>
              <a:ahLst/>
              <a:cxnLst/>
              <a:rect l="l" t="t" r="r" b="b"/>
              <a:pathLst>
                <a:path w="601344" h="208279">
                  <a:moveTo>
                    <a:pt x="790" y="207720"/>
                  </a:moveTo>
                  <a:lnTo>
                    <a:pt x="0" y="164346"/>
                  </a:lnTo>
                  <a:lnTo>
                    <a:pt x="7781" y="115212"/>
                  </a:lnTo>
                  <a:lnTo>
                    <a:pt x="29065" y="72281"/>
                  </a:lnTo>
                  <a:lnTo>
                    <a:pt x="68780" y="47517"/>
                  </a:lnTo>
                  <a:lnTo>
                    <a:pt x="291015" y="0"/>
                  </a:lnTo>
                  <a:lnTo>
                    <a:pt x="523123" y="44091"/>
                  </a:lnTo>
                  <a:lnTo>
                    <a:pt x="563973" y="68162"/>
                  </a:lnTo>
                  <a:lnTo>
                    <a:pt x="587129" y="110824"/>
                  </a:lnTo>
                  <a:lnTo>
                    <a:pt x="597812" y="160716"/>
                  </a:lnTo>
                  <a:lnTo>
                    <a:pt x="601241" y="206478"/>
                  </a:lnTo>
                  <a:lnTo>
                    <a:pt x="553842" y="206656"/>
                  </a:lnTo>
                  <a:lnTo>
                    <a:pt x="511706" y="206812"/>
                  </a:lnTo>
                  <a:lnTo>
                    <a:pt x="441981" y="207064"/>
                  </a:lnTo>
                  <a:lnTo>
                    <a:pt x="389593" y="207242"/>
                  </a:lnTo>
                  <a:lnTo>
                    <a:pt x="338099" y="207393"/>
                  </a:lnTo>
                  <a:lnTo>
                    <a:pt x="300663" y="207282"/>
                  </a:lnTo>
                  <a:lnTo>
                    <a:pt x="300334" y="207251"/>
                  </a:lnTo>
                  <a:lnTo>
                    <a:pt x="274576" y="207126"/>
                  </a:lnTo>
                  <a:lnTo>
                    <a:pt x="263431" y="207127"/>
                  </a:lnTo>
                  <a:lnTo>
                    <a:pt x="212062" y="207194"/>
                  </a:lnTo>
                  <a:lnTo>
                    <a:pt x="159776" y="207303"/>
                  </a:lnTo>
                  <a:lnTo>
                    <a:pt x="90170" y="207475"/>
                  </a:lnTo>
                  <a:lnTo>
                    <a:pt x="48099" y="207587"/>
                  </a:lnTo>
                  <a:lnTo>
                    <a:pt x="769" y="207719"/>
                  </a:lnTo>
                  <a:close/>
                </a:path>
              </a:pathLst>
            </a:custGeom>
            <a:ln w="5678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1119" y="5875826"/>
              <a:ext cx="586740" cy="193040"/>
            </a:xfrm>
            <a:custGeom>
              <a:avLst/>
              <a:gdLst/>
              <a:ahLst/>
              <a:cxnLst/>
              <a:rect l="l" t="t" r="r" b="b"/>
              <a:pathLst>
                <a:path w="586740" h="193039">
                  <a:moveTo>
                    <a:pt x="283615" y="5"/>
                  </a:moveTo>
                  <a:lnTo>
                    <a:pt x="63330" y="47088"/>
                  </a:lnTo>
                  <a:lnTo>
                    <a:pt x="63149" y="47088"/>
                  </a:lnTo>
                  <a:lnTo>
                    <a:pt x="42870" y="55562"/>
                  </a:lnTo>
                  <a:lnTo>
                    <a:pt x="15745" y="87956"/>
                  </a:lnTo>
                  <a:lnTo>
                    <a:pt x="2948" y="131257"/>
                  </a:lnTo>
                  <a:lnTo>
                    <a:pt x="0" y="173966"/>
                  </a:lnTo>
                  <a:lnTo>
                    <a:pt x="758" y="192879"/>
                  </a:lnTo>
                  <a:lnTo>
                    <a:pt x="78444" y="192652"/>
                  </a:lnTo>
                  <a:lnTo>
                    <a:pt x="141653" y="192456"/>
                  </a:lnTo>
                  <a:lnTo>
                    <a:pt x="191577" y="192301"/>
                  </a:lnTo>
                  <a:lnTo>
                    <a:pt x="229406" y="192197"/>
                  </a:lnTo>
                  <a:lnTo>
                    <a:pt x="256332" y="192152"/>
                  </a:lnTo>
                  <a:lnTo>
                    <a:pt x="268691" y="192171"/>
                  </a:lnTo>
                  <a:lnTo>
                    <a:pt x="277968" y="192225"/>
                  </a:lnTo>
                  <a:lnTo>
                    <a:pt x="284613" y="192289"/>
                  </a:lnTo>
                  <a:lnTo>
                    <a:pt x="289075" y="192333"/>
                  </a:lnTo>
                  <a:lnTo>
                    <a:pt x="291422" y="192354"/>
                  </a:lnTo>
                  <a:lnTo>
                    <a:pt x="292484" y="192303"/>
                  </a:lnTo>
                  <a:lnTo>
                    <a:pt x="293258" y="192333"/>
                  </a:lnTo>
                  <a:lnTo>
                    <a:pt x="293518" y="192344"/>
                  </a:lnTo>
                  <a:lnTo>
                    <a:pt x="293977" y="192472"/>
                  </a:lnTo>
                  <a:lnTo>
                    <a:pt x="294350" y="192515"/>
                  </a:lnTo>
                  <a:lnTo>
                    <a:pt x="294808" y="192513"/>
                  </a:lnTo>
                  <a:lnTo>
                    <a:pt x="295420" y="192525"/>
                  </a:lnTo>
                  <a:lnTo>
                    <a:pt x="296186" y="192510"/>
                  </a:lnTo>
                  <a:lnTo>
                    <a:pt x="298169" y="192515"/>
                  </a:lnTo>
                  <a:lnTo>
                    <a:pt x="302597" y="192528"/>
                  </a:lnTo>
                  <a:lnTo>
                    <a:pt x="309235" y="192538"/>
                  </a:lnTo>
                  <a:lnTo>
                    <a:pt x="318525" y="192537"/>
                  </a:lnTo>
                  <a:lnTo>
                    <a:pt x="357868" y="192437"/>
                  </a:lnTo>
                  <a:lnTo>
                    <a:pt x="445716" y="192131"/>
                  </a:lnTo>
                  <a:lnTo>
                    <a:pt x="508855" y="191897"/>
                  </a:lnTo>
                  <a:lnTo>
                    <a:pt x="586302" y="191606"/>
                  </a:lnTo>
                  <a:lnTo>
                    <a:pt x="585043" y="171323"/>
                  </a:lnTo>
                  <a:lnTo>
                    <a:pt x="578890" y="127354"/>
                  </a:lnTo>
                  <a:lnTo>
                    <a:pt x="563981" y="83945"/>
                  </a:lnTo>
                  <a:lnTo>
                    <a:pt x="535568" y="51991"/>
                  </a:lnTo>
                  <a:lnTo>
                    <a:pt x="283615" y="0"/>
                  </a:lnTo>
                  <a:close/>
                </a:path>
              </a:pathLst>
            </a:custGeom>
            <a:ln w="5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518" y="5803919"/>
              <a:ext cx="184832" cy="1381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679" y="5801079"/>
              <a:ext cx="190512" cy="1438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611" y="5528260"/>
              <a:ext cx="279199" cy="3451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96611" y="5528260"/>
              <a:ext cx="279400" cy="345440"/>
            </a:xfrm>
            <a:custGeom>
              <a:avLst/>
              <a:gdLst/>
              <a:ahLst/>
              <a:cxnLst/>
              <a:rect l="l" t="t" r="r" b="b"/>
              <a:pathLst>
                <a:path w="279400" h="345439">
                  <a:moveTo>
                    <a:pt x="279199" y="172574"/>
                  </a:moveTo>
                  <a:lnTo>
                    <a:pt x="272078" y="227102"/>
                  </a:lnTo>
                  <a:lnTo>
                    <a:pt x="252252" y="274473"/>
                  </a:lnTo>
                  <a:lnTo>
                    <a:pt x="222026" y="311837"/>
                  </a:lnTo>
                  <a:lnTo>
                    <a:pt x="183707" y="336345"/>
                  </a:lnTo>
                  <a:lnTo>
                    <a:pt x="139599" y="345148"/>
                  </a:lnTo>
                  <a:lnTo>
                    <a:pt x="95489" y="336345"/>
                  </a:lnTo>
                  <a:lnTo>
                    <a:pt x="57170" y="311837"/>
                  </a:lnTo>
                  <a:lnTo>
                    <a:pt x="26945" y="274473"/>
                  </a:lnTo>
                  <a:lnTo>
                    <a:pt x="7120" y="227102"/>
                  </a:lnTo>
                  <a:lnTo>
                    <a:pt x="0" y="172574"/>
                  </a:lnTo>
                  <a:lnTo>
                    <a:pt x="7120" y="118046"/>
                  </a:lnTo>
                  <a:lnTo>
                    <a:pt x="26946" y="70675"/>
                  </a:lnTo>
                  <a:lnTo>
                    <a:pt x="57172" y="33311"/>
                  </a:lnTo>
                  <a:lnTo>
                    <a:pt x="95491" y="8802"/>
                  </a:lnTo>
                  <a:lnTo>
                    <a:pt x="139599" y="0"/>
                  </a:lnTo>
                  <a:lnTo>
                    <a:pt x="183709" y="8802"/>
                  </a:lnTo>
                  <a:lnTo>
                    <a:pt x="222029" y="33311"/>
                  </a:lnTo>
                  <a:lnTo>
                    <a:pt x="252253" y="70675"/>
                  </a:lnTo>
                  <a:lnTo>
                    <a:pt x="272078" y="118046"/>
                  </a:lnTo>
                  <a:lnTo>
                    <a:pt x="279199" y="172574"/>
                  </a:lnTo>
                  <a:close/>
                </a:path>
              </a:pathLst>
            </a:custGeom>
            <a:ln w="4980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858" y="5496007"/>
              <a:ext cx="307275" cy="21139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8858" y="5496007"/>
              <a:ext cx="307340" cy="211454"/>
            </a:xfrm>
            <a:custGeom>
              <a:avLst/>
              <a:gdLst/>
              <a:ahLst/>
              <a:cxnLst/>
              <a:rect l="l" t="t" r="r" b="b"/>
              <a:pathLst>
                <a:path w="307340" h="211454">
                  <a:moveTo>
                    <a:pt x="151747" y="118"/>
                  </a:moveTo>
                  <a:lnTo>
                    <a:pt x="93777" y="9257"/>
                  </a:lnTo>
                  <a:lnTo>
                    <a:pt x="51728" y="30876"/>
                  </a:lnTo>
                  <a:lnTo>
                    <a:pt x="23490" y="61666"/>
                  </a:lnTo>
                  <a:lnTo>
                    <a:pt x="6951" y="98318"/>
                  </a:lnTo>
                  <a:lnTo>
                    <a:pt x="0" y="137525"/>
                  </a:lnTo>
                  <a:lnTo>
                    <a:pt x="523" y="175978"/>
                  </a:lnTo>
                  <a:lnTo>
                    <a:pt x="2103" y="184404"/>
                  </a:lnTo>
                  <a:lnTo>
                    <a:pt x="5124" y="192441"/>
                  </a:lnTo>
                  <a:lnTo>
                    <a:pt x="9498" y="200067"/>
                  </a:lnTo>
                  <a:lnTo>
                    <a:pt x="15137" y="207259"/>
                  </a:lnTo>
                  <a:lnTo>
                    <a:pt x="24223" y="164930"/>
                  </a:lnTo>
                  <a:lnTo>
                    <a:pt x="43344" y="126057"/>
                  </a:lnTo>
                  <a:lnTo>
                    <a:pt x="74374" y="91601"/>
                  </a:lnTo>
                  <a:lnTo>
                    <a:pt x="119182" y="62524"/>
                  </a:lnTo>
                  <a:lnTo>
                    <a:pt x="156353" y="105789"/>
                  </a:lnTo>
                  <a:lnTo>
                    <a:pt x="174085" y="118574"/>
                  </a:lnTo>
                  <a:lnTo>
                    <a:pt x="201406" y="129509"/>
                  </a:lnTo>
                  <a:lnTo>
                    <a:pt x="230425" y="133447"/>
                  </a:lnTo>
                  <a:lnTo>
                    <a:pt x="253251" y="125243"/>
                  </a:lnTo>
                  <a:lnTo>
                    <a:pt x="271564" y="135137"/>
                  </a:lnTo>
                  <a:lnTo>
                    <a:pt x="284596" y="158254"/>
                  </a:lnTo>
                  <a:lnTo>
                    <a:pt x="293256" y="186402"/>
                  </a:lnTo>
                  <a:lnTo>
                    <a:pt x="298456" y="211392"/>
                  </a:lnTo>
                  <a:lnTo>
                    <a:pt x="302582" y="202566"/>
                  </a:lnTo>
                  <a:lnTo>
                    <a:pt x="304449" y="192045"/>
                  </a:lnTo>
                  <a:lnTo>
                    <a:pt x="305282" y="180865"/>
                  </a:lnTo>
                  <a:lnTo>
                    <a:pt x="306306" y="170062"/>
                  </a:lnTo>
                  <a:lnTo>
                    <a:pt x="299209" y="94807"/>
                  </a:lnTo>
                  <a:lnTo>
                    <a:pt x="281532" y="59161"/>
                  </a:lnTo>
                  <a:lnTo>
                    <a:pt x="253671" y="29277"/>
                  </a:lnTo>
                  <a:lnTo>
                    <a:pt x="215049" y="8485"/>
                  </a:lnTo>
                  <a:lnTo>
                    <a:pt x="165093" y="115"/>
                  </a:lnTo>
                  <a:lnTo>
                    <a:pt x="156049" y="0"/>
                  </a:lnTo>
                  <a:lnTo>
                    <a:pt x="151750" y="115"/>
                  </a:lnTo>
                  <a:close/>
                </a:path>
              </a:pathLst>
            </a:custGeom>
            <a:ln w="5832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4239" y="5501786"/>
              <a:ext cx="297180" cy="187325"/>
            </a:xfrm>
            <a:custGeom>
              <a:avLst/>
              <a:gdLst/>
              <a:ahLst/>
              <a:cxnLst/>
              <a:rect l="l" t="t" r="r" b="b"/>
              <a:pathLst>
                <a:path w="297180" h="187325">
                  <a:moveTo>
                    <a:pt x="146498" y="111"/>
                  </a:moveTo>
                  <a:lnTo>
                    <a:pt x="102648" y="5455"/>
                  </a:lnTo>
                  <a:lnTo>
                    <a:pt x="41979" y="36251"/>
                  </a:lnTo>
                  <a:lnTo>
                    <a:pt x="10200" y="85037"/>
                  </a:lnTo>
                  <a:lnTo>
                    <a:pt x="0" y="141801"/>
                  </a:lnTo>
                  <a:lnTo>
                    <a:pt x="979" y="169717"/>
                  </a:lnTo>
                  <a:lnTo>
                    <a:pt x="1567" y="175827"/>
                  </a:lnTo>
                  <a:lnTo>
                    <a:pt x="3907" y="181462"/>
                  </a:lnTo>
                  <a:lnTo>
                    <a:pt x="6981" y="186986"/>
                  </a:lnTo>
                  <a:lnTo>
                    <a:pt x="18026" y="147605"/>
                  </a:lnTo>
                  <a:lnTo>
                    <a:pt x="38047" y="111240"/>
                  </a:lnTo>
                  <a:lnTo>
                    <a:pt x="68593" y="78891"/>
                  </a:lnTo>
                  <a:lnTo>
                    <a:pt x="111210" y="51556"/>
                  </a:lnTo>
                  <a:lnTo>
                    <a:pt x="113953" y="50200"/>
                  </a:lnTo>
                  <a:lnTo>
                    <a:pt x="116318" y="50684"/>
                  </a:lnTo>
                  <a:lnTo>
                    <a:pt x="118304" y="53010"/>
                  </a:lnTo>
                  <a:lnTo>
                    <a:pt x="155594" y="96276"/>
                  </a:lnTo>
                  <a:lnTo>
                    <a:pt x="197614" y="118090"/>
                  </a:lnTo>
                  <a:lnTo>
                    <a:pt x="224488" y="121659"/>
                  </a:lnTo>
                  <a:lnTo>
                    <a:pt x="235572" y="119802"/>
                  </a:lnTo>
                  <a:lnTo>
                    <a:pt x="243817" y="115182"/>
                  </a:lnTo>
                  <a:lnTo>
                    <a:pt x="245015" y="114132"/>
                  </a:lnTo>
                  <a:lnTo>
                    <a:pt x="246409" y="113647"/>
                  </a:lnTo>
                  <a:lnTo>
                    <a:pt x="278456" y="136923"/>
                  </a:lnTo>
                  <a:lnTo>
                    <a:pt x="293840" y="179716"/>
                  </a:lnTo>
                  <a:lnTo>
                    <a:pt x="294198" y="174320"/>
                  </a:lnTo>
                  <a:lnTo>
                    <a:pt x="294296" y="168849"/>
                  </a:lnTo>
                  <a:lnTo>
                    <a:pt x="295113" y="163355"/>
                  </a:lnTo>
                  <a:lnTo>
                    <a:pt x="296584" y="136756"/>
                  </a:lnTo>
                  <a:lnTo>
                    <a:pt x="284877" y="81979"/>
                  </a:lnTo>
                  <a:lnTo>
                    <a:pt x="252289" y="34491"/>
                  </a:lnTo>
                  <a:lnTo>
                    <a:pt x="196831" y="4885"/>
                  </a:lnTo>
                  <a:lnTo>
                    <a:pt x="155119" y="27"/>
                  </a:lnTo>
                  <a:lnTo>
                    <a:pt x="150657" y="0"/>
                  </a:lnTo>
                  <a:lnTo>
                    <a:pt x="146500" y="112"/>
                  </a:lnTo>
                  <a:close/>
                </a:path>
              </a:pathLst>
            </a:custGeom>
            <a:ln w="5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2086934" y="3572981"/>
            <a:ext cx="952500" cy="171450"/>
          </a:xfrm>
          <a:custGeom>
            <a:avLst/>
            <a:gdLst/>
            <a:ahLst/>
            <a:cxnLst/>
            <a:rect l="l" t="t" r="r" b="b"/>
            <a:pathLst>
              <a:path w="952500" h="171450">
                <a:moveTo>
                  <a:pt x="35975" y="168421"/>
                </a:moveTo>
                <a:lnTo>
                  <a:pt x="31081" y="164711"/>
                </a:lnTo>
                <a:lnTo>
                  <a:pt x="31815" y="160012"/>
                </a:lnTo>
                <a:lnTo>
                  <a:pt x="40136" y="111291"/>
                </a:lnTo>
                <a:lnTo>
                  <a:pt x="40380" y="109313"/>
                </a:lnTo>
                <a:lnTo>
                  <a:pt x="39891" y="107582"/>
                </a:lnTo>
                <a:lnTo>
                  <a:pt x="38423" y="106098"/>
                </a:lnTo>
                <a:lnTo>
                  <a:pt x="3426" y="71721"/>
                </a:lnTo>
                <a:lnTo>
                  <a:pt x="0" y="68258"/>
                </a:lnTo>
                <a:lnTo>
                  <a:pt x="1957" y="62570"/>
                </a:lnTo>
                <a:lnTo>
                  <a:pt x="6607" y="61828"/>
                </a:lnTo>
                <a:lnTo>
                  <a:pt x="55064" y="54656"/>
                </a:lnTo>
                <a:lnTo>
                  <a:pt x="57022" y="54409"/>
                </a:lnTo>
                <a:lnTo>
                  <a:pt x="58491" y="53172"/>
                </a:lnTo>
                <a:lnTo>
                  <a:pt x="59470" y="51441"/>
                </a:lnTo>
                <a:lnTo>
                  <a:pt x="81006" y="7172"/>
                </a:lnTo>
                <a:lnTo>
                  <a:pt x="83209" y="2967"/>
                </a:lnTo>
                <a:lnTo>
                  <a:pt x="89327" y="2967"/>
                </a:lnTo>
                <a:lnTo>
                  <a:pt x="91285" y="7172"/>
                </a:lnTo>
                <a:lnTo>
                  <a:pt x="112821" y="51441"/>
                </a:lnTo>
                <a:lnTo>
                  <a:pt x="113555" y="53172"/>
                </a:lnTo>
                <a:lnTo>
                  <a:pt x="115269" y="54409"/>
                </a:lnTo>
                <a:lnTo>
                  <a:pt x="117227" y="54656"/>
                </a:lnTo>
                <a:lnTo>
                  <a:pt x="165684" y="61828"/>
                </a:lnTo>
                <a:lnTo>
                  <a:pt x="170334" y="62570"/>
                </a:lnTo>
                <a:lnTo>
                  <a:pt x="172291" y="68506"/>
                </a:lnTo>
                <a:lnTo>
                  <a:pt x="168865" y="71721"/>
                </a:lnTo>
                <a:lnTo>
                  <a:pt x="133868" y="106098"/>
                </a:lnTo>
                <a:lnTo>
                  <a:pt x="132400" y="107334"/>
                </a:lnTo>
                <a:lnTo>
                  <a:pt x="131910" y="109313"/>
                </a:lnTo>
                <a:lnTo>
                  <a:pt x="132155" y="111291"/>
                </a:lnTo>
                <a:lnTo>
                  <a:pt x="137435" y="142206"/>
                </a:lnTo>
                <a:lnTo>
                  <a:pt x="85166" y="142206"/>
                </a:lnTo>
                <a:lnTo>
                  <a:pt x="83453" y="143195"/>
                </a:lnTo>
                <a:lnTo>
                  <a:pt x="35975" y="168421"/>
                </a:lnTo>
                <a:close/>
              </a:path>
              <a:path w="952500" h="171450">
                <a:moveTo>
                  <a:pt x="136316" y="168421"/>
                </a:moveTo>
                <a:lnTo>
                  <a:pt x="88837" y="143195"/>
                </a:lnTo>
                <a:lnTo>
                  <a:pt x="87124" y="142206"/>
                </a:lnTo>
                <a:lnTo>
                  <a:pt x="137435" y="142206"/>
                </a:lnTo>
                <a:lnTo>
                  <a:pt x="140476" y="160012"/>
                </a:lnTo>
                <a:lnTo>
                  <a:pt x="141210" y="164711"/>
                </a:lnTo>
                <a:lnTo>
                  <a:pt x="136316" y="168421"/>
                </a:lnTo>
                <a:close/>
              </a:path>
              <a:path w="952500" h="171450">
                <a:moveTo>
                  <a:pt x="230293" y="168421"/>
                </a:moveTo>
                <a:lnTo>
                  <a:pt x="225398" y="164711"/>
                </a:lnTo>
                <a:lnTo>
                  <a:pt x="226133" y="160012"/>
                </a:lnTo>
                <a:lnTo>
                  <a:pt x="234453" y="111291"/>
                </a:lnTo>
                <a:lnTo>
                  <a:pt x="234698" y="109313"/>
                </a:lnTo>
                <a:lnTo>
                  <a:pt x="234209" y="107334"/>
                </a:lnTo>
                <a:lnTo>
                  <a:pt x="232740" y="106098"/>
                </a:lnTo>
                <a:lnTo>
                  <a:pt x="197744" y="71721"/>
                </a:lnTo>
                <a:lnTo>
                  <a:pt x="194317" y="68506"/>
                </a:lnTo>
                <a:lnTo>
                  <a:pt x="196275" y="62570"/>
                </a:lnTo>
                <a:lnTo>
                  <a:pt x="200925" y="61828"/>
                </a:lnTo>
                <a:lnTo>
                  <a:pt x="249382" y="54656"/>
                </a:lnTo>
                <a:lnTo>
                  <a:pt x="251340" y="54409"/>
                </a:lnTo>
                <a:lnTo>
                  <a:pt x="253053" y="53172"/>
                </a:lnTo>
                <a:lnTo>
                  <a:pt x="253787" y="51441"/>
                </a:lnTo>
                <a:lnTo>
                  <a:pt x="275324" y="7172"/>
                </a:lnTo>
                <a:lnTo>
                  <a:pt x="277526" y="2967"/>
                </a:lnTo>
                <a:lnTo>
                  <a:pt x="283645" y="2967"/>
                </a:lnTo>
                <a:lnTo>
                  <a:pt x="285847" y="7172"/>
                </a:lnTo>
                <a:lnTo>
                  <a:pt x="307384" y="51441"/>
                </a:lnTo>
                <a:lnTo>
                  <a:pt x="308363" y="53172"/>
                </a:lnTo>
                <a:lnTo>
                  <a:pt x="309831" y="54409"/>
                </a:lnTo>
                <a:lnTo>
                  <a:pt x="311789" y="54656"/>
                </a:lnTo>
                <a:lnTo>
                  <a:pt x="360001" y="61828"/>
                </a:lnTo>
                <a:lnTo>
                  <a:pt x="364651" y="62570"/>
                </a:lnTo>
                <a:lnTo>
                  <a:pt x="366609" y="68258"/>
                </a:lnTo>
                <a:lnTo>
                  <a:pt x="363183" y="71721"/>
                </a:lnTo>
                <a:lnTo>
                  <a:pt x="328186" y="106098"/>
                </a:lnTo>
                <a:lnTo>
                  <a:pt x="326718" y="107582"/>
                </a:lnTo>
                <a:lnTo>
                  <a:pt x="326228" y="109313"/>
                </a:lnTo>
                <a:lnTo>
                  <a:pt x="326473" y="111291"/>
                </a:lnTo>
                <a:lnTo>
                  <a:pt x="331753" y="142206"/>
                </a:lnTo>
                <a:lnTo>
                  <a:pt x="279484" y="142206"/>
                </a:lnTo>
                <a:lnTo>
                  <a:pt x="277771" y="143195"/>
                </a:lnTo>
                <a:lnTo>
                  <a:pt x="230293" y="168421"/>
                </a:lnTo>
                <a:close/>
              </a:path>
              <a:path w="952500" h="171450">
                <a:moveTo>
                  <a:pt x="330633" y="168421"/>
                </a:moveTo>
                <a:lnTo>
                  <a:pt x="283155" y="143195"/>
                </a:lnTo>
                <a:lnTo>
                  <a:pt x="281442" y="142206"/>
                </a:lnTo>
                <a:lnTo>
                  <a:pt x="331753" y="142206"/>
                </a:lnTo>
                <a:lnTo>
                  <a:pt x="334794" y="160012"/>
                </a:lnTo>
                <a:lnTo>
                  <a:pt x="335773" y="164711"/>
                </a:lnTo>
                <a:lnTo>
                  <a:pt x="330633" y="168421"/>
                </a:lnTo>
                <a:close/>
              </a:path>
              <a:path w="952500" h="171450">
                <a:moveTo>
                  <a:pt x="424856" y="168421"/>
                </a:moveTo>
                <a:lnTo>
                  <a:pt x="419961" y="164711"/>
                </a:lnTo>
                <a:lnTo>
                  <a:pt x="420695" y="160012"/>
                </a:lnTo>
                <a:lnTo>
                  <a:pt x="429016" y="111291"/>
                </a:lnTo>
                <a:lnTo>
                  <a:pt x="429261" y="109313"/>
                </a:lnTo>
                <a:lnTo>
                  <a:pt x="428771" y="107334"/>
                </a:lnTo>
                <a:lnTo>
                  <a:pt x="427303" y="106098"/>
                </a:lnTo>
                <a:lnTo>
                  <a:pt x="392306" y="71721"/>
                </a:lnTo>
                <a:lnTo>
                  <a:pt x="388880" y="68506"/>
                </a:lnTo>
                <a:lnTo>
                  <a:pt x="390838" y="62570"/>
                </a:lnTo>
                <a:lnTo>
                  <a:pt x="395488" y="61828"/>
                </a:lnTo>
                <a:lnTo>
                  <a:pt x="443945" y="54656"/>
                </a:lnTo>
                <a:lnTo>
                  <a:pt x="445903" y="54409"/>
                </a:lnTo>
                <a:lnTo>
                  <a:pt x="447616" y="53172"/>
                </a:lnTo>
                <a:lnTo>
                  <a:pt x="448350" y="51441"/>
                </a:lnTo>
                <a:lnTo>
                  <a:pt x="469886" y="7172"/>
                </a:lnTo>
                <a:lnTo>
                  <a:pt x="471844" y="2967"/>
                </a:lnTo>
                <a:lnTo>
                  <a:pt x="477963" y="2967"/>
                </a:lnTo>
                <a:lnTo>
                  <a:pt x="480165" y="7172"/>
                </a:lnTo>
                <a:lnTo>
                  <a:pt x="501702" y="51441"/>
                </a:lnTo>
                <a:lnTo>
                  <a:pt x="502681" y="53172"/>
                </a:lnTo>
                <a:lnTo>
                  <a:pt x="504149" y="54409"/>
                </a:lnTo>
                <a:lnTo>
                  <a:pt x="506107" y="54656"/>
                </a:lnTo>
                <a:lnTo>
                  <a:pt x="554564" y="61828"/>
                </a:lnTo>
                <a:lnTo>
                  <a:pt x="559214" y="62570"/>
                </a:lnTo>
                <a:lnTo>
                  <a:pt x="561172" y="68258"/>
                </a:lnTo>
                <a:lnTo>
                  <a:pt x="557745" y="71721"/>
                </a:lnTo>
                <a:lnTo>
                  <a:pt x="522749" y="106098"/>
                </a:lnTo>
                <a:lnTo>
                  <a:pt x="521280" y="107581"/>
                </a:lnTo>
                <a:lnTo>
                  <a:pt x="520791" y="109313"/>
                </a:lnTo>
                <a:lnTo>
                  <a:pt x="521036" y="111291"/>
                </a:lnTo>
                <a:lnTo>
                  <a:pt x="526315" y="142206"/>
                </a:lnTo>
                <a:lnTo>
                  <a:pt x="474047" y="142206"/>
                </a:lnTo>
                <a:lnTo>
                  <a:pt x="472334" y="143195"/>
                </a:lnTo>
                <a:lnTo>
                  <a:pt x="424856" y="168421"/>
                </a:lnTo>
                <a:close/>
              </a:path>
              <a:path w="952500" h="171450">
                <a:moveTo>
                  <a:pt x="525196" y="168421"/>
                </a:moveTo>
                <a:lnTo>
                  <a:pt x="477718" y="143195"/>
                </a:lnTo>
                <a:lnTo>
                  <a:pt x="476005" y="142206"/>
                </a:lnTo>
                <a:lnTo>
                  <a:pt x="526315" y="142206"/>
                </a:lnTo>
                <a:lnTo>
                  <a:pt x="529356" y="160012"/>
                </a:lnTo>
                <a:lnTo>
                  <a:pt x="530335" y="164711"/>
                </a:lnTo>
                <a:lnTo>
                  <a:pt x="525196" y="168421"/>
                </a:lnTo>
                <a:close/>
              </a:path>
              <a:path w="952500" h="171450">
                <a:moveTo>
                  <a:pt x="619173" y="168421"/>
                </a:moveTo>
                <a:lnTo>
                  <a:pt x="614279" y="164711"/>
                </a:lnTo>
                <a:lnTo>
                  <a:pt x="615013" y="160012"/>
                </a:lnTo>
                <a:lnTo>
                  <a:pt x="623334" y="111291"/>
                </a:lnTo>
                <a:lnTo>
                  <a:pt x="623579" y="109313"/>
                </a:lnTo>
                <a:lnTo>
                  <a:pt x="623089" y="107334"/>
                </a:lnTo>
                <a:lnTo>
                  <a:pt x="621621" y="106098"/>
                </a:lnTo>
                <a:lnTo>
                  <a:pt x="586624" y="71721"/>
                </a:lnTo>
                <a:lnTo>
                  <a:pt x="583198" y="68506"/>
                </a:lnTo>
                <a:lnTo>
                  <a:pt x="585156" y="62570"/>
                </a:lnTo>
                <a:lnTo>
                  <a:pt x="589806" y="61828"/>
                </a:lnTo>
                <a:lnTo>
                  <a:pt x="638263" y="54656"/>
                </a:lnTo>
                <a:lnTo>
                  <a:pt x="640220" y="54409"/>
                </a:lnTo>
                <a:lnTo>
                  <a:pt x="641934" y="53172"/>
                </a:lnTo>
                <a:lnTo>
                  <a:pt x="642668" y="51441"/>
                </a:lnTo>
                <a:lnTo>
                  <a:pt x="664204" y="7172"/>
                </a:lnTo>
                <a:lnTo>
                  <a:pt x="666407" y="2967"/>
                </a:lnTo>
                <a:lnTo>
                  <a:pt x="672525" y="2967"/>
                </a:lnTo>
                <a:lnTo>
                  <a:pt x="674728" y="7172"/>
                </a:lnTo>
                <a:lnTo>
                  <a:pt x="696264" y="51441"/>
                </a:lnTo>
                <a:lnTo>
                  <a:pt x="697243" y="53172"/>
                </a:lnTo>
                <a:lnTo>
                  <a:pt x="698712" y="54409"/>
                </a:lnTo>
                <a:lnTo>
                  <a:pt x="700669" y="54656"/>
                </a:lnTo>
                <a:lnTo>
                  <a:pt x="748882" y="61828"/>
                </a:lnTo>
                <a:lnTo>
                  <a:pt x="753532" y="62570"/>
                </a:lnTo>
                <a:lnTo>
                  <a:pt x="755490" y="68258"/>
                </a:lnTo>
                <a:lnTo>
                  <a:pt x="752063" y="71721"/>
                </a:lnTo>
                <a:lnTo>
                  <a:pt x="717067" y="106098"/>
                </a:lnTo>
                <a:lnTo>
                  <a:pt x="715598" y="107581"/>
                </a:lnTo>
                <a:lnTo>
                  <a:pt x="715109" y="109313"/>
                </a:lnTo>
                <a:lnTo>
                  <a:pt x="715354" y="111291"/>
                </a:lnTo>
                <a:lnTo>
                  <a:pt x="720633" y="142206"/>
                </a:lnTo>
                <a:lnTo>
                  <a:pt x="668365" y="142206"/>
                </a:lnTo>
                <a:lnTo>
                  <a:pt x="666652" y="143195"/>
                </a:lnTo>
                <a:lnTo>
                  <a:pt x="619173" y="168421"/>
                </a:lnTo>
                <a:close/>
              </a:path>
              <a:path w="952500" h="171450">
                <a:moveTo>
                  <a:pt x="719514" y="168421"/>
                </a:moveTo>
                <a:lnTo>
                  <a:pt x="672036" y="143195"/>
                </a:lnTo>
                <a:lnTo>
                  <a:pt x="670323" y="142206"/>
                </a:lnTo>
                <a:lnTo>
                  <a:pt x="720633" y="142206"/>
                </a:lnTo>
                <a:lnTo>
                  <a:pt x="723674" y="160012"/>
                </a:lnTo>
                <a:lnTo>
                  <a:pt x="724653" y="164711"/>
                </a:lnTo>
                <a:lnTo>
                  <a:pt x="719514" y="168421"/>
                </a:lnTo>
                <a:close/>
              </a:path>
              <a:path w="952500" h="171450">
                <a:moveTo>
                  <a:pt x="814960" y="170894"/>
                </a:moveTo>
                <a:lnTo>
                  <a:pt x="813002" y="170894"/>
                </a:lnTo>
                <a:lnTo>
                  <a:pt x="811044" y="170400"/>
                </a:lnTo>
                <a:lnTo>
                  <a:pt x="809331" y="169163"/>
                </a:lnTo>
                <a:lnTo>
                  <a:pt x="806394" y="166937"/>
                </a:lnTo>
                <a:lnTo>
                  <a:pt x="804926" y="163475"/>
                </a:lnTo>
                <a:lnTo>
                  <a:pt x="805744" y="159270"/>
                </a:lnTo>
                <a:lnTo>
                  <a:pt x="813981" y="111044"/>
                </a:lnTo>
                <a:lnTo>
                  <a:pt x="814225" y="110302"/>
                </a:lnTo>
                <a:lnTo>
                  <a:pt x="813981" y="109560"/>
                </a:lnTo>
                <a:lnTo>
                  <a:pt x="778494" y="74689"/>
                </a:lnTo>
                <a:lnTo>
                  <a:pt x="775802" y="71968"/>
                </a:lnTo>
                <a:lnTo>
                  <a:pt x="775264" y="69248"/>
                </a:lnTo>
                <a:lnTo>
                  <a:pt x="775138" y="68011"/>
                </a:lnTo>
                <a:lnTo>
                  <a:pt x="777026" y="61334"/>
                </a:lnTo>
                <a:lnTo>
                  <a:pt x="779963" y="58860"/>
                </a:lnTo>
                <a:lnTo>
                  <a:pt x="783634" y="58366"/>
                </a:lnTo>
                <a:lnTo>
                  <a:pt x="832091" y="51194"/>
                </a:lnTo>
                <a:lnTo>
                  <a:pt x="833559" y="50699"/>
                </a:lnTo>
                <a:lnTo>
                  <a:pt x="833804" y="49957"/>
                </a:lnTo>
                <a:lnTo>
                  <a:pt x="855096" y="5440"/>
                </a:lnTo>
                <a:lnTo>
                  <a:pt x="856809" y="1978"/>
                </a:lnTo>
                <a:lnTo>
                  <a:pt x="859990" y="0"/>
                </a:lnTo>
                <a:lnTo>
                  <a:pt x="867332" y="0"/>
                </a:lnTo>
                <a:lnTo>
                  <a:pt x="870514" y="2225"/>
                </a:lnTo>
                <a:lnTo>
                  <a:pt x="872227" y="5440"/>
                </a:lnTo>
                <a:lnTo>
                  <a:pt x="873310" y="7666"/>
                </a:lnTo>
                <a:lnTo>
                  <a:pt x="863661" y="7666"/>
                </a:lnTo>
                <a:lnTo>
                  <a:pt x="862682" y="7914"/>
                </a:lnTo>
                <a:lnTo>
                  <a:pt x="840657" y="53172"/>
                </a:lnTo>
                <a:lnTo>
                  <a:pt x="839188" y="55893"/>
                </a:lnTo>
                <a:lnTo>
                  <a:pt x="836741" y="57871"/>
                </a:lnTo>
                <a:lnTo>
                  <a:pt x="785102" y="65538"/>
                </a:lnTo>
                <a:lnTo>
                  <a:pt x="783879" y="65785"/>
                </a:lnTo>
                <a:lnTo>
                  <a:pt x="783389" y="66527"/>
                </a:lnTo>
                <a:lnTo>
                  <a:pt x="783389" y="67022"/>
                </a:lnTo>
                <a:lnTo>
                  <a:pt x="783144" y="67516"/>
                </a:lnTo>
                <a:lnTo>
                  <a:pt x="783144" y="68506"/>
                </a:lnTo>
                <a:lnTo>
                  <a:pt x="783879" y="69248"/>
                </a:lnTo>
                <a:lnTo>
                  <a:pt x="818875" y="103624"/>
                </a:lnTo>
                <a:lnTo>
                  <a:pt x="821078" y="105850"/>
                </a:lnTo>
                <a:lnTo>
                  <a:pt x="822057" y="108818"/>
                </a:lnTo>
                <a:lnTo>
                  <a:pt x="821567" y="112033"/>
                </a:lnTo>
                <a:lnTo>
                  <a:pt x="813247" y="160754"/>
                </a:lnTo>
                <a:lnTo>
                  <a:pt x="813002" y="161744"/>
                </a:lnTo>
                <a:lnTo>
                  <a:pt x="814225" y="162980"/>
                </a:lnTo>
                <a:lnTo>
                  <a:pt x="815204" y="163475"/>
                </a:lnTo>
                <a:lnTo>
                  <a:pt x="830788" y="163475"/>
                </a:lnTo>
                <a:lnTo>
                  <a:pt x="819610" y="169410"/>
                </a:lnTo>
                <a:lnTo>
                  <a:pt x="818141" y="170152"/>
                </a:lnTo>
                <a:lnTo>
                  <a:pt x="816673" y="170647"/>
                </a:lnTo>
                <a:lnTo>
                  <a:pt x="814960" y="170894"/>
                </a:lnTo>
                <a:close/>
              </a:path>
              <a:path w="952500" h="171450">
                <a:moveTo>
                  <a:pt x="922432" y="163475"/>
                </a:moveTo>
                <a:lnTo>
                  <a:pt x="913097" y="163475"/>
                </a:lnTo>
                <a:lnTo>
                  <a:pt x="914076" y="162980"/>
                </a:lnTo>
                <a:lnTo>
                  <a:pt x="914566" y="162485"/>
                </a:lnTo>
                <a:lnTo>
                  <a:pt x="915300" y="161991"/>
                </a:lnTo>
                <a:lnTo>
                  <a:pt x="915055" y="160754"/>
                </a:lnTo>
                <a:lnTo>
                  <a:pt x="906326" y="109560"/>
                </a:lnTo>
                <a:lnTo>
                  <a:pt x="906320" y="108818"/>
                </a:lnTo>
                <a:lnTo>
                  <a:pt x="907224" y="105850"/>
                </a:lnTo>
                <a:lnTo>
                  <a:pt x="909426" y="103624"/>
                </a:lnTo>
                <a:lnTo>
                  <a:pt x="944423" y="69248"/>
                </a:lnTo>
                <a:lnTo>
                  <a:pt x="944974" y="68506"/>
                </a:lnTo>
                <a:lnTo>
                  <a:pt x="945076" y="68011"/>
                </a:lnTo>
                <a:lnTo>
                  <a:pt x="944913" y="67516"/>
                </a:lnTo>
                <a:lnTo>
                  <a:pt x="944913" y="67022"/>
                </a:lnTo>
                <a:lnTo>
                  <a:pt x="944668" y="66527"/>
                </a:lnTo>
                <a:lnTo>
                  <a:pt x="944423" y="65785"/>
                </a:lnTo>
                <a:lnTo>
                  <a:pt x="943199" y="65538"/>
                </a:lnTo>
                <a:lnTo>
                  <a:pt x="894742" y="58366"/>
                </a:lnTo>
                <a:lnTo>
                  <a:pt x="866109" y="8903"/>
                </a:lnTo>
                <a:lnTo>
                  <a:pt x="865619" y="7666"/>
                </a:lnTo>
                <a:lnTo>
                  <a:pt x="873310" y="7666"/>
                </a:lnTo>
                <a:lnTo>
                  <a:pt x="893764" y="49710"/>
                </a:lnTo>
                <a:lnTo>
                  <a:pt x="894253" y="50452"/>
                </a:lnTo>
                <a:lnTo>
                  <a:pt x="894743" y="50946"/>
                </a:lnTo>
                <a:lnTo>
                  <a:pt x="895477" y="50946"/>
                </a:lnTo>
                <a:lnTo>
                  <a:pt x="947360" y="58613"/>
                </a:lnTo>
                <a:lnTo>
                  <a:pt x="950297" y="61086"/>
                </a:lnTo>
                <a:lnTo>
                  <a:pt x="951521" y="64549"/>
                </a:lnTo>
                <a:lnTo>
                  <a:pt x="952360" y="67516"/>
                </a:lnTo>
                <a:lnTo>
                  <a:pt x="952408" y="68506"/>
                </a:lnTo>
                <a:lnTo>
                  <a:pt x="951765" y="71968"/>
                </a:lnTo>
                <a:lnTo>
                  <a:pt x="949073" y="74441"/>
                </a:lnTo>
                <a:lnTo>
                  <a:pt x="913587" y="109065"/>
                </a:lnTo>
                <a:lnTo>
                  <a:pt x="913672" y="111044"/>
                </a:lnTo>
                <a:lnTo>
                  <a:pt x="921908" y="159270"/>
                </a:lnTo>
                <a:lnTo>
                  <a:pt x="922642" y="162980"/>
                </a:lnTo>
                <a:lnTo>
                  <a:pt x="922432" y="163475"/>
                </a:lnTo>
                <a:close/>
              </a:path>
              <a:path w="952500" h="171450">
                <a:moveTo>
                  <a:pt x="830788" y="163475"/>
                </a:moveTo>
                <a:lnTo>
                  <a:pt x="815204" y="163475"/>
                </a:lnTo>
                <a:lnTo>
                  <a:pt x="816183" y="162980"/>
                </a:lnTo>
                <a:lnTo>
                  <a:pt x="859501" y="139980"/>
                </a:lnTo>
                <a:lnTo>
                  <a:pt x="860725" y="139238"/>
                </a:lnTo>
                <a:lnTo>
                  <a:pt x="862927" y="138991"/>
                </a:lnTo>
                <a:lnTo>
                  <a:pt x="865864" y="138991"/>
                </a:lnTo>
                <a:lnTo>
                  <a:pt x="867332" y="139238"/>
                </a:lnTo>
                <a:lnTo>
                  <a:pt x="868801" y="139980"/>
                </a:lnTo>
                <a:lnTo>
                  <a:pt x="880445" y="146163"/>
                </a:lnTo>
                <a:lnTo>
                  <a:pt x="863661" y="146163"/>
                </a:lnTo>
                <a:lnTo>
                  <a:pt x="862927" y="146410"/>
                </a:lnTo>
                <a:lnTo>
                  <a:pt x="830788" y="163475"/>
                </a:lnTo>
                <a:close/>
              </a:path>
              <a:path w="952500" h="171450">
                <a:moveTo>
                  <a:pt x="911384" y="171141"/>
                </a:moveTo>
                <a:lnTo>
                  <a:pt x="908203" y="169410"/>
                </a:lnTo>
                <a:lnTo>
                  <a:pt x="864396" y="146163"/>
                </a:lnTo>
                <a:lnTo>
                  <a:pt x="880445" y="146163"/>
                </a:lnTo>
                <a:lnTo>
                  <a:pt x="912118" y="162980"/>
                </a:lnTo>
                <a:lnTo>
                  <a:pt x="913097" y="163475"/>
                </a:lnTo>
                <a:lnTo>
                  <a:pt x="922432" y="163475"/>
                </a:lnTo>
                <a:lnTo>
                  <a:pt x="921174" y="166442"/>
                </a:lnTo>
                <a:lnTo>
                  <a:pt x="915300" y="170894"/>
                </a:lnTo>
                <a:lnTo>
                  <a:pt x="911384" y="171141"/>
                </a:lnTo>
                <a:close/>
              </a:path>
            </a:pathLst>
          </a:custGeom>
          <a:solidFill>
            <a:srgbClr val="FFCD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86934" y="5893517"/>
            <a:ext cx="1143000" cy="200025"/>
          </a:xfrm>
          <a:custGeom>
            <a:avLst/>
            <a:gdLst/>
            <a:ahLst/>
            <a:cxnLst/>
            <a:rect l="l" t="t" r="r" b="b"/>
            <a:pathLst>
              <a:path w="1143000" h="200025">
                <a:moveTo>
                  <a:pt x="43170" y="196421"/>
                </a:moveTo>
                <a:lnTo>
                  <a:pt x="37297" y="192095"/>
                </a:lnTo>
                <a:lnTo>
                  <a:pt x="38178" y="186614"/>
                </a:lnTo>
                <a:lnTo>
                  <a:pt x="48163" y="129794"/>
                </a:lnTo>
                <a:lnTo>
                  <a:pt x="48457" y="127486"/>
                </a:lnTo>
                <a:lnTo>
                  <a:pt x="47869" y="125467"/>
                </a:lnTo>
                <a:lnTo>
                  <a:pt x="46107" y="123736"/>
                </a:lnTo>
                <a:lnTo>
                  <a:pt x="4111" y="83645"/>
                </a:lnTo>
                <a:lnTo>
                  <a:pt x="0" y="79607"/>
                </a:lnTo>
                <a:lnTo>
                  <a:pt x="2349" y="72973"/>
                </a:lnTo>
                <a:lnTo>
                  <a:pt x="7929" y="72107"/>
                </a:lnTo>
                <a:lnTo>
                  <a:pt x="66077" y="63743"/>
                </a:lnTo>
                <a:lnTo>
                  <a:pt x="68427" y="63454"/>
                </a:lnTo>
                <a:lnTo>
                  <a:pt x="70189" y="62012"/>
                </a:lnTo>
                <a:lnTo>
                  <a:pt x="71364" y="59993"/>
                </a:lnTo>
                <a:lnTo>
                  <a:pt x="97207" y="8364"/>
                </a:lnTo>
                <a:lnTo>
                  <a:pt x="99850" y="3461"/>
                </a:lnTo>
                <a:lnTo>
                  <a:pt x="107192" y="3461"/>
                </a:lnTo>
                <a:lnTo>
                  <a:pt x="109542" y="8364"/>
                </a:lnTo>
                <a:lnTo>
                  <a:pt x="135386" y="59993"/>
                </a:lnTo>
                <a:lnTo>
                  <a:pt x="136267" y="62012"/>
                </a:lnTo>
                <a:lnTo>
                  <a:pt x="138322" y="63454"/>
                </a:lnTo>
                <a:lnTo>
                  <a:pt x="140672" y="63743"/>
                </a:lnTo>
                <a:lnTo>
                  <a:pt x="198820" y="72107"/>
                </a:lnTo>
                <a:lnTo>
                  <a:pt x="204400" y="72973"/>
                </a:lnTo>
                <a:lnTo>
                  <a:pt x="206750" y="79895"/>
                </a:lnTo>
                <a:lnTo>
                  <a:pt x="202638" y="83645"/>
                </a:lnTo>
                <a:lnTo>
                  <a:pt x="160642" y="123736"/>
                </a:lnTo>
                <a:lnTo>
                  <a:pt x="158880" y="125179"/>
                </a:lnTo>
                <a:lnTo>
                  <a:pt x="158293" y="127486"/>
                </a:lnTo>
                <a:lnTo>
                  <a:pt x="158586" y="129794"/>
                </a:lnTo>
                <a:lnTo>
                  <a:pt x="164922" y="165847"/>
                </a:lnTo>
                <a:lnTo>
                  <a:pt x="102200" y="165847"/>
                </a:lnTo>
                <a:lnTo>
                  <a:pt x="100144" y="167001"/>
                </a:lnTo>
                <a:lnTo>
                  <a:pt x="43170" y="196421"/>
                </a:lnTo>
                <a:close/>
              </a:path>
              <a:path w="1143000" h="200025">
                <a:moveTo>
                  <a:pt x="163579" y="196421"/>
                </a:moveTo>
                <a:lnTo>
                  <a:pt x="106605" y="167001"/>
                </a:lnTo>
                <a:lnTo>
                  <a:pt x="104549" y="165847"/>
                </a:lnTo>
                <a:lnTo>
                  <a:pt x="164922" y="165847"/>
                </a:lnTo>
                <a:lnTo>
                  <a:pt x="168571" y="186614"/>
                </a:lnTo>
                <a:lnTo>
                  <a:pt x="169452" y="192095"/>
                </a:lnTo>
                <a:lnTo>
                  <a:pt x="163579" y="196421"/>
                </a:lnTo>
                <a:close/>
              </a:path>
              <a:path w="1143000" h="200025">
                <a:moveTo>
                  <a:pt x="276352" y="196421"/>
                </a:moveTo>
                <a:lnTo>
                  <a:pt x="270478" y="192095"/>
                </a:lnTo>
                <a:lnTo>
                  <a:pt x="271359" y="186614"/>
                </a:lnTo>
                <a:lnTo>
                  <a:pt x="281344" y="129794"/>
                </a:lnTo>
                <a:lnTo>
                  <a:pt x="281638" y="127486"/>
                </a:lnTo>
                <a:lnTo>
                  <a:pt x="281051" y="125179"/>
                </a:lnTo>
                <a:lnTo>
                  <a:pt x="279288" y="123736"/>
                </a:lnTo>
                <a:lnTo>
                  <a:pt x="237292" y="83645"/>
                </a:lnTo>
                <a:lnTo>
                  <a:pt x="233181" y="79895"/>
                </a:lnTo>
                <a:lnTo>
                  <a:pt x="235530" y="72973"/>
                </a:lnTo>
                <a:lnTo>
                  <a:pt x="241110" y="72107"/>
                </a:lnTo>
                <a:lnTo>
                  <a:pt x="299259" y="63743"/>
                </a:lnTo>
                <a:lnTo>
                  <a:pt x="301608" y="63454"/>
                </a:lnTo>
                <a:lnTo>
                  <a:pt x="303664" y="62012"/>
                </a:lnTo>
                <a:lnTo>
                  <a:pt x="304545" y="59993"/>
                </a:lnTo>
                <a:lnTo>
                  <a:pt x="330389" y="8364"/>
                </a:lnTo>
                <a:lnTo>
                  <a:pt x="333032" y="3461"/>
                </a:lnTo>
                <a:lnTo>
                  <a:pt x="340374" y="3461"/>
                </a:lnTo>
                <a:lnTo>
                  <a:pt x="343017" y="8364"/>
                </a:lnTo>
                <a:lnTo>
                  <a:pt x="368861" y="59993"/>
                </a:lnTo>
                <a:lnTo>
                  <a:pt x="370035" y="62012"/>
                </a:lnTo>
                <a:lnTo>
                  <a:pt x="371798" y="63454"/>
                </a:lnTo>
                <a:lnTo>
                  <a:pt x="374147" y="63743"/>
                </a:lnTo>
                <a:lnTo>
                  <a:pt x="432002" y="72107"/>
                </a:lnTo>
                <a:lnTo>
                  <a:pt x="437582" y="72973"/>
                </a:lnTo>
                <a:lnTo>
                  <a:pt x="439931" y="79607"/>
                </a:lnTo>
                <a:lnTo>
                  <a:pt x="435820" y="83645"/>
                </a:lnTo>
                <a:lnTo>
                  <a:pt x="393823" y="123736"/>
                </a:lnTo>
                <a:lnTo>
                  <a:pt x="392061" y="125467"/>
                </a:lnTo>
                <a:lnTo>
                  <a:pt x="391474" y="127486"/>
                </a:lnTo>
                <a:lnTo>
                  <a:pt x="391768" y="129794"/>
                </a:lnTo>
                <a:lnTo>
                  <a:pt x="398103" y="165847"/>
                </a:lnTo>
                <a:lnTo>
                  <a:pt x="335381" y="165847"/>
                </a:lnTo>
                <a:lnTo>
                  <a:pt x="333325" y="167001"/>
                </a:lnTo>
                <a:lnTo>
                  <a:pt x="276352" y="196421"/>
                </a:lnTo>
                <a:close/>
              </a:path>
              <a:path w="1143000" h="200025">
                <a:moveTo>
                  <a:pt x="396760" y="196421"/>
                </a:moveTo>
                <a:lnTo>
                  <a:pt x="339786" y="167001"/>
                </a:lnTo>
                <a:lnTo>
                  <a:pt x="337731" y="165847"/>
                </a:lnTo>
                <a:lnTo>
                  <a:pt x="398103" y="165847"/>
                </a:lnTo>
                <a:lnTo>
                  <a:pt x="401753" y="186614"/>
                </a:lnTo>
                <a:lnTo>
                  <a:pt x="402927" y="192095"/>
                </a:lnTo>
                <a:lnTo>
                  <a:pt x="396760" y="196421"/>
                </a:lnTo>
                <a:close/>
              </a:path>
              <a:path w="1143000" h="200025">
                <a:moveTo>
                  <a:pt x="509827" y="196421"/>
                </a:moveTo>
                <a:lnTo>
                  <a:pt x="503953" y="192095"/>
                </a:lnTo>
                <a:lnTo>
                  <a:pt x="504834" y="186614"/>
                </a:lnTo>
                <a:lnTo>
                  <a:pt x="514819" y="129794"/>
                </a:lnTo>
                <a:lnTo>
                  <a:pt x="515113" y="127486"/>
                </a:lnTo>
                <a:lnTo>
                  <a:pt x="514526" y="125179"/>
                </a:lnTo>
                <a:lnTo>
                  <a:pt x="512764" y="123736"/>
                </a:lnTo>
                <a:lnTo>
                  <a:pt x="470767" y="83645"/>
                </a:lnTo>
                <a:lnTo>
                  <a:pt x="466656" y="79895"/>
                </a:lnTo>
                <a:lnTo>
                  <a:pt x="469005" y="72973"/>
                </a:lnTo>
                <a:lnTo>
                  <a:pt x="474585" y="72107"/>
                </a:lnTo>
                <a:lnTo>
                  <a:pt x="532734" y="63743"/>
                </a:lnTo>
                <a:lnTo>
                  <a:pt x="535083" y="63454"/>
                </a:lnTo>
                <a:lnTo>
                  <a:pt x="537139" y="62012"/>
                </a:lnTo>
                <a:lnTo>
                  <a:pt x="538020" y="59993"/>
                </a:lnTo>
                <a:lnTo>
                  <a:pt x="563864" y="8364"/>
                </a:lnTo>
                <a:lnTo>
                  <a:pt x="566213" y="3461"/>
                </a:lnTo>
                <a:lnTo>
                  <a:pt x="573555" y="3461"/>
                </a:lnTo>
                <a:lnTo>
                  <a:pt x="576198" y="8364"/>
                </a:lnTo>
                <a:lnTo>
                  <a:pt x="602042" y="59993"/>
                </a:lnTo>
                <a:lnTo>
                  <a:pt x="603217" y="62012"/>
                </a:lnTo>
                <a:lnTo>
                  <a:pt x="604979" y="63454"/>
                </a:lnTo>
                <a:lnTo>
                  <a:pt x="607328" y="63743"/>
                </a:lnTo>
                <a:lnTo>
                  <a:pt x="665477" y="72107"/>
                </a:lnTo>
                <a:lnTo>
                  <a:pt x="671057" y="72973"/>
                </a:lnTo>
                <a:lnTo>
                  <a:pt x="673406" y="79606"/>
                </a:lnTo>
                <a:lnTo>
                  <a:pt x="669295" y="83645"/>
                </a:lnTo>
                <a:lnTo>
                  <a:pt x="627298" y="123736"/>
                </a:lnTo>
                <a:lnTo>
                  <a:pt x="625536" y="125467"/>
                </a:lnTo>
                <a:lnTo>
                  <a:pt x="624949" y="127486"/>
                </a:lnTo>
                <a:lnTo>
                  <a:pt x="625243" y="129794"/>
                </a:lnTo>
                <a:lnTo>
                  <a:pt x="631578" y="165847"/>
                </a:lnTo>
                <a:lnTo>
                  <a:pt x="568856" y="165847"/>
                </a:lnTo>
                <a:lnTo>
                  <a:pt x="566801" y="167001"/>
                </a:lnTo>
                <a:lnTo>
                  <a:pt x="509827" y="196421"/>
                </a:lnTo>
                <a:close/>
              </a:path>
              <a:path w="1143000" h="200025">
                <a:moveTo>
                  <a:pt x="630235" y="196421"/>
                </a:moveTo>
                <a:lnTo>
                  <a:pt x="573261" y="167001"/>
                </a:lnTo>
                <a:lnTo>
                  <a:pt x="571206" y="165847"/>
                </a:lnTo>
                <a:lnTo>
                  <a:pt x="631578" y="165847"/>
                </a:lnTo>
                <a:lnTo>
                  <a:pt x="635228" y="186614"/>
                </a:lnTo>
                <a:lnTo>
                  <a:pt x="636402" y="192095"/>
                </a:lnTo>
                <a:lnTo>
                  <a:pt x="630235" y="196421"/>
                </a:lnTo>
                <a:close/>
              </a:path>
              <a:path w="1143000" h="200025">
                <a:moveTo>
                  <a:pt x="746826" y="199017"/>
                </a:moveTo>
                <a:lnTo>
                  <a:pt x="742127" y="199017"/>
                </a:lnTo>
                <a:lnTo>
                  <a:pt x="739778" y="198440"/>
                </a:lnTo>
                <a:lnTo>
                  <a:pt x="737722" y="196998"/>
                </a:lnTo>
                <a:lnTo>
                  <a:pt x="734198" y="194402"/>
                </a:lnTo>
                <a:lnTo>
                  <a:pt x="732562" y="190653"/>
                </a:lnTo>
                <a:lnTo>
                  <a:pt x="732494" y="190076"/>
                </a:lnTo>
                <a:lnTo>
                  <a:pt x="733367" y="185749"/>
                </a:lnTo>
                <a:lnTo>
                  <a:pt x="743302" y="129217"/>
                </a:lnTo>
                <a:lnTo>
                  <a:pt x="743596" y="128351"/>
                </a:lnTo>
                <a:lnTo>
                  <a:pt x="743302" y="127486"/>
                </a:lnTo>
                <a:lnTo>
                  <a:pt x="700718" y="86817"/>
                </a:lnTo>
                <a:lnTo>
                  <a:pt x="697488" y="83645"/>
                </a:lnTo>
                <a:lnTo>
                  <a:pt x="696607" y="79318"/>
                </a:lnTo>
                <a:lnTo>
                  <a:pt x="698956" y="71242"/>
                </a:lnTo>
                <a:lnTo>
                  <a:pt x="702480" y="68358"/>
                </a:lnTo>
                <a:lnTo>
                  <a:pt x="706886" y="67781"/>
                </a:lnTo>
                <a:lnTo>
                  <a:pt x="765034" y="59416"/>
                </a:lnTo>
                <a:lnTo>
                  <a:pt x="766796" y="58839"/>
                </a:lnTo>
                <a:lnTo>
                  <a:pt x="767090" y="57974"/>
                </a:lnTo>
                <a:lnTo>
                  <a:pt x="792934" y="6345"/>
                </a:lnTo>
                <a:lnTo>
                  <a:pt x="794989" y="2307"/>
                </a:lnTo>
                <a:lnTo>
                  <a:pt x="798807" y="0"/>
                </a:lnTo>
                <a:lnTo>
                  <a:pt x="807618" y="0"/>
                </a:lnTo>
                <a:lnTo>
                  <a:pt x="811435" y="2595"/>
                </a:lnTo>
                <a:lnTo>
                  <a:pt x="813491" y="6345"/>
                </a:lnTo>
                <a:lnTo>
                  <a:pt x="814791" y="8941"/>
                </a:lnTo>
                <a:lnTo>
                  <a:pt x="802919" y="8941"/>
                </a:lnTo>
                <a:lnTo>
                  <a:pt x="801744" y="9229"/>
                </a:lnTo>
                <a:lnTo>
                  <a:pt x="775313" y="62012"/>
                </a:lnTo>
                <a:lnTo>
                  <a:pt x="773551" y="65185"/>
                </a:lnTo>
                <a:lnTo>
                  <a:pt x="770614" y="67492"/>
                </a:lnTo>
                <a:lnTo>
                  <a:pt x="708648" y="76434"/>
                </a:lnTo>
                <a:lnTo>
                  <a:pt x="707179" y="76722"/>
                </a:lnTo>
                <a:lnTo>
                  <a:pt x="706886" y="77587"/>
                </a:lnTo>
                <a:lnTo>
                  <a:pt x="706298" y="78741"/>
                </a:lnTo>
                <a:lnTo>
                  <a:pt x="706298" y="79895"/>
                </a:lnTo>
                <a:lnTo>
                  <a:pt x="707179" y="80760"/>
                </a:lnTo>
                <a:lnTo>
                  <a:pt x="749175" y="120852"/>
                </a:lnTo>
                <a:lnTo>
                  <a:pt x="751819" y="123448"/>
                </a:lnTo>
                <a:lnTo>
                  <a:pt x="752895" y="126621"/>
                </a:lnTo>
                <a:lnTo>
                  <a:pt x="752903" y="127486"/>
                </a:lnTo>
                <a:lnTo>
                  <a:pt x="752406" y="130659"/>
                </a:lnTo>
                <a:lnTo>
                  <a:pt x="742421" y="187480"/>
                </a:lnTo>
                <a:lnTo>
                  <a:pt x="742127" y="188634"/>
                </a:lnTo>
                <a:lnTo>
                  <a:pt x="743595" y="190076"/>
                </a:lnTo>
                <a:lnTo>
                  <a:pt x="744770" y="190653"/>
                </a:lnTo>
                <a:lnTo>
                  <a:pt x="763765" y="190653"/>
                </a:lnTo>
                <a:lnTo>
                  <a:pt x="750350" y="197575"/>
                </a:lnTo>
                <a:lnTo>
                  <a:pt x="748588" y="198440"/>
                </a:lnTo>
                <a:lnTo>
                  <a:pt x="746826" y="199017"/>
                </a:lnTo>
                <a:close/>
              </a:path>
              <a:path w="1143000" h="200025">
                <a:moveTo>
                  <a:pt x="873737" y="190653"/>
                </a:moveTo>
                <a:lnTo>
                  <a:pt x="862242" y="190653"/>
                </a:lnTo>
                <a:lnTo>
                  <a:pt x="863416" y="190076"/>
                </a:lnTo>
                <a:lnTo>
                  <a:pt x="864004" y="189499"/>
                </a:lnTo>
                <a:lnTo>
                  <a:pt x="864885" y="188922"/>
                </a:lnTo>
                <a:lnTo>
                  <a:pt x="864591" y="187480"/>
                </a:lnTo>
                <a:lnTo>
                  <a:pt x="854215" y="128351"/>
                </a:lnTo>
                <a:lnTo>
                  <a:pt x="854109" y="126909"/>
                </a:lnTo>
                <a:lnTo>
                  <a:pt x="855193" y="123448"/>
                </a:lnTo>
                <a:lnTo>
                  <a:pt x="857837" y="120852"/>
                </a:lnTo>
                <a:lnTo>
                  <a:pt x="899833" y="80760"/>
                </a:lnTo>
                <a:lnTo>
                  <a:pt x="900493" y="79895"/>
                </a:lnTo>
                <a:lnTo>
                  <a:pt x="900616" y="79318"/>
                </a:lnTo>
                <a:lnTo>
                  <a:pt x="900420" y="78741"/>
                </a:lnTo>
                <a:lnTo>
                  <a:pt x="900420" y="78164"/>
                </a:lnTo>
                <a:lnTo>
                  <a:pt x="900126" y="77587"/>
                </a:lnTo>
                <a:lnTo>
                  <a:pt x="899833" y="76722"/>
                </a:lnTo>
                <a:lnTo>
                  <a:pt x="898364" y="76434"/>
                </a:lnTo>
                <a:lnTo>
                  <a:pt x="840216" y="68069"/>
                </a:lnTo>
                <a:lnTo>
                  <a:pt x="805855" y="10383"/>
                </a:lnTo>
                <a:lnTo>
                  <a:pt x="805268" y="8941"/>
                </a:lnTo>
                <a:lnTo>
                  <a:pt x="814791" y="8941"/>
                </a:lnTo>
                <a:lnTo>
                  <a:pt x="839335" y="57974"/>
                </a:lnTo>
                <a:lnTo>
                  <a:pt x="839922" y="58839"/>
                </a:lnTo>
                <a:lnTo>
                  <a:pt x="840510" y="59416"/>
                </a:lnTo>
                <a:lnTo>
                  <a:pt x="841391" y="59416"/>
                </a:lnTo>
                <a:lnTo>
                  <a:pt x="903651" y="68358"/>
                </a:lnTo>
                <a:lnTo>
                  <a:pt x="907175" y="71242"/>
                </a:lnTo>
                <a:lnTo>
                  <a:pt x="908643" y="75280"/>
                </a:lnTo>
                <a:lnTo>
                  <a:pt x="909650" y="78741"/>
                </a:lnTo>
                <a:lnTo>
                  <a:pt x="909708" y="79895"/>
                </a:lnTo>
                <a:lnTo>
                  <a:pt x="908937" y="83933"/>
                </a:lnTo>
                <a:lnTo>
                  <a:pt x="905706" y="86817"/>
                </a:lnTo>
                <a:lnTo>
                  <a:pt x="863710" y="126621"/>
                </a:lnTo>
                <a:lnTo>
                  <a:pt x="863123" y="127198"/>
                </a:lnTo>
                <a:lnTo>
                  <a:pt x="863174" y="129217"/>
                </a:lnTo>
                <a:lnTo>
                  <a:pt x="873167" y="186038"/>
                </a:lnTo>
                <a:lnTo>
                  <a:pt x="873872" y="189499"/>
                </a:lnTo>
                <a:lnTo>
                  <a:pt x="873863" y="190364"/>
                </a:lnTo>
                <a:lnTo>
                  <a:pt x="873737" y="190653"/>
                </a:lnTo>
                <a:close/>
              </a:path>
              <a:path w="1143000" h="200025">
                <a:moveTo>
                  <a:pt x="763765" y="190653"/>
                </a:moveTo>
                <a:lnTo>
                  <a:pt x="744770" y="190653"/>
                </a:lnTo>
                <a:lnTo>
                  <a:pt x="745945" y="190076"/>
                </a:lnTo>
                <a:lnTo>
                  <a:pt x="797926" y="163252"/>
                </a:lnTo>
                <a:lnTo>
                  <a:pt x="799688" y="162386"/>
                </a:lnTo>
                <a:lnTo>
                  <a:pt x="802038" y="162098"/>
                </a:lnTo>
                <a:lnTo>
                  <a:pt x="805562" y="162098"/>
                </a:lnTo>
                <a:lnTo>
                  <a:pt x="807324" y="162386"/>
                </a:lnTo>
                <a:lnTo>
                  <a:pt x="809086" y="163252"/>
                </a:lnTo>
                <a:lnTo>
                  <a:pt x="823059" y="170462"/>
                </a:lnTo>
                <a:lnTo>
                  <a:pt x="803212" y="170462"/>
                </a:lnTo>
                <a:lnTo>
                  <a:pt x="802331" y="170751"/>
                </a:lnTo>
                <a:lnTo>
                  <a:pt x="763765" y="190653"/>
                </a:lnTo>
                <a:close/>
              </a:path>
              <a:path w="1143000" h="200025">
                <a:moveTo>
                  <a:pt x="860480" y="199594"/>
                </a:moveTo>
                <a:lnTo>
                  <a:pt x="856662" y="197575"/>
                </a:lnTo>
                <a:lnTo>
                  <a:pt x="804681" y="170751"/>
                </a:lnTo>
                <a:lnTo>
                  <a:pt x="804093" y="170462"/>
                </a:lnTo>
                <a:lnTo>
                  <a:pt x="823059" y="170462"/>
                </a:lnTo>
                <a:lnTo>
                  <a:pt x="861067" y="190076"/>
                </a:lnTo>
                <a:lnTo>
                  <a:pt x="862242" y="190653"/>
                </a:lnTo>
                <a:lnTo>
                  <a:pt x="873737" y="190653"/>
                </a:lnTo>
                <a:lnTo>
                  <a:pt x="872227" y="194114"/>
                </a:lnTo>
                <a:lnTo>
                  <a:pt x="865179" y="199305"/>
                </a:lnTo>
                <a:lnTo>
                  <a:pt x="860480" y="199594"/>
                </a:lnTo>
                <a:close/>
              </a:path>
              <a:path w="1143000" h="200025">
                <a:moveTo>
                  <a:pt x="977952" y="199305"/>
                </a:moveTo>
                <a:lnTo>
                  <a:pt x="975602" y="199305"/>
                </a:lnTo>
                <a:lnTo>
                  <a:pt x="973253" y="198729"/>
                </a:lnTo>
                <a:lnTo>
                  <a:pt x="971197" y="197286"/>
                </a:lnTo>
                <a:lnTo>
                  <a:pt x="967673" y="194691"/>
                </a:lnTo>
                <a:lnTo>
                  <a:pt x="965911" y="190653"/>
                </a:lnTo>
                <a:lnTo>
                  <a:pt x="966792" y="186326"/>
                </a:lnTo>
                <a:lnTo>
                  <a:pt x="976777" y="129505"/>
                </a:lnTo>
                <a:lnTo>
                  <a:pt x="977070" y="128640"/>
                </a:lnTo>
                <a:lnTo>
                  <a:pt x="976777" y="127775"/>
                </a:lnTo>
                <a:lnTo>
                  <a:pt x="934193" y="87106"/>
                </a:lnTo>
                <a:lnTo>
                  <a:pt x="930963" y="83933"/>
                </a:lnTo>
                <a:lnTo>
                  <a:pt x="930141" y="79895"/>
                </a:lnTo>
                <a:lnTo>
                  <a:pt x="930166" y="79318"/>
                </a:lnTo>
                <a:lnTo>
                  <a:pt x="932431" y="71530"/>
                </a:lnTo>
                <a:lnTo>
                  <a:pt x="935955" y="68646"/>
                </a:lnTo>
                <a:lnTo>
                  <a:pt x="940361" y="68069"/>
                </a:lnTo>
                <a:lnTo>
                  <a:pt x="998509" y="59705"/>
                </a:lnTo>
                <a:lnTo>
                  <a:pt x="1000271" y="59128"/>
                </a:lnTo>
                <a:lnTo>
                  <a:pt x="1000565" y="58263"/>
                </a:lnTo>
                <a:lnTo>
                  <a:pt x="1026115" y="6345"/>
                </a:lnTo>
                <a:lnTo>
                  <a:pt x="1028171" y="2307"/>
                </a:lnTo>
                <a:lnTo>
                  <a:pt x="1031989" y="0"/>
                </a:lnTo>
                <a:lnTo>
                  <a:pt x="1040799" y="0"/>
                </a:lnTo>
                <a:lnTo>
                  <a:pt x="1044617" y="2595"/>
                </a:lnTo>
                <a:lnTo>
                  <a:pt x="1046673" y="6345"/>
                </a:lnTo>
                <a:lnTo>
                  <a:pt x="1047972" y="8941"/>
                </a:lnTo>
                <a:lnTo>
                  <a:pt x="1036394" y="8941"/>
                </a:lnTo>
                <a:lnTo>
                  <a:pt x="1035219" y="9229"/>
                </a:lnTo>
                <a:lnTo>
                  <a:pt x="1008788" y="62012"/>
                </a:lnTo>
                <a:lnTo>
                  <a:pt x="1007026" y="65185"/>
                </a:lnTo>
                <a:lnTo>
                  <a:pt x="1004089" y="67492"/>
                </a:lnTo>
                <a:lnTo>
                  <a:pt x="942123" y="76434"/>
                </a:lnTo>
                <a:lnTo>
                  <a:pt x="940654" y="76722"/>
                </a:lnTo>
                <a:lnTo>
                  <a:pt x="940067" y="77587"/>
                </a:lnTo>
                <a:lnTo>
                  <a:pt x="940067" y="78164"/>
                </a:lnTo>
                <a:lnTo>
                  <a:pt x="939773" y="78741"/>
                </a:lnTo>
                <a:lnTo>
                  <a:pt x="939773" y="79895"/>
                </a:lnTo>
                <a:lnTo>
                  <a:pt x="940654" y="80760"/>
                </a:lnTo>
                <a:lnTo>
                  <a:pt x="982650" y="120852"/>
                </a:lnTo>
                <a:lnTo>
                  <a:pt x="985294" y="123448"/>
                </a:lnTo>
                <a:lnTo>
                  <a:pt x="986370" y="126621"/>
                </a:lnTo>
                <a:lnTo>
                  <a:pt x="986333" y="127775"/>
                </a:lnTo>
                <a:lnTo>
                  <a:pt x="985881" y="130659"/>
                </a:lnTo>
                <a:lnTo>
                  <a:pt x="975896" y="187480"/>
                </a:lnTo>
                <a:lnTo>
                  <a:pt x="975602" y="188634"/>
                </a:lnTo>
                <a:lnTo>
                  <a:pt x="977071" y="190076"/>
                </a:lnTo>
                <a:lnTo>
                  <a:pt x="978245" y="190653"/>
                </a:lnTo>
                <a:lnTo>
                  <a:pt x="996946" y="190653"/>
                </a:lnTo>
                <a:lnTo>
                  <a:pt x="983532" y="197575"/>
                </a:lnTo>
                <a:lnTo>
                  <a:pt x="981769" y="198440"/>
                </a:lnTo>
                <a:lnTo>
                  <a:pt x="980007" y="199017"/>
                </a:lnTo>
                <a:lnTo>
                  <a:pt x="977952" y="199305"/>
                </a:lnTo>
                <a:close/>
              </a:path>
              <a:path w="1143000" h="200025">
                <a:moveTo>
                  <a:pt x="1106919" y="190653"/>
                </a:moveTo>
                <a:lnTo>
                  <a:pt x="1095717" y="190653"/>
                </a:lnTo>
                <a:lnTo>
                  <a:pt x="1096891" y="190076"/>
                </a:lnTo>
                <a:lnTo>
                  <a:pt x="1097479" y="189499"/>
                </a:lnTo>
                <a:lnTo>
                  <a:pt x="1098360" y="188922"/>
                </a:lnTo>
                <a:lnTo>
                  <a:pt x="1098066" y="187480"/>
                </a:lnTo>
                <a:lnTo>
                  <a:pt x="1087592" y="127775"/>
                </a:lnTo>
                <a:lnTo>
                  <a:pt x="1087584" y="126909"/>
                </a:lnTo>
                <a:lnTo>
                  <a:pt x="1088668" y="123448"/>
                </a:lnTo>
                <a:lnTo>
                  <a:pt x="1091312" y="120852"/>
                </a:lnTo>
                <a:lnTo>
                  <a:pt x="1133308" y="80760"/>
                </a:lnTo>
                <a:lnTo>
                  <a:pt x="1133969" y="79895"/>
                </a:lnTo>
                <a:lnTo>
                  <a:pt x="1134091" y="79318"/>
                </a:lnTo>
                <a:lnTo>
                  <a:pt x="1133895" y="78741"/>
                </a:lnTo>
                <a:lnTo>
                  <a:pt x="1133895" y="78164"/>
                </a:lnTo>
                <a:lnTo>
                  <a:pt x="1133601" y="77587"/>
                </a:lnTo>
                <a:lnTo>
                  <a:pt x="1133308" y="76722"/>
                </a:lnTo>
                <a:lnTo>
                  <a:pt x="1131839" y="76434"/>
                </a:lnTo>
                <a:lnTo>
                  <a:pt x="1073691" y="68069"/>
                </a:lnTo>
                <a:lnTo>
                  <a:pt x="1039330" y="10383"/>
                </a:lnTo>
                <a:lnTo>
                  <a:pt x="1038743" y="8941"/>
                </a:lnTo>
                <a:lnTo>
                  <a:pt x="1047972" y="8941"/>
                </a:lnTo>
                <a:lnTo>
                  <a:pt x="1072516" y="57974"/>
                </a:lnTo>
                <a:lnTo>
                  <a:pt x="1073104" y="58839"/>
                </a:lnTo>
                <a:lnTo>
                  <a:pt x="1073691" y="59416"/>
                </a:lnTo>
                <a:lnTo>
                  <a:pt x="1074572" y="59416"/>
                </a:lnTo>
                <a:lnTo>
                  <a:pt x="1136832" y="68358"/>
                </a:lnTo>
                <a:lnTo>
                  <a:pt x="1140356" y="71242"/>
                </a:lnTo>
                <a:lnTo>
                  <a:pt x="1141825" y="75280"/>
                </a:lnTo>
                <a:lnTo>
                  <a:pt x="1142832" y="78741"/>
                </a:lnTo>
                <a:lnTo>
                  <a:pt x="1142889" y="79895"/>
                </a:lnTo>
                <a:lnTo>
                  <a:pt x="1142118" y="83933"/>
                </a:lnTo>
                <a:lnTo>
                  <a:pt x="1138888" y="86817"/>
                </a:lnTo>
                <a:lnTo>
                  <a:pt x="1096892" y="126621"/>
                </a:lnTo>
                <a:lnTo>
                  <a:pt x="1096304" y="127198"/>
                </a:lnTo>
                <a:lnTo>
                  <a:pt x="1096406" y="129505"/>
                </a:lnTo>
                <a:lnTo>
                  <a:pt x="1106290" y="185749"/>
                </a:lnTo>
                <a:lnTo>
                  <a:pt x="1107171" y="190076"/>
                </a:lnTo>
                <a:lnTo>
                  <a:pt x="1106919" y="190653"/>
                </a:lnTo>
                <a:close/>
              </a:path>
              <a:path w="1143000" h="200025">
                <a:moveTo>
                  <a:pt x="996946" y="190653"/>
                </a:moveTo>
                <a:lnTo>
                  <a:pt x="978245" y="190653"/>
                </a:lnTo>
                <a:lnTo>
                  <a:pt x="979420" y="190076"/>
                </a:lnTo>
                <a:lnTo>
                  <a:pt x="1031401" y="163252"/>
                </a:lnTo>
                <a:lnTo>
                  <a:pt x="1032870" y="162386"/>
                </a:lnTo>
                <a:lnTo>
                  <a:pt x="1035513" y="162098"/>
                </a:lnTo>
                <a:lnTo>
                  <a:pt x="1039037" y="162098"/>
                </a:lnTo>
                <a:lnTo>
                  <a:pt x="1040799" y="162386"/>
                </a:lnTo>
                <a:lnTo>
                  <a:pt x="1042561" y="163252"/>
                </a:lnTo>
                <a:lnTo>
                  <a:pt x="1056534" y="170462"/>
                </a:lnTo>
                <a:lnTo>
                  <a:pt x="1036394" y="170462"/>
                </a:lnTo>
                <a:lnTo>
                  <a:pt x="1035513" y="170751"/>
                </a:lnTo>
                <a:lnTo>
                  <a:pt x="996946" y="190653"/>
                </a:lnTo>
                <a:close/>
              </a:path>
              <a:path w="1143000" h="200025">
                <a:moveTo>
                  <a:pt x="1093661" y="199594"/>
                </a:moveTo>
                <a:lnTo>
                  <a:pt x="1089843" y="197575"/>
                </a:lnTo>
                <a:lnTo>
                  <a:pt x="1037862" y="170751"/>
                </a:lnTo>
                <a:lnTo>
                  <a:pt x="1037275" y="170462"/>
                </a:lnTo>
                <a:lnTo>
                  <a:pt x="1056534" y="170462"/>
                </a:lnTo>
                <a:lnTo>
                  <a:pt x="1094542" y="190076"/>
                </a:lnTo>
                <a:lnTo>
                  <a:pt x="1095717" y="190653"/>
                </a:lnTo>
                <a:lnTo>
                  <a:pt x="1106919" y="190653"/>
                </a:lnTo>
                <a:lnTo>
                  <a:pt x="1105408" y="194114"/>
                </a:lnTo>
                <a:lnTo>
                  <a:pt x="1098360" y="199305"/>
                </a:lnTo>
                <a:lnTo>
                  <a:pt x="1093661" y="199594"/>
                </a:lnTo>
                <a:close/>
              </a:path>
            </a:pathLst>
          </a:custGeom>
          <a:solidFill>
            <a:srgbClr val="FFCD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68645" y="4126146"/>
            <a:ext cx="315595" cy="275590"/>
          </a:xfrm>
          <a:custGeom>
            <a:avLst/>
            <a:gdLst/>
            <a:ahLst/>
            <a:cxnLst/>
            <a:rect l="l" t="t" r="r" b="b"/>
            <a:pathLst>
              <a:path w="315594" h="275589">
                <a:moveTo>
                  <a:pt x="159743" y="275229"/>
                </a:moveTo>
                <a:lnTo>
                  <a:pt x="31395" y="151346"/>
                </a:lnTo>
                <a:lnTo>
                  <a:pt x="2599" y="104028"/>
                </a:lnTo>
                <a:lnTo>
                  <a:pt x="0" y="77434"/>
                </a:lnTo>
                <a:lnTo>
                  <a:pt x="5827" y="51463"/>
                </a:lnTo>
                <a:lnTo>
                  <a:pt x="39974" y="12302"/>
                </a:lnTo>
                <a:lnTo>
                  <a:pt x="90190" y="0"/>
                </a:lnTo>
                <a:lnTo>
                  <a:pt x="115429" y="6079"/>
                </a:lnTo>
                <a:lnTo>
                  <a:pt x="138424" y="19368"/>
                </a:lnTo>
                <a:lnTo>
                  <a:pt x="157614" y="39170"/>
                </a:lnTo>
                <a:lnTo>
                  <a:pt x="176805" y="19368"/>
                </a:lnTo>
                <a:lnTo>
                  <a:pt x="199802" y="6080"/>
                </a:lnTo>
                <a:lnTo>
                  <a:pt x="225041" y="0"/>
                </a:lnTo>
                <a:lnTo>
                  <a:pt x="250955" y="1823"/>
                </a:lnTo>
                <a:lnTo>
                  <a:pt x="293760" y="27171"/>
                </a:lnTo>
                <a:lnTo>
                  <a:pt x="315251" y="77574"/>
                </a:lnTo>
                <a:lnTo>
                  <a:pt x="312610" y="104206"/>
                </a:lnTo>
                <a:lnTo>
                  <a:pt x="301973" y="129436"/>
                </a:lnTo>
                <a:lnTo>
                  <a:pt x="283832" y="151346"/>
                </a:lnTo>
                <a:lnTo>
                  <a:pt x="161461" y="273718"/>
                </a:lnTo>
                <a:lnTo>
                  <a:pt x="161154" y="273999"/>
                </a:lnTo>
                <a:lnTo>
                  <a:pt x="159743" y="275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32624" y="4066478"/>
            <a:ext cx="323850" cy="332740"/>
          </a:xfrm>
          <a:custGeom>
            <a:avLst/>
            <a:gdLst/>
            <a:ahLst/>
            <a:cxnLst/>
            <a:rect l="l" t="t" r="r" b="b"/>
            <a:pathLst>
              <a:path w="323850" h="332739">
                <a:moveTo>
                  <a:pt x="78493" y="142240"/>
                </a:moveTo>
                <a:lnTo>
                  <a:pt x="64723" y="142240"/>
                </a:lnTo>
                <a:lnTo>
                  <a:pt x="57834" y="139700"/>
                </a:lnTo>
                <a:lnTo>
                  <a:pt x="7771" y="90170"/>
                </a:lnTo>
                <a:lnTo>
                  <a:pt x="6947" y="88900"/>
                </a:lnTo>
                <a:lnTo>
                  <a:pt x="6208" y="87630"/>
                </a:lnTo>
                <a:lnTo>
                  <a:pt x="4771" y="86360"/>
                </a:lnTo>
                <a:lnTo>
                  <a:pt x="4116" y="85090"/>
                </a:lnTo>
                <a:lnTo>
                  <a:pt x="3385" y="83820"/>
                </a:lnTo>
                <a:lnTo>
                  <a:pt x="2301" y="82550"/>
                </a:lnTo>
                <a:lnTo>
                  <a:pt x="1445" y="80010"/>
                </a:lnTo>
                <a:lnTo>
                  <a:pt x="302" y="74930"/>
                </a:lnTo>
                <a:lnTo>
                  <a:pt x="0" y="73660"/>
                </a:lnTo>
                <a:lnTo>
                  <a:pt x="0" y="68580"/>
                </a:lnTo>
                <a:lnTo>
                  <a:pt x="310" y="66040"/>
                </a:lnTo>
                <a:lnTo>
                  <a:pt x="1453" y="62230"/>
                </a:lnTo>
                <a:lnTo>
                  <a:pt x="2310" y="59690"/>
                </a:lnTo>
                <a:lnTo>
                  <a:pt x="3494" y="57150"/>
                </a:lnTo>
                <a:lnTo>
                  <a:pt x="4074" y="57150"/>
                </a:lnTo>
                <a:lnTo>
                  <a:pt x="4713" y="55880"/>
                </a:lnTo>
                <a:lnTo>
                  <a:pt x="6275" y="53340"/>
                </a:lnTo>
                <a:lnTo>
                  <a:pt x="7099" y="53340"/>
                </a:lnTo>
                <a:lnTo>
                  <a:pt x="52567" y="7620"/>
                </a:lnTo>
                <a:lnTo>
                  <a:pt x="58128" y="1270"/>
                </a:lnTo>
                <a:lnTo>
                  <a:pt x="64874" y="0"/>
                </a:lnTo>
                <a:lnTo>
                  <a:pt x="78477" y="0"/>
                </a:lnTo>
                <a:lnTo>
                  <a:pt x="85357" y="2540"/>
                </a:lnTo>
                <a:lnTo>
                  <a:pt x="90944" y="7620"/>
                </a:lnTo>
                <a:lnTo>
                  <a:pt x="93469" y="10160"/>
                </a:lnTo>
                <a:lnTo>
                  <a:pt x="67588" y="10160"/>
                </a:lnTo>
                <a:lnTo>
                  <a:pt x="63572" y="11430"/>
                </a:lnTo>
                <a:lnTo>
                  <a:pt x="60464" y="15240"/>
                </a:lnTo>
                <a:lnTo>
                  <a:pt x="51941" y="22860"/>
                </a:lnTo>
                <a:lnTo>
                  <a:pt x="37065" y="38100"/>
                </a:lnTo>
                <a:lnTo>
                  <a:pt x="22685" y="53340"/>
                </a:lnTo>
                <a:lnTo>
                  <a:pt x="15651" y="59690"/>
                </a:lnTo>
                <a:lnTo>
                  <a:pt x="15055" y="59690"/>
                </a:lnTo>
                <a:lnTo>
                  <a:pt x="14567" y="60960"/>
                </a:lnTo>
                <a:lnTo>
                  <a:pt x="13744" y="62230"/>
                </a:lnTo>
                <a:lnTo>
                  <a:pt x="13274" y="62230"/>
                </a:lnTo>
                <a:lnTo>
                  <a:pt x="12761" y="63500"/>
                </a:lnTo>
                <a:lnTo>
                  <a:pt x="12139" y="64770"/>
                </a:lnTo>
                <a:lnTo>
                  <a:pt x="11661" y="66040"/>
                </a:lnTo>
                <a:lnTo>
                  <a:pt x="11014" y="68580"/>
                </a:lnTo>
                <a:lnTo>
                  <a:pt x="10837" y="69850"/>
                </a:lnTo>
                <a:lnTo>
                  <a:pt x="10837" y="72390"/>
                </a:lnTo>
                <a:lnTo>
                  <a:pt x="11014" y="73660"/>
                </a:lnTo>
                <a:lnTo>
                  <a:pt x="11669" y="76200"/>
                </a:lnTo>
                <a:lnTo>
                  <a:pt x="12165" y="77470"/>
                </a:lnTo>
                <a:lnTo>
                  <a:pt x="12803" y="78740"/>
                </a:lnTo>
                <a:lnTo>
                  <a:pt x="13265" y="80010"/>
                </a:lnTo>
                <a:lnTo>
                  <a:pt x="13702" y="80010"/>
                </a:lnTo>
                <a:lnTo>
                  <a:pt x="14147" y="81280"/>
                </a:lnTo>
                <a:lnTo>
                  <a:pt x="14929" y="81280"/>
                </a:lnTo>
                <a:lnTo>
                  <a:pt x="63362" y="129540"/>
                </a:lnTo>
                <a:lnTo>
                  <a:pt x="67488" y="132080"/>
                </a:lnTo>
                <a:lnTo>
                  <a:pt x="93271" y="132080"/>
                </a:lnTo>
                <a:lnTo>
                  <a:pt x="85382" y="139700"/>
                </a:lnTo>
                <a:lnTo>
                  <a:pt x="78493" y="142240"/>
                </a:lnTo>
                <a:close/>
              </a:path>
              <a:path w="323850" h="332739">
                <a:moveTo>
                  <a:pt x="318495" y="163830"/>
                </a:moveTo>
                <a:lnTo>
                  <a:pt x="301490" y="163830"/>
                </a:lnTo>
                <a:lnTo>
                  <a:pt x="305514" y="161290"/>
                </a:lnTo>
                <a:lnTo>
                  <a:pt x="311328" y="156210"/>
                </a:lnTo>
                <a:lnTo>
                  <a:pt x="313134" y="152400"/>
                </a:lnTo>
                <a:lnTo>
                  <a:pt x="313134" y="100330"/>
                </a:lnTo>
                <a:lnTo>
                  <a:pt x="289922" y="64770"/>
                </a:lnTo>
                <a:lnTo>
                  <a:pt x="262752" y="54610"/>
                </a:lnTo>
                <a:lnTo>
                  <a:pt x="76057" y="54610"/>
                </a:lnTo>
                <a:lnTo>
                  <a:pt x="72881" y="50800"/>
                </a:lnTo>
                <a:lnTo>
                  <a:pt x="72881" y="48260"/>
                </a:lnTo>
                <a:lnTo>
                  <a:pt x="86113" y="34290"/>
                </a:lnTo>
                <a:lnTo>
                  <a:pt x="87676" y="30480"/>
                </a:lnTo>
                <a:lnTo>
                  <a:pt x="87676" y="22860"/>
                </a:lnTo>
                <a:lnTo>
                  <a:pt x="86189" y="17780"/>
                </a:lnTo>
                <a:lnTo>
                  <a:pt x="82980" y="15240"/>
                </a:lnTo>
                <a:lnTo>
                  <a:pt x="79846" y="11430"/>
                </a:lnTo>
                <a:lnTo>
                  <a:pt x="75721" y="10160"/>
                </a:lnTo>
                <a:lnTo>
                  <a:pt x="93469" y="10160"/>
                </a:lnTo>
                <a:lnTo>
                  <a:pt x="95993" y="12700"/>
                </a:lnTo>
                <a:lnTo>
                  <a:pt x="98514" y="19050"/>
                </a:lnTo>
                <a:lnTo>
                  <a:pt x="98514" y="33020"/>
                </a:lnTo>
                <a:lnTo>
                  <a:pt x="96279" y="39370"/>
                </a:lnTo>
                <a:lnTo>
                  <a:pt x="91801" y="44450"/>
                </a:lnTo>
                <a:lnTo>
                  <a:pt x="261692" y="44450"/>
                </a:lnTo>
                <a:lnTo>
                  <a:pt x="302280" y="60960"/>
                </a:lnTo>
                <a:lnTo>
                  <a:pt x="322488" y="93980"/>
                </a:lnTo>
                <a:lnTo>
                  <a:pt x="323605" y="156210"/>
                </a:lnTo>
                <a:lnTo>
                  <a:pt x="320931" y="161290"/>
                </a:lnTo>
                <a:lnTo>
                  <a:pt x="318495" y="163830"/>
                </a:lnTo>
                <a:close/>
              </a:path>
              <a:path w="323850" h="332739">
                <a:moveTo>
                  <a:pt x="93271" y="132080"/>
                </a:moveTo>
                <a:lnTo>
                  <a:pt x="75721" y="132080"/>
                </a:lnTo>
                <a:lnTo>
                  <a:pt x="79838" y="129540"/>
                </a:lnTo>
                <a:lnTo>
                  <a:pt x="86122" y="124460"/>
                </a:lnTo>
                <a:lnTo>
                  <a:pt x="87684" y="119380"/>
                </a:lnTo>
                <a:lnTo>
                  <a:pt x="87684" y="111760"/>
                </a:lnTo>
                <a:lnTo>
                  <a:pt x="86122" y="107950"/>
                </a:lnTo>
                <a:lnTo>
                  <a:pt x="75309" y="96520"/>
                </a:lnTo>
                <a:lnTo>
                  <a:pt x="74150" y="95250"/>
                </a:lnTo>
                <a:lnTo>
                  <a:pt x="73410" y="93980"/>
                </a:lnTo>
                <a:lnTo>
                  <a:pt x="73410" y="88900"/>
                </a:lnTo>
                <a:lnTo>
                  <a:pt x="75838" y="87630"/>
                </a:lnTo>
                <a:lnTo>
                  <a:pt x="262281" y="87630"/>
                </a:lnTo>
                <a:lnTo>
                  <a:pt x="268759" y="90170"/>
                </a:lnTo>
                <a:lnTo>
                  <a:pt x="271758" y="91440"/>
                </a:lnTo>
                <a:lnTo>
                  <a:pt x="276278" y="95250"/>
                </a:lnTo>
                <a:lnTo>
                  <a:pt x="277941" y="97790"/>
                </a:lnTo>
                <a:lnTo>
                  <a:pt x="91818" y="97790"/>
                </a:lnTo>
                <a:lnTo>
                  <a:pt x="96287" y="102870"/>
                </a:lnTo>
                <a:lnTo>
                  <a:pt x="98531" y="109220"/>
                </a:lnTo>
                <a:lnTo>
                  <a:pt x="98531" y="121920"/>
                </a:lnTo>
                <a:lnTo>
                  <a:pt x="95901" y="129540"/>
                </a:lnTo>
                <a:lnTo>
                  <a:pt x="93271" y="132080"/>
                </a:lnTo>
                <a:close/>
              </a:path>
              <a:path w="323850" h="332739">
                <a:moveTo>
                  <a:pt x="304456" y="173990"/>
                </a:moveTo>
                <a:lnTo>
                  <a:pt x="289586" y="173990"/>
                </a:lnTo>
                <a:lnTo>
                  <a:pt x="282856" y="171450"/>
                </a:lnTo>
                <a:lnTo>
                  <a:pt x="273111" y="161290"/>
                </a:lnTo>
                <a:lnTo>
                  <a:pt x="270094" y="154940"/>
                </a:lnTo>
                <a:lnTo>
                  <a:pt x="270094" y="106680"/>
                </a:lnTo>
                <a:lnTo>
                  <a:pt x="269868" y="105410"/>
                </a:lnTo>
                <a:lnTo>
                  <a:pt x="268935" y="104140"/>
                </a:lnTo>
                <a:lnTo>
                  <a:pt x="268137" y="102870"/>
                </a:lnTo>
                <a:lnTo>
                  <a:pt x="265734" y="100330"/>
                </a:lnTo>
                <a:lnTo>
                  <a:pt x="263945" y="99060"/>
                </a:lnTo>
                <a:lnTo>
                  <a:pt x="259845" y="97790"/>
                </a:lnTo>
                <a:lnTo>
                  <a:pt x="277941" y="97790"/>
                </a:lnTo>
                <a:lnTo>
                  <a:pt x="280294" y="101600"/>
                </a:lnTo>
                <a:lnTo>
                  <a:pt x="280957" y="104140"/>
                </a:lnTo>
                <a:lnTo>
                  <a:pt x="280957" y="152400"/>
                </a:lnTo>
                <a:lnTo>
                  <a:pt x="282755" y="156210"/>
                </a:lnTo>
                <a:lnTo>
                  <a:pt x="288577" y="161290"/>
                </a:lnTo>
                <a:lnTo>
                  <a:pt x="292602" y="163830"/>
                </a:lnTo>
                <a:lnTo>
                  <a:pt x="318495" y="163830"/>
                </a:lnTo>
                <a:lnTo>
                  <a:pt x="311185" y="171450"/>
                </a:lnTo>
                <a:lnTo>
                  <a:pt x="304456" y="173990"/>
                </a:lnTo>
                <a:close/>
              </a:path>
              <a:path w="323850" h="332739">
                <a:moveTo>
                  <a:pt x="266041" y="332740"/>
                </a:moveTo>
                <a:lnTo>
                  <a:pt x="238540" y="332740"/>
                </a:lnTo>
                <a:lnTo>
                  <a:pt x="233028" y="327660"/>
                </a:lnTo>
                <a:lnTo>
                  <a:pt x="227978" y="322580"/>
                </a:lnTo>
                <a:lnTo>
                  <a:pt x="225458" y="314960"/>
                </a:lnTo>
                <a:lnTo>
                  <a:pt x="225458" y="302260"/>
                </a:lnTo>
                <a:lnTo>
                  <a:pt x="227693" y="295910"/>
                </a:lnTo>
                <a:lnTo>
                  <a:pt x="232171" y="290830"/>
                </a:lnTo>
                <a:lnTo>
                  <a:pt x="62263" y="290830"/>
                </a:lnTo>
                <a:lnTo>
                  <a:pt x="49597" y="288290"/>
                </a:lnTo>
                <a:lnTo>
                  <a:pt x="43577" y="285750"/>
                </a:lnTo>
                <a:lnTo>
                  <a:pt x="35394" y="283210"/>
                </a:lnTo>
                <a:lnTo>
                  <a:pt x="27959" y="279400"/>
                </a:lnTo>
                <a:lnTo>
                  <a:pt x="21675" y="273050"/>
                </a:lnTo>
                <a:lnTo>
                  <a:pt x="16835" y="269240"/>
                </a:lnTo>
                <a:lnTo>
                  <a:pt x="12524" y="264160"/>
                </a:lnTo>
                <a:lnTo>
                  <a:pt x="8783" y="257810"/>
                </a:lnTo>
                <a:lnTo>
                  <a:pt x="5654" y="252730"/>
                </a:lnTo>
                <a:lnTo>
                  <a:pt x="0" y="180340"/>
                </a:lnTo>
                <a:lnTo>
                  <a:pt x="3016" y="172720"/>
                </a:lnTo>
                <a:lnTo>
                  <a:pt x="12761" y="163830"/>
                </a:lnTo>
                <a:lnTo>
                  <a:pt x="19491" y="160020"/>
                </a:lnTo>
                <a:lnTo>
                  <a:pt x="34361" y="160020"/>
                </a:lnTo>
                <a:lnTo>
                  <a:pt x="41090" y="163830"/>
                </a:lnTo>
                <a:lnTo>
                  <a:pt x="49444" y="171450"/>
                </a:lnTo>
                <a:lnTo>
                  <a:pt x="22473" y="171450"/>
                </a:lnTo>
                <a:lnTo>
                  <a:pt x="18449" y="172720"/>
                </a:lnTo>
                <a:lnTo>
                  <a:pt x="12635" y="179070"/>
                </a:lnTo>
                <a:lnTo>
                  <a:pt x="10829" y="182880"/>
                </a:lnTo>
                <a:lnTo>
                  <a:pt x="10829" y="234950"/>
                </a:lnTo>
                <a:lnTo>
                  <a:pt x="34033" y="270510"/>
                </a:lnTo>
                <a:lnTo>
                  <a:pt x="61212" y="279400"/>
                </a:lnTo>
                <a:lnTo>
                  <a:pt x="246520" y="279400"/>
                </a:lnTo>
                <a:lnTo>
                  <a:pt x="247906" y="280670"/>
                </a:lnTo>
                <a:lnTo>
                  <a:pt x="251082" y="283210"/>
                </a:lnTo>
                <a:lnTo>
                  <a:pt x="251082" y="287020"/>
                </a:lnTo>
                <a:lnTo>
                  <a:pt x="237850" y="299720"/>
                </a:lnTo>
                <a:lnTo>
                  <a:pt x="236287" y="304800"/>
                </a:lnTo>
                <a:lnTo>
                  <a:pt x="236287" y="312420"/>
                </a:lnTo>
                <a:lnTo>
                  <a:pt x="237774" y="316230"/>
                </a:lnTo>
                <a:lnTo>
                  <a:pt x="240984" y="320040"/>
                </a:lnTo>
                <a:lnTo>
                  <a:pt x="244117" y="322580"/>
                </a:lnTo>
                <a:lnTo>
                  <a:pt x="248243" y="325120"/>
                </a:lnTo>
                <a:lnTo>
                  <a:pt x="273920" y="325120"/>
                </a:lnTo>
                <a:lnTo>
                  <a:pt x="271397" y="327660"/>
                </a:lnTo>
                <a:lnTo>
                  <a:pt x="266041" y="332740"/>
                </a:lnTo>
                <a:close/>
              </a:path>
              <a:path w="323850" h="332739">
                <a:moveTo>
                  <a:pt x="248116" y="247650"/>
                </a:moveTo>
                <a:lnTo>
                  <a:pt x="61691" y="247650"/>
                </a:lnTo>
                <a:lnTo>
                  <a:pt x="55196" y="245110"/>
                </a:lnTo>
                <a:lnTo>
                  <a:pt x="47686" y="238760"/>
                </a:lnTo>
                <a:lnTo>
                  <a:pt x="46022" y="237490"/>
                </a:lnTo>
                <a:lnTo>
                  <a:pt x="43670" y="232410"/>
                </a:lnTo>
                <a:lnTo>
                  <a:pt x="43006" y="229870"/>
                </a:lnTo>
                <a:lnTo>
                  <a:pt x="43006" y="182880"/>
                </a:lnTo>
                <a:lnTo>
                  <a:pt x="41208" y="179070"/>
                </a:lnTo>
                <a:lnTo>
                  <a:pt x="35386" y="172720"/>
                </a:lnTo>
                <a:lnTo>
                  <a:pt x="31362" y="171450"/>
                </a:lnTo>
                <a:lnTo>
                  <a:pt x="49444" y="171450"/>
                </a:lnTo>
                <a:lnTo>
                  <a:pt x="50836" y="172720"/>
                </a:lnTo>
                <a:lnTo>
                  <a:pt x="53852" y="180340"/>
                </a:lnTo>
                <a:lnTo>
                  <a:pt x="53852" y="228600"/>
                </a:lnTo>
                <a:lnTo>
                  <a:pt x="54079" y="228600"/>
                </a:lnTo>
                <a:lnTo>
                  <a:pt x="55012" y="231140"/>
                </a:lnTo>
                <a:lnTo>
                  <a:pt x="55810" y="232410"/>
                </a:lnTo>
                <a:lnTo>
                  <a:pt x="58212" y="233680"/>
                </a:lnTo>
                <a:lnTo>
                  <a:pt x="60002" y="234950"/>
                </a:lnTo>
                <a:lnTo>
                  <a:pt x="64102" y="236220"/>
                </a:lnTo>
                <a:lnTo>
                  <a:pt x="66395" y="237490"/>
                </a:lnTo>
                <a:lnTo>
                  <a:pt x="247446" y="237490"/>
                </a:lnTo>
                <a:lnTo>
                  <a:pt x="248646" y="238760"/>
                </a:lnTo>
                <a:lnTo>
                  <a:pt x="249805" y="238760"/>
                </a:lnTo>
                <a:lnTo>
                  <a:pt x="250544" y="240030"/>
                </a:lnTo>
                <a:lnTo>
                  <a:pt x="250544" y="245110"/>
                </a:lnTo>
                <a:lnTo>
                  <a:pt x="248116" y="247650"/>
                </a:lnTo>
                <a:close/>
              </a:path>
              <a:path w="323850" h="332739">
                <a:moveTo>
                  <a:pt x="247446" y="237490"/>
                </a:moveTo>
                <a:lnTo>
                  <a:pt x="232162" y="237490"/>
                </a:lnTo>
                <a:lnTo>
                  <a:pt x="227693" y="232410"/>
                </a:lnTo>
                <a:lnTo>
                  <a:pt x="225458" y="226060"/>
                </a:lnTo>
                <a:lnTo>
                  <a:pt x="225458" y="212090"/>
                </a:lnTo>
                <a:lnTo>
                  <a:pt x="228088" y="205740"/>
                </a:lnTo>
                <a:lnTo>
                  <a:pt x="238598" y="194310"/>
                </a:lnTo>
                <a:lnTo>
                  <a:pt x="245495" y="191770"/>
                </a:lnTo>
                <a:lnTo>
                  <a:pt x="259273" y="191770"/>
                </a:lnTo>
                <a:lnTo>
                  <a:pt x="266163" y="194310"/>
                </a:lnTo>
                <a:lnTo>
                  <a:pt x="274915" y="203200"/>
                </a:lnTo>
                <a:lnTo>
                  <a:pt x="248243" y="203200"/>
                </a:lnTo>
                <a:lnTo>
                  <a:pt x="244126" y="204470"/>
                </a:lnTo>
                <a:lnTo>
                  <a:pt x="237850" y="210820"/>
                </a:lnTo>
                <a:lnTo>
                  <a:pt x="236279" y="214630"/>
                </a:lnTo>
                <a:lnTo>
                  <a:pt x="236279" y="223520"/>
                </a:lnTo>
                <a:lnTo>
                  <a:pt x="237850" y="227330"/>
                </a:lnTo>
                <a:lnTo>
                  <a:pt x="247446" y="237490"/>
                </a:lnTo>
                <a:close/>
              </a:path>
              <a:path w="323850" h="332739">
                <a:moveTo>
                  <a:pt x="273920" y="325120"/>
                </a:moveTo>
                <a:lnTo>
                  <a:pt x="256375" y="325120"/>
                </a:lnTo>
                <a:lnTo>
                  <a:pt x="260391" y="322580"/>
                </a:lnTo>
                <a:lnTo>
                  <a:pt x="263499" y="320040"/>
                </a:lnTo>
                <a:lnTo>
                  <a:pt x="272022" y="311150"/>
                </a:lnTo>
                <a:lnTo>
                  <a:pt x="286898" y="295910"/>
                </a:lnTo>
                <a:lnTo>
                  <a:pt x="301278" y="281940"/>
                </a:lnTo>
                <a:lnTo>
                  <a:pt x="308808" y="274320"/>
                </a:lnTo>
                <a:lnTo>
                  <a:pt x="309295" y="274320"/>
                </a:lnTo>
                <a:lnTo>
                  <a:pt x="310522" y="273050"/>
                </a:lnTo>
                <a:lnTo>
                  <a:pt x="310858" y="271780"/>
                </a:lnTo>
                <a:lnTo>
                  <a:pt x="311127" y="271780"/>
                </a:lnTo>
                <a:lnTo>
                  <a:pt x="311782" y="270510"/>
                </a:lnTo>
                <a:lnTo>
                  <a:pt x="312294" y="269240"/>
                </a:lnTo>
                <a:lnTo>
                  <a:pt x="312958" y="266700"/>
                </a:lnTo>
                <a:lnTo>
                  <a:pt x="313135" y="265430"/>
                </a:lnTo>
                <a:lnTo>
                  <a:pt x="313135" y="262890"/>
                </a:lnTo>
                <a:lnTo>
                  <a:pt x="309766" y="254000"/>
                </a:lnTo>
                <a:lnTo>
                  <a:pt x="309077" y="252730"/>
                </a:lnTo>
                <a:lnTo>
                  <a:pt x="298149" y="241300"/>
                </a:lnTo>
                <a:lnTo>
                  <a:pt x="286686" y="229870"/>
                </a:lnTo>
                <a:lnTo>
                  <a:pt x="275083" y="218440"/>
                </a:lnTo>
                <a:lnTo>
                  <a:pt x="263735" y="208280"/>
                </a:lnTo>
                <a:lnTo>
                  <a:pt x="260601" y="204470"/>
                </a:lnTo>
                <a:lnTo>
                  <a:pt x="256476" y="203200"/>
                </a:lnTo>
                <a:lnTo>
                  <a:pt x="274915" y="203200"/>
                </a:lnTo>
                <a:lnTo>
                  <a:pt x="316176" y="245110"/>
                </a:lnTo>
                <a:lnTo>
                  <a:pt x="317159" y="246380"/>
                </a:lnTo>
                <a:lnTo>
                  <a:pt x="317974" y="246380"/>
                </a:lnTo>
                <a:lnTo>
                  <a:pt x="319083" y="248920"/>
                </a:lnTo>
                <a:lnTo>
                  <a:pt x="319948" y="250190"/>
                </a:lnTo>
                <a:lnTo>
                  <a:pt x="320343" y="250190"/>
                </a:lnTo>
                <a:lnTo>
                  <a:pt x="321771" y="252730"/>
                </a:lnTo>
                <a:lnTo>
                  <a:pt x="322552" y="255270"/>
                </a:lnTo>
                <a:lnTo>
                  <a:pt x="323605" y="259080"/>
                </a:lnTo>
                <a:lnTo>
                  <a:pt x="323605" y="269240"/>
                </a:lnTo>
                <a:lnTo>
                  <a:pt x="322519" y="273050"/>
                </a:lnTo>
                <a:lnTo>
                  <a:pt x="321679" y="274320"/>
                </a:lnTo>
                <a:lnTo>
                  <a:pt x="320612" y="276860"/>
                </a:lnTo>
                <a:lnTo>
                  <a:pt x="320343" y="276860"/>
                </a:lnTo>
                <a:lnTo>
                  <a:pt x="319066" y="279400"/>
                </a:lnTo>
                <a:lnTo>
                  <a:pt x="317629" y="280670"/>
                </a:lnTo>
                <a:lnTo>
                  <a:pt x="316823" y="281940"/>
                </a:lnTo>
                <a:lnTo>
                  <a:pt x="273920" y="325120"/>
                </a:lnTo>
                <a:close/>
              </a:path>
            </a:pathLst>
          </a:custGeom>
          <a:solidFill>
            <a:srgbClr val="FFCD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02925" y="6320366"/>
            <a:ext cx="315595" cy="275590"/>
          </a:xfrm>
          <a:custGeom>
            <a:avLst/>
            <a:gdLst/>
            <a:ahLst/>
            <a:cxnLst/>
            <a:rect l="l" t="t" r="r" b="b"/>
            <a:pathLst>
              <a:path w="315594" h="275590">
                <a:moveTo>
                  <a:pt x="159743" y="275229"/>
                </a:moveTo>
                <a:lnTo>
                  <a:pt x="31395" y="151346"/>
                </a:lnTo>
                <a:lnTo>
                  <a:pt x="2599" y="104028"/>
                </a:lnTo>
                <a:lnTo>
                  <a:pt x="0" y="77434"/>
                </a:lnTo>
                <a:lnTo>
                  <a:pt x="5827" y="51463"/>
                </a:lnTo>
                <a:lnTo>
                  <a:pt x="39974" y="12302"/>
                </a:lnTo>
                <a:lnTo>
                  <a:pt x="90190" y="0"/>
                </a:lnTo>
                <a:lnTo>
                  <a:pt x="115429" y="6079"/>
                </a:lnTo>
                <a:lnTo>
                  <a:pt x="138424" y="19368"/>
                </a:lnTo>
                <a:lnTo>
                  <a:pt x="157614" y="39170"/>
                </a:lnTo>
                <a:lnTo>
                  <a:pt x="176805" y="19368"/>
                </a:lnTo>
                <a:lnTo>
                  <a:pt x="199802" y="6080"/>
                </a:lnTo>
                <a:lnTo>
                  <a:pt x="225041" y="0"/>
                </a:lnTo>
                <a:lnTo>
                  <a:pt x="250955" y="1823"/>
                </a:lnTo>
                <a:lnTo>
                  <a:pt x="293760" y="27171"/>
                </a:lnTo>
                <a:lnTo>
                  <a:pt x="315251" y="77574"/>
                </a:lnTo>
                <a:lnTo>
                  <a:pt x="312610" y="104206"/>
                </a:lnTo>
                <a:lnTo>
                  <a:pt x="301973" y="129436"/>
                </a:lnTo>
                <a:lnTo>
                  <a:pt x="283832" y="151346"/>
                </a:lnTo>
                <a:lnTo>
                  <a:pt x="161461" y="273718"/>
                </a:lnTo>
                <a:lnTo>
                  <a:pt x="161154" y="273999"/>
                </a:lnTo>
                <a:lnTo>
                  <a:pt x="159743" y="275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62063" y="6246515"/>
            <a:ext cx="389255" cy="400050"/>
          </a:xfrm>
          <a:custGeom>
            <a:avLst/>
            <a:gdLst/>
            <a:ahLst/>
            <a:cxnLst/>
            <a:rect l="l" t="t" r="r" b="b"/>
            <a:pathLst>
              <a:path w="389255" h="400050">
                <a:moveTo>
                  <a:pt x="94275" y="171450"/>
                </a:moveTo>
                <a:lnTo>
                  <a:pt x="77737" y="171450"/>
                </a:lnTo>
                <a:lnTo>
                  <a:pt x="69463" y="167640"/>
                </a:lnTo>
                <a:lnTo>
                  <a:pt x="9333" y="107950"/>
                </a:lnTo>
                <a:lnTo>
                  <a:pt x="8344" y="106680"/>
                </a:lnTo>
                <a:lnTo>
                  <a:pt x="7456" y="105410"/>
                </a:lnTo>
                <a:lnTo>
                  <a:pt x="5731" y="104140"/>
                </a:lnTo>
                <a:lnTo>
                  <a:pt x="4944" y="102870"/>
                </a:lnTo>
                <a:lnTo>
                  <a:pt x="4066" y="101600"/>
                </a:lnTo>
                <a:lnTo>
                  <a:pt x="2764" y="99060"/>
                </a:lnTo>
                <a:lnTo>
                  <a:pt x="1735" y="96520"/>
                </a:lnTo>
                <a:lnTo>
                  <a:pt x="363" y="91440"/>
                </a:lnTo>
                <a:lnTo>
                  <a:pt x="121" y="88900"/>
                </a:lnTo>
                <a:lnTo>
                  <a:pt x="0" y="82550"/>
                </a:lnTo>
                <a:lnTo>
                  <a:pt x="373" y="80010"/>
                </a:lnTo>
                <a:lnTo>
                  <a:pt x="63136" y="8890"/>
                </a:lnTo>
                <a:lnTo>
                  <a:pt x="77919" y="0"/>
                </a:lnTo>
                <a:lnTo>
                  <a:pt x="94255" y="0"/>
                </a:lnTo>
                <a:lnTo>
                  <a:pt x="102519" y="2540"/>
                </a:lnTo>
                <a:lnTo>
                  <a:pt x="109230" y="8890"/>
                </a:lnTo>
                <a:lnTo>
                  <a:pt x="112868" y="12700"/>
                </a:lnTo>
                <a:lnTo>
                  <a:pt x="81178" y="12700"/>
                </a:lnTo>
                <a:lnTo>
                  <a:pt x="76355" y="13970"/>
                </a:lnTo>
                <a:lnTo>
                  <a:pt x="72621" y="17780"/>
                </a:lnTo>
                <a:lnTo>
                  <a:pt x="44518" y="45720"/>
                </a:lnTo>
                <a:lnTo>
                  <a:pt x="27246" y="63500"/>
                </a:lnTo>
                <a:lnTo>
                  <a:pt x="18798" y="71120"/>
                </a:lnTo>
                <a:lnTo>
                  <a:pt x="18082" y="72390"/>
                </a:lnTo>
                <a:lnTo>
                  <a:pt x="17497" y="72390"/>
                </a:lnTo>
                <a:lnTo>
                  <a:pt x="16508" y="73660"/>
                </a:lnTo>
                <a:lnTo>
                  <a:pt x="15943" y="74930"/>
                </a:lnTo>
                <a:lnTo>
                  <a:pt x="15327" y="76200"/>
                </a:lnTo>
                <a:lnTo>
                  <a:pt x="14580" y="77470"/>
                </a:lnTo>
                <a:lnTo>
                  <a:pt x="14005" y="78740"/>
                </a:lnTo>
                <a:lnTo>
                  <a:pt x="13228" y="82550"/>
                </a:lnTo>
                <a:lnTo>
                  <a:pt x="13016" y="83820"/>
                </a:lnTo>
                <a:lnTo>
                  <a:pt x="13016" y="87630"/>
                </a:lnTo>
                <a:lnTo>
                  <a:pt x="13228" y="88900"/>
                </a:lnTo>
                <a:lnTo>
                  <a:pt x="14015" y="91440"/>
                </a:lnTo>
                <a:lnTo>
                  <a:pt x="14611" y="92710"/>
                </a:lnTo>
                <a:lnTo>
                  <a:pt x="15377" y="95250"/>
                </a:lnTo>
                <a:lnTo>
                  <a:pt x="15932" y="95250"/>
                </a:lnTo>
                <a:lnTo>
                  <a:pt x="16457" y="96520"/>
                </a:lnTo>
                <a:lnTo>
                  <a:pt x="16992" y="96520"/>
                </a:lnTo>
                <a:lnTo>
                  <a:pt x="17436" y="97790"/>
                </a:lnTo>
                <a:lnTo>
                  <a:pt x="17930" y="97790"/>
                </a:lnTo>
                <a:lnTo>
                  <a:pt x="18516" y="99060"/>
                </a:lnTo>
                <a:lnTo>
                  <a:pt x="76102" y="156210"/>
                </a:lnTo>
                <a:lnTo>
                  <a:pt x="81057" y="158750"/>
                </a:lnTo>
                <a:lnTo>
                  <a:pt x="112376" y="158750"/>
                </a:lnTo>
                <a:lnTo>
                  <a:pt x="102550" y="167640"/>
                </a:lnTo>
                <a:lnTo>
                  <a:pt x="94275" y="171450"/>
                </a:lnTo>
                <a:close/>
              </a:path>
              <a:path w="389255" h="400050">
                <a:moveTo>
                  <a:pt x="382857" y="196850"/>
                </a:moveTo>
                <a:lnTo>
                  <a:pt x="362109" y="196850"/>
                </a:lnTo>
                <a:lnTo>
                  <a:pt x="366942" y="194310"/>
                </a:lnTo>
                <a:lnTo>
                  <a:pt x="373925" y="187960"/>
                </a:lnTo>
                <a:lnTo>
                  <a:pt x="376094" y="182880"/>
                </a:lnTo>
                <a:lnTo>
                  <a:pt x="376094" y="120650"/>
                </a:lnTo>
                <a:lnTo>
                  <a:pt x="374127" y="111760"/>
                </a:lnTo>
                <a:lnTo>
                  <a:pt x="370585" y="104140"/>
                </a:lnTo>
                <a:lnTo>
                  <a:pt x="367470" y="99060"/>
                </a:lnTo>
                <a:lnTo>
                  <a:pt x="363738" y="92710"/>
                </a:lnTo>
                <a:lnTo>
                  <a:pt x="326208" y="68580"/>
                </a:lnTo>
                <a:lnTo>
                  <a:pt x="313214" y="66040"/>
                </a:lnTo>
                <a:lnTo>
                  <a:pt x="93014" y="66040"/>
                </a:lnTo>
                <a:lnTo>
                  <a:pt x="91349" y="64770"/>
                </a:lnTo>
                <a:lnTo>
                  <a:pt x="87535" y="60960"/>
                </a:lnTo>
                <a:lnTo>
                  <a:pt x="87535" y="57150"/>
                </a:lnTo>
                <a:lnTo>
                  <a:pt x="103428" y="41910"/>
                </a:lnTo>
                <a:lnTo>
                  <a:pt x="105304" y="36830"/>
                </a:lnTo>
                <a:lnTo>
                  <a:pt x="105304" y="26670"/>
                </a:lnTo>
                <a:lnTo>
                  <a:pt x="103518" y="21590"/>
                </a:lnTo>
                <a:lnTo>
                  <a:pt x="99664" y="17780"/>
                </a:lnTo>
                <a:lnTo>
                  <a:pt x="95900" y="13970"/>
                </a:lnTo>
                <a:lnTo>
                  <a:pt x="90946" y="12700"/>
                </a:lnTo>
                <a:lnTo>
                  <a:pt x="112868" y="12700"/>
                </a:lnTo>
                <a:lnTo>
                  <a:pt x="115294" y="15240"/>
                </a:lnTo>
                <a:lnTo>
                  <a:pt x="118321" y="24130"/>
                </a:lnTo>
                <a:lnTo>
                  <a:pt x="118321" y="39370"/>
                </a:lnTo>
                <a:lnTo>
                  <a:pt x="115637" y="46990"/>
                </a:lnTo>
                <a:lnTo>
                  <a:pt x="110259" y="53340"/>
                </a:lnTo>
                <a:lnTo>
                  <a:pt x="314309" y="53340"/>
                </a:lnTo>
                <a:lnTo>
                  <a:pt x="350760" y="64770"/>
                </a:lnTo>
                <a:lnTo>
                  <a:pt x="378541" y="91440"/>
                </a:lnTo>
                <a:lnTo>
                  <a:pt x="389017" y="128270"/>
                </a:lnTo>
                <a:lnTo>
                  <a:pt x="389081" y="186690"/>
                </a:lnTo>
                <a:lnTo>
                  <a:pt x="385458" y="194310"/>
                </a:lnTo>
                <a:lnTo>
                  <a:pt x="382857" y="196850"/>
                </a:lnTo>
                <a:close/>
              </a:path>
              <a:path w="389255" h="400050">
                <a:moveTo>
                  <a:pt x="112376" y="158750"/>
                </a:moveTo>
                <a:lnTo>
                  <a:pt x="90946" y="158750"/>
                </a:lnTo>
                <a:lnTo>
                  <a:pt x="95890" y="156210"/>
                </a:lnTo>
                <a:lnTo>
                  <a:pt x="103438" y="148590"/>
                </a:lnTo>
                <a:lnTo>
                  <a:pt x="105315" y="143510"/>
                </a:lnTo>
                <a:lnTo>
                  <a:pt x="105315" y="134620"/>
                </a:lnTo>
                <a:lnTo>
                  <a:pt x="103438" y="129540"/>
                </a:lnTo>
                <a:lnTo>
                  <a:pt x="90451" y="115570"/>
                </a:lnTo>
                <a:lnTo>
                  <a:pt x="89059" y="115570"/>
                </a:lnTo>
                <a:lnTo>
                  <a:pt x="88171" y="113030"/>
                </a:lnTo>
                <a:lnTo>
                  <a:pt x="88171" y="107950"/>
                </a:lnTo>
                <a:lnTo>
                  <a:pt x="91087" y="104140"/>
                </a:lnTo>
                <a:lnTo>
                  <a:pt x="310829" y="104140"/>
                </a:lnTo>
                <a:lnTo>
                  <a:pt x="315016" y="105410"/>
                </a:lnTo>
                <a:lnTo>
                  <a:pt x="322796" y="107950"/>
                </a:lnTo>
                <a:lnTo>
                  <a:pt x="331827" y="114300"/>
                </a:lnTo>
                <a:lnTo>
                  <a:pt x="333825" y="116840"/>
                </a:lnTo>
                <a:lnTo>
                  <a:pt x="334390" y="118110"/>
                </a:lnTo>
                <a:lnTo>
                  <a:pt x="110279" y="118110"/>
                </a:lnTo>
                <a:lnTo>
                  <a:pt x="115647" y="123190"/>
                </a:lnTo>
                <a:lnTo>
                  <a:pt x="118341" y="130810"/>
                </a:lnTo>
                <a:lnTo>
                  <a:pt x="118341" y="147320"/>
                </a:lnTo>
                <a:lnTo>
                  <a:pt x="115183" y="156210"/>
                </a:lnTo>
                <a:lnTo>
                  <a:pt x="112376" y="158750"/>
                </a:lnTo>
                <a:close/>
              </a:path>
              <a:path w="389255" h="400050">
                <a:moveTo>
                  <a:pt x="365671" y="209550"/>
                </a:moveTo>
                <a:lnTo>
                  <a:pt x="347811" y="209550"/>
                </a:lnTo>
                <a:lnTo>
                  <a:pt x="339728" y="205740"/>
                </a:lnTo>
                <a:lnTo>
                  <a:pt x="328023" y="194310"/>
                </a:lnTo>
                <a:lnTo>
                  <a:pt x="324400" y="186690"/>
                </a:lnTo>
                <a:lnTo>
                  <a:pt x="324400" y="128270"/>
                </a:lnTo>
                <a:lnTo>
                  <a:pt x="324128" y="127000"/>
                </a:lnTo>
                <a:lnTo>
                  <a:pt x="312090" y="118110"/>
                </a:lnTo>
                <a:lnTo>
                  <a:pt x="334390" y="118110"/>
                </a:lnTo>
                <a:lnTo>
                  <a:pt x="336650" y="123190"/>
                </a:lnTo>
                <a:lnTo>
                  <a:pt x="337448" y="125730"/>
                </a:lnTo>
                <a:lnTo>
                  <a:pt x="337448" y="182880"/>
                </a:lnTo>
                <a:lnTo>
                  <a:pt x="339607" y="187960"/>
                </a:lnTo>
                <a:lnTo>
                  <a:pt x="346600" y="194310"/>
                </a:lnTo>
                <a:lnTo>
                  <a:pt x="351433" y="196850"/>
                </a:lnTo>
                <a:lnTo>
                  <a:pt x="382857" y="196850"/>
                </a:lnTo>
                <a:lnTo>
                  <a:pt x="373753" y="205740"/>
                </a:lnTo>
                <a:lnTo>
                  <a:pt x="365671" y="209550"/>
                </a:lnTo>
                <a:close/>
              </a:path>
              <a:path w="389255" h="400050">
                <a:moveTo>
                  <a:pt x="319898" y="400050"/>
                </a:moveTo>
                <a:lnTo>
                  <a:pt x="286147" y="400050"/>
                </a:lnTo>
                <a:lnTo>
                  <a:pt x="279881" y="393700"/>
                </a:lnTo>
                <a:lnTo>
                  <a:pt x="273817" y="387350"/>
                </a:lnTo>
                <a:lnTo>
                  <a:pt x="270789" y="378460"/>
                </a:lnTo>
                <a:lnTo>
                  <a:pt x="270789" y="363220"/>
                </a:lnTo>
                <a:lnTo>
                  <a:pt x="273474" y="355600"/>
                </a:lnTo>
                <a:lnTo>
                  <a:pt x="278852" y="349250"/>
                </a:lnTo>
                <a:lnTo>
                  <a:pt x="74782" y="349250"/>
                </a:lnTo>
                <a:lnTo>
                  <a:pt x="59569" y="346710"/>
                </a:lnTo>
                <a:lnTo>
                  <a:pt x="52339" y="344170"/>
                </a:lnTo>
                <a:lnTo>
                  <a:pt x="45144" y="340360"/>
                </a:lnTo>
                <a:lnTo>
                  <a:pt x="38331" y="337820"/>
                </a:lnTo>
                <a:lnTo>
                  <a:pt x="31946" y="332740"/>
                </a:lnTo>
                <a:lnTo>
                  <a:pt x="26033" y="328930"/>
                </a:lnTo>
                <a:lnTo>
                  <a:pt x="20220" y="322580"/>
                </a:lnTo>
                <a:lnTo>
                  <a:pt x="446" y="280670"/>
                </a:lnTo>
                <a:lnTo>
                  <a:pt x="0" y="215900"/>
                </a:lnTo>
                <a:lnTo>
                  <a:pt x="3622" y="208280"/>
                </a:lnTo>
                <a:lnTo>
                  <a:pt x="15327" y="196850"/>
                </a:lnTo>
                <a:lnTo>
                  <a:pt x="23410" y="193040"/>
                </a:lnTo>
                <a:lnTo>
                  <a:pt x="41270" y="193040"/>
                </a:lnTo>
                <a:lnTo>
                  <a:pt x="49352" y="196850"/>
                </a:lnTo>
                <a:lnTo>
                  <a:pt x="58456" y="205740"/>
                </a:lnTo>
                <a:lnTo>
                  <a:pt x="26992" y="205740"/>
                </a:lnTo>
                <a:lnTo>
                  <a:pt x="22158" y="208280"/>
                </a:lnTo>
                <a:lnTo>
                  <a:pt x="15176" y="214630"/>
                </a:lnTo>
                <a:lnTo>
                  <a:pt x="13006" y="219710"/>
                </a:lnTo>
                <a:lnTo>
                  <a:pt x="13006" y="281940"/>
                </a:lnTo>
                <a:lnTo>
                  <a:pt x="34509" y="318770"/>
                </a:lnTo>
                <a:lnTo>
                  <a:pt x="75887" y="336550"/>
                </a:lnTo>
                <a:lnTo>
                  <a:pt x="297751" y="336550"/>
                </a:lnTo>
                <a:lnTo>
                  <a:pt x="301566" y="340360"/>
                </a:lnTo>
                <a:lnTo>
                  <a:pt x="301566" y="345440"/>
                </a:lnTo>
                <a:lnTo>
                  <a:pt x="285673" y="360680"/>
                </a:lnTo>
                <a:lnTo>
                  <a:pt x="283796" y="365760"/>
                </a:lnTo>
                <a:lnTo>
                  <a:pt x="283796" y="375920"/>
                </a:lnTo>
                <a:lnTo>
                  <a:pt x="285582" y="379730"/>
                </a:lnTo>
                <a:lnTo>
                  <a:pt x="289437" y="384810"/>
                </a:lnTo>
                <a:lnTo>
                  <a:pt x="293201" y="388620"/>
                </a:lnTo>
                <a:lnTo>
                  <a:pt x="298155" y="389890"/>
                </a:lnTo>
                <a:lnTo>
                  <a:pt x="329771" y="389890"/>
                </a:lnTo>
                <a:lnTo>
                  <a:pt x="325965" y="393700"/>
                </a:lnTo>
                <a:lnTo>
                  <a:pt x="319898" y="400050"/>
                </a:lnTo>
                <a:close/>
              </a:path>
              <a:path w="389255" h="400050">
                <a:moveTo>
                  <a:pt x="298004" y="297180"/>
                </a:moveTo>
                <a:lnTo>
                  <a:pt x="74094" y="297180"/>
                </a:lnTo>
                <a:lnTo>
                  <a:pt x="66294" y="294640"/>
                </a:lnTo>
                <a:lnTo>
                  <a:pt x="51653" y="276860"/>
                </a:lnTo>
                <a:lnTo>
                  <a:pt x="51653" y="219710"/>
                </a:lnTo>
                <a:lnTo>
                  <a:pt x="49494" y="214630"/>
                </a:lnTo>
                <a:lnTo>
                  <a:pt x="42501" y="208280"/>
                </a:lnTo>
                <a:lnTo>
                  <a:pt x="37668" y="205740"/>
                </a:lnTo>
                <a:lnTo>
                  <a:pt x="58456" y="205740"/>
                </a:lnTo>
                <a:lnTo>
                  <a:pt x="61057" y="208280"/>
                </a:lnTo>
                <a:lnTo>
                  <a:pt x="64680" y="215900"/>
                </a:lnTo>
                <a:lnTo>
                  <a:pt x="64680" y="274320"/>
                </a:lnTo>
                <a:lnTo>
                  <a:pt x="64952" y="275590"/>
                </a:lnTo>
                <a:lnTo>
                  <a:pt x="66072" y="278130"/>
                </a:lnTo>
                <a:lnTo>
                  <a:pt x="67031" y="279400"/>
                </a:lnTo>
                <a:lnTo>
                  <a:pt x="69917" y="280670"/>
                </a:lnTo>
                <a:lnTo>
                  <a:pt x="72066" y="281940"/>
                </a:lnTo>
                <a:lnTo>
                  <a:pt x="76990" y="284480"/>
                </a:lnTo>
                <a:lnTo>
                  <a:pt x="297343" y="284480"/>
                </a:lnTo>
                <a:lnTo>
                  <a:pt x="298639" y="285750"/>
                </a:lnTo>
                <a:lnTo>
                  <a:pt x="300032" y="287020"/>
                </a:lnTo>
                <a:lnTo>
                  <a:pt x="300920" y="289560"/>
                </a:lnTo>
                <a:lnTo>
                  <a:pt x="300920" y="294640"/>
                </a:lnTo>
                <a:lnTo>
                  <a:pt x="298004" y="297180"/>
                </a:lnTo>
                <a:close/>
              </a:path>
              <a:path w="389255" h="400050">
                <a:moveTo>
                  <a:pt x="297343" y="284480"/>
                </a:moveTo>
                <a:lnTo>
                  <a:pt x="278842" y="284480"/>
                </a:lnTo>
                <a:lnTo>
                  <a:pt x="273474" y="278130"/>
                </a:lnTo>
                <a:lnTo>
                  <a:pt x="270789" y="270510"/>
                </a:lnTo>
                <a:lnTo>
                  <a:pt x="270789" y="255270"/>
                </a:lnTo>
                <a:lnTo>
                  <a:pt x="273948" y="246380"/>
                </a:lnTo>
                <a:lnTo>
                  <a:pt x="286571" y="233680"/>
                </a:lnTo>
                <a:lnTo>
                  <a:pt x="294855" y="231140"/>
                </a:lnTo>
                <a:lnTo>
                  <a:pt x="311404" y="231140"/>
                </a:lnTo>
                <a:lnTo>
                  <a:pt x="319678" y="233680"/>
                </a:lnTo>
                <a:lnTo>
                  <a:pt x="329690" y="243840"/>
                </a:lnTo>
                <a:lnTo>
                  <a:pt x="298155" y="243840"/>
                </a:lnTo>
                <a:lnTo>
                  <a:pt x="293211" y="246380"/>
                </a:lnTo>
                <a:lnTo>
                  <a:pt x="285673" y="254000"/>
                </a:lnTo>
                <a:lnTo>
                  <a:pt x="283786" y="257810"/>
                </a:lnTo>
                <a:lnTo>
                  <a:pt x="283786" y="267970"/>
                </a:lnTo>
                <a:lnTo>
                  <a:pt x="285673" y="273050"/>
                </a:lnTo>
                <a:lnTo>
                  <a:pt x="297343" y="284480"/>
                </a:lnTo>
                <a:close/>
              </a:path>
              <a:path w="389255" h="400050">
                <a:moveTo>
                  <a:pt x="329771" y="389890"/>
                </a:moveTo>
                <a:lnTo>
                  <a:pt x="307923" y="389890"/>
                </a:lnTo>
                <a:lnTo>
                  <a:pt x="312746" y="388620"/>
                </a:lnTo>
                <a:lnTo>
                  <a:pt x="316479" y="384810"/>
                </a:lnTo>
                <a:lnTo>
                  <a:pt x="326716" y="374650"/>
                </a:lnTo>
                <a:lnTo>
                  <a:pt x="344583" y="355600"/>
                </a:lnTo>
                <a:lnTo>
                  <a:pt x="361854" y="339090"/>
                </a:lnTo>
                <a:lnTo>
                  <a:pt x="370898" y="330200"/>
                </a:lnTo>
                <a:lnTo>
                  <a:pt x="371483" y="330200"/>
                </a:lnTo>
                <a:lnTo>
                  <a:pt x="372078" y="328930"/>
                </a:lnTo>
                <a:lnTo>
                  <a:pt x="372956" y="327660"/>
                </a:lnTo>
                <a:lnTo>
                  <a:pt x="373360" y="326390"/>
                </a:lnTo>
                <a:lnTo>
                  <a:pt x="373683" y="326390"/>
                </a:lnTo>
                <a:lnTo>
                  <a:pt x="374470" y="325120"/>
                </a:lnTo>
                <a:lnTo>
                  <a:pt x="375085" y="323850"/>
                </a:lnTo>
                <a:lnTo>
                  <a:pt x="375882" y="320040"/>
                </a:lnTo>
                <a:lnTo>
                  <a:pt x="376094" y="318770"/>
                </a:lnTo>
                <a:lnTo>
                  <a:pt x="376094" y="314960"/>
                </a:lnTo>
                <a:lnTo>
                  <a:pt x="375882" y="313690"/>
                </a:lnTo>
                <a:lnTo>
                  <a:pt x="375126" y="311150"/>
                </a:lnTo>
                <a:lnTo>
                  <a:pt x="374581" y="309880"/>
                </a:lnTo>
                <a:lnTo>
                  <a:pt x="373885" y="308610"/>
                </a:lnTo>
                <a:lnTo>
                  <a:pt x="373138" y="306070"/>
                </a:lnTo>
                <a:lnTo>
                  <a:pt x="372048" y="304800"/>
                </a:lnTo>
                <a:lnTo>
                  <a:pt x="371221" y="303530"/>
                </a:lnTo>
                <a:lnTo>
                  <a:pt x="358096" y="290830"/>
                </a:lnTo>
                <a:lnTo>
                  <a:pt x="344328" y="276860"/>
                </a:lnTo>
                <a:lnTo>
                  <a:pt x="330392" y="262890"/>
                </a:lnTo>
                <a:lnTo>
                  <a:pt x="316762" y="250190"/>
                </a:lnTo>
                <a:lnTo>
                  <a:pt x="312998" y="246380"/>
                </a:lnTo>
                <a:lnTo>
                  <a:pt x="308044" y="243840"/>
                </a:lnTo>
                <a:lnTo>
                  <a:pt x="329690" y="243840"/>
                </a:lnTo>
                <a:lnTo>
                  <a:pt x="379747" y="294640"/>
                </a:lnTo>
                <a:lnTo>
                  <a:pt x="380928" y="295910"/>
                </a:lnTo>
                <a:lnTo>
                  <a:pt x="381907" y="297180"/>
                </a:lnTo>
                <a:lnTo>
                  <a:pt x="382784" y="297180"/>
                </a:lnTo>
                <a:lnTo>
                  <a:pt x="383239" y="298450"/>
                </a:lnTo>
                <a:lnTo>
                  <a:pt x="384278" y="299720"/>
                </a:lnTo>
                <a:lnTo>
                  <a:pt x="384752" y="300990"/>
                </a:lnTo>
                <a:lnTo>
                  <a:pt x="385277" y="302260"/>
                </a:lnTo>
                <a:lnTo>
                  <a:pt x="386467" y="303530"/>
                </a:lnTo>
                <a:lnTo>
                  <a:pt x="387406" y="306070"/>
                </a:lnTo>
                <a:lnTo>
                  <a:pt x="388738" y="311150"/>
                </a:lnTo>
                <a:lnTo>
                  <a:pt x="389111" y="313690"/>
                </a:lnTo>
                <a:lnTo>
                  <a:pt x="389111" y="320040"/>
                </a:lnTo>
                <a:lnTo>
                  <a:pt x="388748" y="322580"/>
                </a:lnTo>
                <a:lnTo>
                  <a:pt x="387366" y="327660"/>
                </a:lnTo>
                <a:lnTo>
                  <a:pt x="386356" y="330200"/>
                </a:lnTo>
                <a:lnTo>
                  <a:pt x="385075" y="332740"/>
                </a:lnTo>
                <a:lnTo>
                  <a:pt x="384752" y="332740"/>
                </a:lnTo>
                <a:lnTo>
                  <a:pt x="383218" y="335280"/>
                </a:lnTo>
                <a:lnTo>
                  <a:pt x="381493" y="337820"/>
                </a:lnTo>
                <a:lnTo>
                  <a:pt x="380524" y="339090"/>
                </a:lnTo>
                <a:lnTo>
                  <a:pt x="329771" y="389890"/>
                </a:lnTo>
                <a:close/>
              </a:path>
            </a:pathLst>
          </a:custGeom>
          <a:solidFill>
            <a:srgbClr val="FFCD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31780" y="4602214"/>
            <a:ext cx="1183005" cy="408940"/>
          </a:xfrm>
          <a:custGeom>
            <a:avLst/>
            <a:gdLst/>
            <a:ahLst/>
            <a:cxnLst/>
            <a:rect l="l" t="t" r="r" b="b"/>
            <a:pathLst>
              <a:path w="1183005" h="408939">
                <a:moveTo>
                  <a:pt x="1002029" y="408415"/>
                </a:moveTo>
                <a:lnTo>
                  <a:pt x="180974" y="408415"/>
                </a:lnTo>
                <a:lnTo>
                  <a:pt x="132864" y="401951"/>
                </a:lnTo>
                <a:lnTo>
                  <a:pt x="89633" y="383707"/>
                </a:lnTo>
                <a:lnTo>
                  <a:pt x="53006" y="355409"/>
                </a:lnTo>
                <a:lnTo>
                  <a:pt x="24708" y="318782"/>
                </a:lnTo>
                <a:lnTo>
                  <a:pt x="6464" y="275551"/>
                </a:lnTo>
                <a:lnTo>
                  <a:pt x="0" y="227440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1002029" y="0"/>
                </a:lnTo>
                <a:lnTo>
                  <a:pt x="1050140" y="6464"/>
                </a:lnTo>
                <a:lnTo>
                  <a:pt x="1093371" y="24708"/>
                </a:lnTo>
                <a:lnTo>
                  <a:pt x="1129998" y="53006"/>
                </a:lnTo>
                <a:lnTo>
                  <a:pt x="1158296" y="89633"/>
                </a:lnTo>
                <a:lnTo>
                  <a:pt x="1176540" y="132864"/>
                </a:lnTo>
                <a:lnTo>
                  <a:pt x="1183004" y="180974"/>
                </a:lnTo>
                <a:lnTo>
                  <a:pt x="1183004" y="227440"/>
                </a:lnTo>
                <a:lnTo>
                  <a:pt x="1176540" y="275551"/>
                </a:lnTo>
                <a:lnTo>
                  <a:pt x="1158296" y="318782"/>
                </a:lnTo>
                <a:lnTo>
                  <a:pt x="1129998" y="355409"/>
                </a:lnTo>
                <a:lnTo>
                  <a:pt x="1093371" y="383707"/>
                </a:lnTo>
                <a:lnTo>
                  <a:pt x="1050140" y="401951"/>
                </a:lnTo>
                <a:lnTo>
                  <a:pt x="1002029" y="408415"/>
                </a:lnTo>
                <a:close/>
              </a:path>
            </a:pathLst>
          </a:custGeom>
          <a:solidFill>
            <a:srgbClr val="0C9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87987" y="419020"/>
            <a:ext cx="1087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>
                <a:latin typeface="Arial"/>
                <a:cs typeface="Arial"/>
              </a:rPr>
              <a:t>S</a:t>
            </a:r>
            <a:r>
              <a:rPr dirty="0" spc="25">
                <a:latin typeface="Arial"/>
                <a:cs typeface="Arial"/>
              </a:rPr>
              <a:t>w</a:t>
            </a:r>
            <a:r>
              <a:rPr dirty="0" spc="30">
                <a:latin typeface="Arial"/>
                <a:cs typeface="Arial"/>
              </a:rPr>
              <a:t>a</a:t>
            </a:r>
            <a:r>
              <a:rPr dirty="0" spc="105">
                <a:latin typeface="Arial"/>
                <a:cs typeface="Arial"/>
              </a:rPr>
              <a:t>p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02654" y="1435305"/>
            <a:ext cx="659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07751" y="1435305"/>
            <a:ext cx="1144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D9D9D9"/>
                </a:solidFill>
                <a:latin typeface="Lucida Sans Unicode"/>
                <a:cs typeface="Lucida Sans Unicode"/>
              </a:rPr>
              <a:t>RECEIVED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19080" y="3145603"/>
            <a:ext cx="1536065" cy="6172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James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Arthur</a:t>
            </a:r>
            <a:endParaRPr sz="18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420"/>
              </a:spcBef>
            </a:pPr>
            <a:r>
              <a:rPr dirty="0" sz="1200">
                <a:solidFill>
                  <a:srgbClr val="FFFFFF"/>
                </a:solidFill>
                <a:latin typeface="Lucida Sans Unicode"/>
                <a:cs typeface="Lucida Sans Unicode"/>
              </a:rPr>
              <a:t>Musician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0956" y="4108023"/>
            <a:ext cx="734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800" spc="2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yrs+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4586" y="6288060"/>
            <a:ext cx="677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yrs+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16479" y="4159249"/>
            <a:ext cx="400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FFFFFF"/>
                </a:solidFill>
                <a:latin typeface="Lucida Sans Unicode"/>
                <a:cs typeface="Lucida Sans Unicode"/>
              </a:rPr>
              <a:t>100+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7419" y="4159249"/>
            <a:ext cx="278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solidFill>
                  <a:srgbClr val="FFFFFF"/>
                </a:solidFill>
                <a:latin typeface="Lucida Sans Unicode"/>
                <a:cs typeface="Lucida Sans Unicode"/>
              </a:rPr>
              <a:t>25+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54212" y="6346960"/>
            <a:ext cx="302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>
                <a:solidFill>
                  <a:srgbClr val="FFFFFF"/>
                </a:solidFill>
                <a:latin typeface="Lucida Sans Unicode"/>
                <a:cs typeface="Lucida Sans Unicode"/>
              </a:rPr>
              <a:t>50+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60201" y="6295680"/>
            <a:ext cx="293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5">
                <a:solidFill>
                  <a:srgbClr val="FFFFFF"/>
                </a:solidFill>
                <a:latin typeface="Lucida Sans Unicode"/>
                <a:cs typeface="Lucida Sans Unicode"/>
              </a:rPr>
              <a:t>10+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37677" y="6802680"/>
            <a:ext cx="1183005" cy="408940"/>
          </a:xfrm>
          <a:custGeom>
            <a:avLst/>
            <a:gdLst/>
            <a:ahLst/>
            <a:cxnLst/>
            <a:rect l="l" t="t" r="r" b="b"/>
            <a:pathLst>
              <a:path w="1183005" h="408940">
                <a:moveTo>
                  <a:pt x="1002030" y="408415"/>
                </a:moveTo>
                <a:lnTo>
                  <a:pt x="180974" y="408415"/>
                </a:lnTo>
                <a:lnTo>
                  <a:pt x="132864" y="401950"/>
                </a:lnTo>
                <a:lnTo>
                  <a:pt x="89633" y="383707"/>
                </a:lnTo>
                <a:lnTo>
                  <a:pt x="53006" y="355409"/>
                </a:lnTo>
                <a:lnTo>
                  <a:pt x="24708" y="318782"/>
                </a:lnTo>
                <a:lnTo>
                  <a:pt x="6464" y="275550"/>
                </a:lnTo>
                <a:lnTo>
                  <a:pt x="0" y="227440"/>
                </a:lnTo>
                <a:lnTo>
                  <a:pt x="0" y="180974"/>
                </a:ln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1002030" y="0"/>
                </a:lnTo>
                <a:lnTo>
                  <a:pt x="1050140" y="6464"/>
                </a:lnTo>
                <a:lnTo>
                  <a:pt x="1093371" y="24708"/>
                </a:lnTo>
                <a:lnTo>
                  <a:pt x="1129998" y="53006"/>
                </a:lnTo>
                <a:lnTo>
                  <a:pt x="1158296" y="89633"/>
                </a:lnTo>
                <a:lnTo>
                  <a:pt x="1176540" y="132864"/>
                </a:lnTo>
                <a:lnTo>
                  <a:pt x="1183004" y="180974"/>
                </a:lnTo>
                <a:lnTo>
                  <a:pt x="1183004" y="227440"/>
                </a:lnTo>
                <a:lnTo>
                  <a:pt x="1176540" y="275550"/>
                </a:lnTo>
                <a:lnTo>
                  <a:pt x="1158296" y="318782"/>
                </a:lnTo>
                <a:lnTo>
                  <a:pt x="1129998" y="355409"/>
                </a:lnTo>
                <a:lnTo>
                  <a:pt x="1093371" y="383707"/>
                </a:lnTo>
                <a:lnTo>
                  <a:pt x="1050140" y="401950"/>
                </a:lnTo>
                <a:lnTo>
                  <a:pt x="1002030" y="408415"/>
                </a:lnTo>
                <a:close/>
              </a:path>
            </a:pathLst>
          </a:custGeom>
          <a:solidFill>
            <a:srgbClr val="0C99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405527" y="4646084"/>
            <a:ext cx="1271905" cy="140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SWAP!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</a:pP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Costacurta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200" spc="15">
                <a:solidFill>
                  <a:srgbClr val="FFFFFF"/>
                </a:solidFill>
                <a:latin typeface="Lucida Sans Unicode"/>
                <a:cs typeface="Lucida Sans Unicode"/>
              </a:rPr>
              <a:t>French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49559" y="6833795"/>
            <a:ext cx="759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SWAP!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Uddipta Arun Paul</dc:creator>
  <cp:keywords>DAF8yKN1BPU,BAFj1X4DSiw</cp:keywords>
  <dc:title>Simple Login Page Mobile Prototype</dc:title>
  <dcterms:created xsi:type="dcterms:W3CDTF">2024-03-24T15:56:58Z</dcterms:created>
  <dcterms:modified xsi:type="dcterms:W3CDTF">2024-03-24T15:56:58Z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2024-03-24T00:00:00Z</vt:filetime>
  </property>
</Properties>
</file>