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96" r:id="rId1"/>
  </p:sldMasterIdLst>
  <p:notesMasterIdLst>
    <p:notesMasterId r:id="rId2"/>
  </p:notesMasterIdLst>
  <p:sldIdLst>
    <p:sldId id="369" r:id="rId3"/>
    <p:sldId id="370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80" r:id="rId13"/>
    <p:sldId id="38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N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I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749866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 KANNAN</a:t>
            </a:r>
            <a:r>
              <a:rPr sz="2400" lang="en-US"/>
              <a:t> </a:t>
            </a:r>
            <a:r>
              <a:rPr sz="2400" lang="en-US"/>
              <a:t>J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ai</a:t>
            </a:r>
            <a:r>
              <a:rPr dirty="0" sz="2400" lang="en-US"/>
              <a:t>-</a:t>
            </a:r>
            <a:r>
              <a:rPr dirty="0" sz="2400" lang="en-US"/>
              <a:t>4</a:t>
            </a:r>
            <a:r>
              <a:rPr dirty="0" sz="2400" lang="en-US"/>
              <a:t>4</a:t>
            </a:r>
            <a:r>
              <a:rPr dirty="0" sz="2400" lang="en-US"/>
              <a:t>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1886526" y="1993039"/>
            <a:ext cx="4000000" cy="18694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093395" y="1510727"/>
            <a:ext cx="4000000" cy="3647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374660" y="2160582"/>
            <a:ext cx="4000000" cy="3647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615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elopment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 rot="21600000">
            <a:off x="1288868" y="2311300"/>
            <a:ext cx="3232514" cy="1869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</a:t>
            </a:r>
            <a:r>
              <a:rPr sz="2800" lang="en-US">
                <a:solidFill>
                  <a:srgbClr val="000000"/>
                </a:solidFill>
              </a:rPr>
              <a:t>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 rot="21600000">
            <a:off x="3201014" y="2828208"/>
            <a:ext cx="5100944" cy="25806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eate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customizable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tify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elop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recommendations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385994" y="7625319"/>
            <a:ext cx="3740967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2529678" y="3729986"/>
            <a:ext cx="4116908" cy="258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ude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2379023" y="1535746"/>
            <a:ext cx="5945151" cy="1513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employees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[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]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ure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tify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2024-03-25T23:07:22Z</dcterms:created>
  <dcterms:modified xsi:type="dcterms:W3CDTF">2024-08-31T04:03:37Z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445aa751835f4a7cafad99bfeba316ba</vt:lpwstr>
  </property>
</Properties>
</file>