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50" y="-1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Salmon" userId="02a816f76dcb6201" providerId="LiveId" clId="{469B77A8-E028-4DD5-8C50-71CAC169CA7C}"/>
    <pc:docChg chg="modSld">
      <pc:chgData name="Barry Salmon" userId="02a816f76dcb6201" providerId="LiveId" clId="{469B77A8-E028-4DD5-8C50-71CAC169CA7C}" dt="2023-04-17T09:32:36.335" v="5" actId="1076"/>
      <pc:docMkLst>
        <pc:docMk/>
      </pc:docMkLst>
      <pc:sldChg chg="modSp mod">
        <pc:chgData name="Barry Salmon" userId="02a816f76dcb6201" providerId="LiveId" clId="{469B77A8-E028-4DD5-8C50-71CAC169CA7C}" dt="2023-04-17T09:32:36.335" v="5" actId="1076"/>
        <pc:sldMkLst>
          <pc:docMk/>
          <pc:sldMk cId="2749670830" sldId="256"/>
        </pc:sldMkLst>
        <pc:picChg chg="mod modCrop">
          <ac:chgData name="Barry Salmon" userId="02a816f76dcb6201" providerId="LiveId" clId="{469B77A8-E028-4DD5-8C50-71CAC169CA7C}" dt="2023-04-17T09:32:36.335" v="5" actId="1076"/>
          <ac:picMkLst>
            <pc:docMk/>
            <pc:sldMk cId="2749670830" sldId="256"/>
            <ac:picMk id="5" creationId="{B78D686C-A2E6-E1BB-87F0-61BECD31EA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BF9-5CB0-6926-D4A5-07BF6699F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AF86-BA0C-3853-9CEB-4DDB12529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067AB-6DA6-9770-3950-8D92E5FD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8A07-5092-C444-5AE7-D93DE5A7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CF4F-1F8E-2844-F572-EB68E562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B347-89EC-E357-BB2E-B7588753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B00FF-F4ED-ECBF-B767-6B74E5C3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B58F-91E2-2686-29EB-6983DFDE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66CF-E2F3-F9C1-DFF9-414285FE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6994-444A-B807-6973-59E28ED9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801BE-9AD1-2806-87B7-BE8467B2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420BF-C359-2C4A-F259-F55A3890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3F8-80DB-4165-9C8B-1A88C7D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BDA5-F793-4E42-7A0A-8D8C8D6A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A761-C8B6-0259-A4CC-2621DB49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4FAF-36C0-4CE2-2E91-4E86E90C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53A6-1795-9EB4-EAF2-9374C367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02D4-84F8-B2DC-64A3-C2B2230A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672D-90BE-87F7-D197-919E8976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9BC1-3F9F-BACA-D3DD-D8FF15E3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99DE-CD32-9A0D-EACB-FAF919E6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6AE8-272F-2C47-6823-7F2EAF2F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3FC4-36A6-E0FB-1AF6-12070B5D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9B7C-6ABC-F9BA-E9F9-A55AE649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3BF7-7B2E-6195-31B4-446A1311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40CF-EB9C-12F5-3E2D-459C0EED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43EB-75BD-C551-629A-069E00C30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5DCC-AD8F-F464-81B0-6770B710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D1BD-FCB3-93AB-F99D-A4364CC4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DF333-B4C0-B039-BAF4-07315C36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2D14-E1CB-0904-1604-3E3ED0DA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A403-AC39-5B79-2B78-C5409674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D37-F116-C902-FEED-EFD8E018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70148-D995-7804-0CD4-F4750F40A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B3D66-5EF0-F6E7-1855-26CF028B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44672-B1E7-549D-631B-725FA81D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989A-F1FD-377D-A6F2-961548D0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9DF4-A16A-E46F-2211-A28DFC89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6BA1F-20B8-5DDD-E2F7-5E410F7F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3D17-A3AA-F3E5-3D6D-C95D7512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33A5-A3AF-C166-1E50-9071F976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24182-90D1-C17A-0963-2E36FAFD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6DFB8-C667-A2FB-E9F6-EDB233AE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BF198-B3E2-6A71-2C82-403FA917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E997D-638C-516B-49A9-F24877BC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6F5D-B1AE-B0CE-C08C-763935C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4278-AF77-66B4-6F3F-2F503C1C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ECAD-5CDF-01B0-9A20-E05DE7EE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271E6-A3E0-C6A0-6447-BBDF6D35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AE33-FD15-6177-55CB-5444ACC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75AEB-3F04-A222-039C-0C373CE3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DD22-D9D5-A7AD-3D78-5F65FB7D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BD2D-1CFC-72B4-B674-7FA3DE9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0C3FB-C0B7-69A9-821A-F8DFF2637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A15C-E719-69E6-4E57-8E02E187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6CE2-4FCA-A3A4-A26B-33129182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D1613-1107-EE5B-C4B6-777726F7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83DD8-9FED-8BA7-56F5-4042DEFD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CD54D-2F14-3836-1867-BC3A1C96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C1B4-C022-865F-D759-1A3C7CB2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3DF-4ED9-7B37-A47A-9FFE3B23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9F4D-0DCF-4539-916A-24CDFE8AC34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245F-A610-2859-F1FE-74D95268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4AEC-9A3F-2010-3C9F-B2AC358EE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F55B-9720-4696-95EF-A17DD7471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D686C-A2E6-E1BB-87F0-61BECD31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8" b="5214"/>
          <a:stretch/>
        </p:blipFill>
        <p:spPr>
          <a:xfrm>
            <a:off x="2768600" y="440301"/>
            <a:ext cx="12153900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Salmon</dc:creator>
  <cp:lastModifiedBy>Barry Salmon</cp:lastModifiedBy>
  <cp:revision>1</cp:revision>
  <dcterms:created xsi:type="dcterms:W3CDTF">2023-03-29T12:51:04Z</dcterms:created>
  <dcterms:modified xsi:type="dcterms:W3CDTF">2023-04-17T09:32:47Z</dcterms:modified>
</cp:coreProperties>
</file>