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78D"/>
    <a:srgbClr val="E9E900"/>
    <a:srgbClr val="75211F"/>
    <a:srgbClr val="C3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89BAF-12CC-4159-8090-CEE1F82D4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95874D-6CCA-4AB4-B776-7F441989C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B071F7-874A-409C-9EBD-8CA400CB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ACA58-E533-4FF5-AAC5-91BD381F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2FB004-19FF-4AD7-8AE7-DE5B9D2B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4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0A5F2-EBAD-479B-9AB5-D1AE38AF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475555-042F-4E5F-BAFF-805845FE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237CA-527D-42B7-80A9-11E8CD7A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BCE84-A018-457F-A330-033C233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90D18-5AFD-44E3-BC58-721F8ADD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2BEBD-0794-443C-BA48-554073825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23A5B4-CD65-4BE5-8470-493B0928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5B00D-3228-4BA9-81B1-F964B97E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FEE08-8668-4C78-8CD8-D53527F7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B57F7-5121-4110-AF9C-B031E224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29FE9-7052-4A9C-A730-5CBB3AD1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65B61-D668-4F4F-9DBE-7E26BD69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C8DB2-7036-4988-93C6-C276B461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3BD21-4C27-4686-BA15-FEB6DAEC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1C14F-E446-469C-9280-E604E30C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6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B1444-6E60-4BB7-8622-91AEF43C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260C50-D252-48B6-B994-C6C7B126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FC5D5-24E4-4CCB-B2E2-F1564ED0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D5574-AD34-44FD-83DF-DE3B8C8F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E30D3E-2B08-4B72-BAA3-C56CA533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4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DAFE9-EAEA-47FA-A847-7A187B0A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96DE4-B61D-45C0-B86D-B3893E619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9C2405-BE74-4D27-B4A4-45EF5B1EB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DAE1F9-89B7-4F43-AFC6-27BB2046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B7603-F180-4984-A5B3-BE1318FD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E56193-EA4E-4A82-B716-275B8A38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6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DEB10-342C-4084-A63F-B7123A3D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7177B-F01E-4237-805A-CB69221C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9373A2-6400-4B5A-A1B8-EDCBD7A9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9CE964-DCDC-4C2F-B6BE-681BA2145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F5B25D-EF7B-417D-B58D-12E58199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3670BA-E228-42C2-AE84-974A0CA9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57504A-B526-4D4D-9A7A-024F1BD6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1E5C59-C6D2-4453-B3E7-E46D6DAF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2DD73-AE90-40CC-8D28-6113487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EF4A36-CA9E-4A10-A36F-397E50C3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77DF44-68FF-4FC1-9505-688F8618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D52D2F-CC91-418C-9D20-3DADED55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6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4CD0C2-0819-4418-9899-6F3A3F17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B7D31D-9783-4AA9-B538-CFF3A160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6FC37F-A739-469A-A219-7DD494E4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6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DF404-7FBC-4235-BE45-792AA97C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7184F-9961-4C3B-9512-9007FE74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97C6E9-102E-487C-8E7D-F5CA58F4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B888A1-4BFA-4223-8DBF-521DDF60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2B3D6-B3AB-4B7D-9931-B7EE22B6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8DD05-E263-48DA-A065-512ACF9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6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E9CFB-4EF4-48B5-B425-2A03B090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625B3B-E66C-4D98-9C6D-28C3E8931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03B348-8985-4661-B68E-704BF347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D86822-2037-47A4-ACE1-8B7CEDBD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829848-86D2-416C-BE78-E245377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F3DE96-7307-4E7A-B8AE-FD83AFDB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7FE8B-8940-4E16-AF0C-1A45183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19F805-0C7E-4F74-A3F9-A4AD3538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91818-F123-4AAE-94C1-000040628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8C54-E137-4120-896C-E6D7D146E98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21397-B32C-4F6E-9E52-A3E24772B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02695A-C81A-4E4E-A993-8D18CD36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5C17-BBBB-4360-8A6A-873776391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7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B8A04E-D4F1-4E8C-AD65-B46FA0E6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37" y="906174"/>
            <a:ext cx="6095183" cy="551468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93C353-5544-44E1-A0DF-630FEFA52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076" y="4152275"/>
            <a:ext cx="6782991" cy="1655762"/>
          </a:xfrm>
        </p:spPr>
        <p:txBody>
          <a:bodyPr/>
          <a:lstStyle/>
          <a:p>
            <a:pPr algn="l"/>
            <a:r>
              <a:rPr lang="uk-UA" b="1" dirty="0"/>
              <a:t>Екзаменаційний </a:t>
            </a:r>
            <a:r>
              <a:rPr lang="uk-UA" b="1" dirty="0" err="1"/>
              <a:t>проєкт</a:t>
            </a:r>
            <a:endParaRPr lang="uk-UA" b="1" dirty="0"/>
          </a:p>
          <a:p>
            <a:pPr algn="l"/>
            <a:r>
              <a:rPr lang="uk-UA" b="1" dirty="0"/>
              <a:t>З розробки на </a:t>
            </a:r>
            <a:r>
              <a:rPr lang="en-US" b="1" dirty="0"/>
              <a:t>ASP.NET Core</a:t>
            </a:r>
            <a:endParaRPr lang="uk-UA" b="1" dirty="0"/>
          </a:p>
          <a:p>
            <a:pPr algn="l"/>
            <a:r>
              <a:rPr lang="uk-UA" b="1" dirty="0"/>
              <a:t>Жмури Артема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711FB7-05E2-45F6-9B4D-9149F0E72F00}"/>
              </a:ext>
            </a:extLst>
          </p:cNvPr>
          <p:cNvSpPr/>
          <p:nvPr/>
        </p:nvSpPr>
        <p:spPr>
          <a:xfrm>
            <a:off x="0" y="2705725"/>
            <a:ext cx="707000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3363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Lorem Store</a:t>
            </a:r>
            <a:endParaRPr lang="ru-RU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C33633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78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48A6-9C1A-44E7-89F6-9153F58A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39"/>
            <a:ext cx="10515600" cy="1325563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uk-U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Технічне завдання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F4394-BA06-4674-891B-64F937DA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57812"/>
            <a:ext cx="10515600" cy="753022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Зберігати інформацію про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9334A70-E2D6-4943-B564-49BCFEEB0583}"/>
              </a:ext>
            </a:extLst>
          </p:cNvPr>
          <p:cNvSpPr txBox="1">
            <a:spLocks/>
          </p:cNvSpPr>
          <p:nvPr/>
        </p:nvSpPr>
        <p:spPr>
          <a:xfrm>
            <a:off x="990600" y="1148280"/>
            <a:ext cx="10515600" cy="75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b="1" dirty="0"/>
              <a:t>Основне завдання </a:t>
            </a:r>
            <a:r>
              <a:rPr lang="uk-UA" b="1" dirty="0" err="1"/>
              <a:t>проєкту</a:t>
            </a:r>
            <a:r>
              <a:rPr lang="en-US" b="1" dirty="0"/>
              <a:t>:</a:t>
            </a:r>
            <a:r>
              <a:rPr lang="uk-UA" b="1" dirty="0"/>
              <a:t> </a:t>
            </a:r>
            <a:r>
              <a:rPr lang="uk-UA" dirty="0"/>
              <a:t>створити </a:t>
            </a:r>
            <a:r>
              <a:rPr lang="uk-UA" dirty="0" err="1"/>
              <a:t>вебпроєкт</a:t>
            </a:r>
            <a:r>
              <a:rPr lang="uk-UA" dirty="0"/>
              <a:t> </a:t>
            </a:r>
            <a:r>
              <a:rPr lang="en-US" dirty="0"/>
              <a:t>“</a:t>
            </a:r>
            <a:r>
              <a:rPr lang="uk-UA" dirty="0" err="1"/>
              <a:t>Вебмагазин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B1A39A0-9F2F-45CD-94FD-461CAFEA3933}"/>
              </a:ext>
            </a:extLst>
          </p:cNvPr>
          <p:cNvSpPr txBox="1">
            <a:spLocks/>
          </p:cNvSpPr>
          <p:nvPr/>
        </p:nvSpPr>
        <p:spPr>
          <a:xfrm>
            <a:off x="2068496" y="2252511"/>
            <a:ext cx="9437703" cy="2094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Продукти</a:t>
            </a:r>
          </a:p>
          <a:p>
            <a:r>
              <a:rPr lang="uk-UA" dirty="0"/>
              <a:t>Відгуки про продукти</a:t>
            </a:r>
          </a:p>
          <a:p>
            <a:r>
              <a:rPr lang="uk-UA" dirty="0"/>
              <a:t>Відгуки про магазин</a:t>
            </a:r>
          </a:p>
          <a:p>
            <a:r>
              <a:rPr lang="uk-UA" dirty="0"/>
              <a:t>Користувачів</a:t>
            </a:r>
            <a:r>
              <a:rPr lang="en-US" dirty="0"/>
              <a:t> </a:t>
            </a:r>
            <a:r>
              <a:rPr lang="uk-UA" dirty="0"/>
              <a:t>(з авторизацією)</a:t>
            </a:r>
          </a:p>
          <a:p>
            <a:r>
              <a:rPr lang="uk-UA" dirty="0"/>
              <a:t>Менеджерів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293353C-9606-45B0-9180-F2D051CBD26A}"/>
              </a:ext>
            </a:extLst>
          </p:cNvPr>
          <p:cNvSpPr txBox="1">
            <a:spLocks/>
          </p:cNvSpPr>
          <p:nvPr/>
        </p:nvSpPr>
        <p:spPr>
          <a:xfrm>
            <a:off x="990599" y="4203677"/>
            <a:ext cx="10515600" cy="75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b="1" dirty="0" err="1"/>
              <a:t>Проєкт</a:t>
            </a:r>
            <a:r>
              <a:rPr lang="uk-UA" b="1" dirty="0"/>
              <a:t> має дозволяти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E1E382A-9CD9-4ABF-B165-5E7E6A8BD803}"/>
              </a:ext>
            </a:extLst>
          </p:cNvPr>
          <p:cNvSpPr txBox="1">
            <a:spLocks/>
          </p:cNvSpPr>
          <p:nvPr/>
        </p:nvSpPr>
        <p:spPr>
          <a:xfrm>
            <a:off x="2068496" y="4684763"/>
            <a:ext cx="9437703" cy="209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Маніпулювати даними користувачів</a:t>
            </a:r>
          </a:p>
          <a:p>
            <a:r>
              <a:rPr lang="uk-UA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Продивитись весь список продуктів</a:t>
            </a:r>
          </a:p>
          <a:p>
            <a:r>
              <a:rPr lang="uk-UA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Сортування та фільтрація продуктів</a:t>
            </a:r>
          </a:p>
          <a:p>
            <a:r>
              <a:rPr lang="uk-UA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Залишати відгуки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(та доступ до них менеджерами)</a:t>
            </a:r>
            <a:endParaRPr lang="ru-RU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770579D-C2D3-442F-A4EB-2AD9C7C6D103}"/>
              </a:ext>
            </a:extLst>
          </p:cNvPr>
          <p:cNvCxnSpPr/>
          <p:nvPr/>
        </p:nvCxnSpPr>
        <p:spPr>
          <a:xfrm>
            <a:off x="11754035" y="292963"/>
            <a:ext cx="0" cy="6312023"/>
          </a:xfrm>
          <a:prstGeom prst="line">
            <a:avLst/>
          </a:prstGeom>
          <a:ln w="47625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750D7D-72B4-4D8F-9E1D-9033E4AB5DB2}"/>
              </a:ext>
            </a:extLst>
          </p:cNvPr>
          <p:cNvSpPr/>
          <p:nvPr/>
        </p:nvSpPr>
        <p:spPr>
          <a:xfrm>
            <a:off x="11336120" y="2188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4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ckground with Waves Backgrounds | Abstract, Green, White Templates ...">
            <a:extLst>
              <a:ext uri="{FF2B5EF4-FFF2-40B4-BE49-F238E27FC236}">
                <a16:creationId xmlns:a16="http://schemas.microsoft.com/office/drawing/2014/main" id="{6E8B3908-48CF-49A8-9FDB-05FE560D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AEAC9EB-960C-46DF-B9EA-41213B6B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120" y="147527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SqlServer</a:t>
            </a:r>
            <a:r>
              <a:rPr lang="uk-UA" sz="3200" dirty="0"/>
              <a:t> як база даних(структура додана)</a:t>
            </a:r>
          </a:p>
          <a:p>
            <a:r>
              <a:rPr lang="en-US" sz="3200" dirty="0"/>
              <a:t>EF Core</a:t>
            </a:r>
            <a:r>
              <a:rPr lang="uk-UA" sz="3200" dirty="0"/>
              <a:t> для взаємодії додатку з </a:t>
            </a:r>
            <a:r>
              <a:rPr lang="uk-UA" sz="3200" dirty="0" err="1"/>
              <a:t>бд</a:t>
            </a:r>
            <a:endParaRPr lang="uk-UA" sz="3200" dirty="0"/>
          </a:p>
          <a:p>
            <a:r>
              <a:rPr lang="en-US" sz="3200" dirty="0"/>
              <a:t>NuGet </a:t>
            </a:r>
            <a:r>
              <a:rPr lang="uk-UA" sz="3200" dirty="0"/>
              <a:t>пакет </a:t>
            </a:r>
            <a:r>
              <a:rPr lang="en-US" sz="3200" dirty="0" err="1"/>
              <a:t>Newtonsoft.Json</a:t>
            </a:r>
            <a:r>
              <a:rPr lang="uk-UA" sz="3200" dirty="0"/>
              <a:t> для роботи з </a:t>
            </a:r>
            <a:r>
              <a:rPr lang="en-US" sz="3200" dirty="0"/>
              <a:t>JSON</a:t>
            </a:r>
            <a:r>
              <a:rPr lang="uk-UA" sz="3200" dirty="0"/>
              <a:t> форматом</a:t>
            </a:r>
          </a:p>
          <a:p>
            <a:r>
              <a:rPr lang="en-US" sz="3200" dirty="0"/>
              <a:t>Tag-</a:t>
            </a:r>
            <a:r>
              <a:rPr lang="uk-UA" sz="3200" dirty="0"/>
              <a:t> та </a:t>
            </a:r>
            <a:r>
              <a:rPr lang="en-US" sz="3200" dirty="0"/>
              <a:t>Html-</a:t>
            </a:r>
            <a:r>
              <a:rPr lang="uk-UA" sz="3200" dirty="0" err="1"/>
              <a:t>хелпери</a:t>
            </a:r>
            <a:endParaRPr lang="uk-UA" sz="3200" dirty="0"/>
          </a:p>
          <a:p>
            <a:r>
              <a:rPr lang="uk-UA" sz="3200" dirty="0"/>
              <a:t>Ролі</a:t>
            </a:r>
          </a:p>
          <a:p>
            <a:r>
              <a:rPr lang="uk-UA" sz="3200" dirty="0"/>
              <a:t>Політики доступу</a:t>
            </a:r>
            <a:endParaRPr lang="en-US" sz="3200" dirty="0"/>
          </a:p>
          <a:p>
            <a:r>
              <a:rPr lang="uk-UA" sz="3200" dirty="0"/>
              <a:t>Автоматичне </a:t>
            </a:r>
            <a:r>
              <a:rPr lang="uk-UA" sz="3200" dirty="0" err="1"/>
              <a:t>логування</a:t>
            </a:r>
            <a:r>
              <a:rPr lang="uk-UA" sz="3200" dirty="0"/>
              <a:t>, сегментоване по датам</a:t>
            </a:r>
          </a:p>
          <a:p>
            <a:r>
              <a:rPr lang="en-US" sz="3200" dirty="0"/>
              <a:t>SHA256</a:t>
            </a:r>
            <a:r>
              <a:rPr lang="uk-UA" sz="3200" dirty="0"/>
              <a:t> для шифрування паролю в </a:t>
            </a:r>
            <a:r>
              <a:rPr lang="uk-UA" sz="3200" dirty="0" err="1"/>
              <a:t>бд</a:t>
            </a:r>
            <a:endParaRPr lang="ru-RU" sz="32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607ACF9-B25B-4D10-AE16-FB0290CD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39"/>
            <a:ext cx="10515600" cy="1325563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uk-U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uk-UA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проєкті</a:t>
            </a:r>
            <a:r>
              <a:rPr lang="uk-U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використані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66EE60-8317-4066-B3D8-85C0074D2382}"/>
              </a:ext>
            </a:extLst>
          </p:cNvPr>
          <p:cNvCxnSpPr/>
          <p:nvPr/>
        </p:nvCxnSpPr>
        <p:spPr>
          <a:xfrm>
            <a:off x="11754035" y="292963"/>
            <a:ext cx="0" cy="6312023"/>
          </a:xfrm>
          <a:prstGeom prst="line">
            <a:avLst/>
          </a:prstGeom>
          <a:ln w="47625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E7F78F-2DDD-42DF-B79F-53DD61962FF5}"/>
              </a:ext>
            </a:extLst>
          </p:cNvPr>
          <p:cNvSpPr/>
          <p:nvPr/>
        </p:nvSpPr>
        <p:spPr>
          <a:xfrm>
            <a:off x="11336120" y="2188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851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05D19D-D3C5-415E-BBC3-A4926F9A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60" y="847813"/>
            <a:ext cx="8001000" cy="5781675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7A4DFB-6D57-4107-BF39-65A8BA0ACA4D}"/>
              </a:ext>
            </a:extLst>
          </p:cNvPr>
          <p:cNvSpPr/>
          <p:nvPr/>
        </p:nvSpPr>
        <p:spPr>
          <a:xfrm>
            <a:off x="-691349" y="328470"/>
            <a:ext cx="7084381" cy="1038687"/>
          </a:xfrm>
          <a:prstGeom prst="roundRect">
            <a:avLst/>
          </a:prstGeom>
          <a:solidFill>
            <a:srgbClr val="0C57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66BB2-F02F-4AFE-B05E-EBBCA6A2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" y="185033"/>
            <a:ext cx="10515600" cy="1325563"/>
          </a:xfrm>
        </p:spPr>
        <p:txBody>
          <a:bodyPr>
            <a:normAutofit/>
          </a:bodyPr>
          <a:lstStyle/>
          <a:p>
            <a:r>
              <a:rPr lang="uk-UA" sz="3200" dirty="0">
                <a:solidFill>
                  <a:srgbClr val="E9E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Використана структура бази даних</a:t>
            </a:r>
            <a:endParaRPr lang="ru-RU" sz="3200" dirty="0">
              <a:solidFill>
                <a:srgbClr val="E9E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BB166CA-BF00-4335-825B-280480C5D00E}"/>
              </a:ext>
            </a:extLst>
          </p:cNvPr>
          <p:cNvCxnSpPr/>
          <p:nvPr/>
        </p:nvCxnSpPr>
        <p:spPr>
          <a:xfrm>
            <a:off x="11754035" y="292963"/>
            <a:ext cx="0" cy="6312023"/>
          </a:xfrm>
          <a:prstGeom prst="line">
            <a:avLst/>
          </a:prstGeom>
          <a:ln w="47625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D1F459-6388-43B9-9F0E-4470251E7C56}"/>
              </a:ext>
            </a:extLst>
          </p:cNvPr>
          <p:cNvSpPr/>
          <p:nvPr/>
        </p:nvSpPr>
        <p:spPr>
          <a:xfrm>
            <a:off x="11336120" y="2188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1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i.pinimg.com/originals/de/d3/50/ded35019f1d1c536db5ac44587916f87.jpg">
            <a:extLst>
              <a:ext uri="{FF2B5EF4-FFF2-40B4-BE49-F238E27FC236}">
                <a16:creationId xmlns:a16="http://schemas.microsoft.com/office/drawing/2014/main" id="{2805D289-8127-4A8E-BE2B-C8A6E625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9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0E0C0-7A16-4422-9248-9034C5C7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414" y="107673"/>
            <a:ext cx="4967797" cy="1325563"/>
          </a:xfrm>
          <a:scene3d>
            <a:camera prst="perspectiveLeft"/>
            <a:lightRig rig="threePt" dir="t"/>
          </a:scene3d>
        </p:spPr>
        <p:txBody>
          <a:bodyPr/>
          <a:lstStyle/>
          <a:p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Сторінки магазину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E043C-813B-4B4C-8CB2-BB689926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01" y="1657820"/>
            <a:ext cx="8277225" cy="561975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3C8AFB3-F293-4013-9C77-91281F50C470}"/>
              </a:ext>
            </a:extLst>
          </p:cNvPr>
          <p:cNvCxnSpPr/>
          <p:nvPr/>
        </p:nvCxnSpPr>
        <p:spPr>
          <a:xfrm>
            <a:off x="1544019" y="3204839"/>
            <a:ext cx="3597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7">
            <a:extLst>
              <a:ext uri="{FF2B5EF4-FFF2-40B4-BE49-F238E27FC236}">
                <a16:creationId xmlns:a16="http://schemas.microsoft.com/office/drawing/2014/main" id="{75D3E1C0-D670-4108-BFC8-EF361CCC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379" y="2810073"/>
            <a:ext cx="2564583" cy="561965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Індекс-сторінка</a:t>
            </a:r>
            <a:endParaRPr lang="ru-RU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A24BF15-9AF0-4E7A-B561-0CE5F66E5C2F}"/>
              </a:ext>
            </a:extLst>
          </p:cNvPr>
          <p:cNvCxnSpPr/>
          <p:nvPr/>
        </p:nvCxnSpPr>
        <p:spPr>
          <a:xfrm>
            <a:off x="1544019" y="4212453"/>
            <a:ext cx="3597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7">
            <a:extLst>
              <a:ext uri="{FF2B5EF4-FFF2-40B4-BE49-F238E27FC236}">
                <a16:creationId xmlns:a16="http://schemas.microsoft.com/office/drawing/2014/main" id="{BD15ED6C-FF24-43B8-BCDC-A5F5F69D0B72}"/>
              </a:ext>
            </a:extLst>
          </p:cNvPr>
          <p:cNvSpPr txBox="1">
            <a:spLocks/>
          </p:cNvSpPr>
          <p:nvPr/>
        </p:nvSpPr>
        <p:spPr>
          <a:xfrm>
            <a:off x="1544019" y="3795117"/>
            <a:ext cx="3718983" cy="561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Сторінка з продуктами</a:t>
            </a:r>
            <a:endParaRPr lang="ru-RU" dirty="0"/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6642FB48-E5BB-437D-96D1-86C8E286A414}"/>
              </a:ext>
            </a:extLst>
          </p:cNvPr>
          <p:cNvCxnSpPr/>
          <p:nvPr/>
        </p:nvCxnSpPr>
        <p:spPr>
          <a:xfrm rot="5400000" flipH="1" flipV="1">
            <a:off x="4628062" y="2572880"/>
            <a:ext cx="2152834" cy="1126312"/>
          </a:xfrm>
          <a:prstGeom prst="bentConnector3">
            <a:avLst>
              <a:gd name="adj1" fmla="val 3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CEE66576-E686-46CE-9CB1-3FD9BEA48156}"/>
              </a:ext>
            </a:extLst>
          </p:cNvPr>
          <p:cNvCxnSpPr/>
          <p:nvPr/>
        </p:nvCxnSpPr>
        <p:spPr>
          <a:xfrm rot="5400000" flipH="1" flipV="1">
            <a:off x="4797210" y="2403732"/>
            <a:ext cx="1145220" cy="456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95F335C-5C6B-426D-A26E-D75F600CBF77}"/>
              </a:ext>
            </a:extLst>
          </p:cNvPr>
          <p:cNvCxnSpPr/>
          <p:nvPr/>
        </p:nvCxnSpPr>
        <p:spPr>
          <a:xfrm>
            <a:off x="1544019" y="5169184"/>
            <a:ext cx="3597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бъект 7">
            <a:extLst>
              <a:ext uri="{FF2B5EF4-FFF2-40B4-BE49-F238E27FC236}">
                <a16:creationId xmlns:a16="http://schemas.microsoft.com/office/drawing/2014/main" id="{906DCED3-D697-4C50-9ACC-2CA2A22B5A65}"/>
              </a:ext>
            </a:extLst>
          </p:cNvPr>
          <p:cNvSpPr txBox="1">
            <a:spLocks/>
          </p:cNvSpPr>
          <p:nvPr/>
        </p:nvSpPr>
        <p:spPr>
          <a:xfrm>
            <a:off x="1741358" y="4748885"/>
            <a:ext cx="3202623" cy="56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Інформація про нас</a:t>
            </a:r>
            <a:endParaRPr lang="ru-RU" dirty="0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9A17B9B5-A169-4804-8246-3DDFD2ADC7EF}"/>
              </a:ext>
            </a:extLst>
          </p:cNvPr>
          <p:cNvCxnSpPr/>
          <p:nvPr/>
        </p:nvCxnSpPr>
        <p:spPr>
          <a:xfrm rot="5400000" flipH="1" flipV="1">
            <a:off x="4558069" y="2642873"/>
            <a:ext cx="3109565" cy="1943059"/>
          </a:xfrm>
          <a:prstGeom prst="bentConnector3">
            <a:avLst>
              <a:gd name="adj1" fmla="val 16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05C9383-072F-4EE6-85FF-99FE6F98446B}"/>
              </a:ext>
            </a:extLst>
          </p:cNvPr>
          <p:cNvCxnSpPr/>
          <p:nvPr/>
        </p:nvCxnSpPr>
        <p:spPr>
          <a:xfrm>
            <a:off x="4313257" y="6188420"/>
            <a:ext cx="3597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бъект 7">
            <a:extLst>
              <a:ext uri="{FF2B5EF4-FFF2-40B4-BE49-F238E27FC236}">
                <a16:creationId xmlns:a16="http://schemas.microsoft.com/office/drawing/2014/main" id="{DA8543A1-9686-4812-BE3D-77CB36E2DA76}"/>
              </a:ext>
            </a:extLst>
          </p:cNvPr>
          <p:cNvSpPr txBox="1">
            <a:spLocks/>
          </p:cNvSpPr>
          <p:nvPr/>
        </p:nvSpPr>
        <p:spPr>
          <a:xfrm>
            <a:off x="5483069" y="5732610"/>
            <a:ext cx="3202623" cy="56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Відгуки</a:t>
            </a:r>
            <a:endParaRPr lang="ru-RU" dirty="0"/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E373375-F45A-4D40-AA07-CAC9F5157973}"/>
              </a:ext>
            </a:extLst>
          </p:cNvPr>
          <p:cNvCxnSpPr/>
          <p:nvPr/>
        </p:nvCxnSpPr>
        <p:spPr>
          <a:xfrm rot="5400000" flipH="1" flipV="1">
            <a:off x="5930220" y="4039961"/>
            <a:ext cx="4128801" cy="168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7F172AC-091D-4597-9377-794CA69BC8A6}"/>
              </a:ext>
            </a:extLst>
          </p:cNvPr>
          <p:cNvCxnSpPr>
            <a:cxnSpLocks/>
          </p:cNvCxnSpPr>
          <p:nvPr/>
        </p:nvCxnSpPr>
        <p:spPr>
          <a:xfrm>
            <a:off x="8257275" y="5063029"/>
            <a:ext cx="29393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бъект 7">
            <a:extLst>
              <a:ext uri="{FF2B5EF4-FFF2-40B4-BE49-F238E27FC236}">
                <a16:creationId xmlns:a16="http://schemas.microsoft.com/office/drawing/2014/main" id="{87DB448A-CCED-4437-BDB4-FC190BF86D73}"/>
              </a:ext>
            </a:extLst>
          </p:cNvPr>
          <p:cNvSpPr txBox="1">
            <a:spLocks/>
          </p:cNvSpPr>
          <p:nvPr/>
        </p:nvSpPr>
        <p:spPr>
          <a:xfrm>
            <a:off x="8681333" y="4607219"/>
            <a:ext cx="3202623" cy="56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Авторизація</a:t>
            </a:r>
            <a:endParaRPr lang="ru-RU" dirty="0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189B5E42-3766-43B6-BB8C-9E378261A9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29898" y="2896288"/>
            <a:ext cx="3124222" cy="1209259"/>
          </a:xfrm>
          <a:prstGeom prst="bentConnector3">
            <a:avLst>
              <a:gd name="adj1" fmla="val 100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4C01267-ABAF-4DAA-86AC-4F84FDD62AED}"/>
              </a:ext>
            </a:extLst>
          </p:cNvPr>
          <p:cNvCxnSpPr/>
          <p:nvPr/>
        </p:nvCxnSpPr>
        <p:spPr>
          <a:xfrm>
            <a:off x="11754035" y="292963"/>
            <a:ext cx="0" cy="6312023"/>
          </a:xfrm>
          <a:prstGeom prst="line">
            <a:avLst/>
          </a:prstGeom>
          <a:ln w="47625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5195E52-5DD6-49DF-A837-9F1DF03A2CEE}"/>
              </a:ext>
            </a:extLst>
          </p:cNvPr>
          <p:cNvSpPr/>
          <p:nvPr/>
        </p:nvSpPr>
        <p:spPr>
          <a:xfrm>
            <a:off x="11336120" y="2188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4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512A5-5705-4716-BF15-1E333DF1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3"/>
            <a:ext cx="6294268" cy="976544"/>
          </a:xfrm>
        </p:spPr>
        <p:txBody>
          <a:bodyPr>
            <a:normAutofit/>
          </a:bodyPr>
          <a:lstStyle/>
          <a:p>
            <a:r>
              <a:rPr lang="uk-UA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Взаємодія з магазином</a:t>
            </a:r>
            <a:endParaRPr lang="ru-RU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D478E6-7D83-466D-87A1-38845E7E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4" y="1043166"/>
            <a:ext cx="5712620" cy="34711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E1E4AB-A212-445E-B1FC-16BBBE4F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64" y="2778750"/>
            <a:ext cx="6202071" cy="3550990"/>
          </a:xfrm>
          <a:prstGeom prst="rect">
            <a:avLst/>
          </a:prstGeom>
        </p:spPr>
      </p:pic>
      <p:sp>
        <p:nvSpPr>
          <p:cNvPr id="7" name="Объект 7">
            <a:extLst>
              <a:ext uri="{FF2B5EF4-FFF2-40B4-BE49-F238E27FC236}">
                <a16:creationId xmlns:a16="http://schemas.microsoft.com/office/drawing/2014/main" id="{FE6D52B8-B9DA-43C8-B541-EC5B1127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19" y="5161667"/>
            <a:ext cx="3452655" cy="13063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/>
              <a:t>Натиснувши </a:t>
            </a:r>
            <a:r>
              <a:rPr lang="en-US" dirty="0"/>
              <a:t>“View Details”</a:t>
            </a:r>
            <a:r>
              <a:rPr lang="uk-UA" dirty="0"/>
              <a:t>, користувач може перейти на окрему сторінку з деталями продукту, а також подивитись на відгуки до нього</a:t>
            </a:r>
            <a:endParaRPr lang="ru-RU" dirty="0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772B4462-380C-4547-98ED-0524468AB0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01507" y="4021569"/>
            <a:ext cx="2413040" cy="140393"/>
          </a:xfrm>
          <a:prstGeom prst="bentConnector3">
            <a:avLst>
              <a:gd name="adj1" fmla="val 1000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C608FD7-76FC-48D2-8914-079E549FAE3F}"/>
              </a:ext>
            </a:extLst>
          </p:cNvPr>
          <p:cNvCxnSpPr/>
          <p:nvPr/>
        </p:nvCxnSpPr>
        <p:spPr>
          <a:xfrm>
            <a:off x="134816" y="5298285"/>
            <a:ext cx="462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7">
            <a:extLst>
              <a:ext uri="{FF2B5EF4-FFF2-40B4-BE49-F238E27FC236}">
                <a16:creationId xmlns:a16="http://schemas.microsoft.com/office/drawing/2014/main" id="{77509A52-CE2C-4D47-A54C-9937190BE665}"/>
              </a:ext>
            </a:extLst>
          </p:cNvPr>
          <p:cNvSpPr txBox="1">
            <a:spLocks/>
          </p:cNvSpPr>
          <p:nvPr/>
        </p:nvSpPr>
        <p:spPr>
          <a:xfrm>
            <a:off x="7219784" y="882032"/>
            <a:ext cx="4214654" cy="130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Ну і звісно, повернутися назад. В майбутньому буде кнопка для замовлення</a:t>
            </a:r>
            <a:endParaRPr lang="ru-RU" dirty="0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1BB2FF9D-C42E-49A7-8404-F0997F8408DB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10999433" y="1535199"/>
            <a:ext cx="435005" cy="3019046"/>
          </a:xfrm>
          <a:prstGeom prst="bentConnector4">
            <a:avLst>
              <a:gd name="adj1" fmla="val -136224"/>
              <a:gd name="adj2" fmla="val 1002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F016885-BD64-4E00-B9D5-69D1E084B9F2}"/>
              </a:ext>
            </a:extLst>
          </p:cNvPr>
          <p:cNvCxnSpPr/>
          <p:nvPr/>
        </p:nvCxnSpPr>
        <p:spPr>
          <a:xfrm>
            <a:off x="11754035" y="292963"/>
            <a:ext cx="0" cy="6312023"/>
          </a:xfrm>
          <a:prstGeom prst="line">
            <a:avLst/>
          </a:prstGeom>
          <a:ln w="47625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81330D-BF2A-4E91-9E5C-CAA3195A5F66}"/>
              </a:ext>
            </a:extLst>
          </p:cNvPr>
          <p:cNvSpPr/>
          <p:nvPr/>
        </p:nvSpPr>
        <p:spPr>
          <a:xfrm>
            <a:off x="11336120" y="2188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74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Backgrounds Simple Powerpoint - Wallpaper Cave">
            <a:extLst>
              <a:ext uri="{FF2B5EF4-FFF2-40B4-BE49-F238E27FC236}">
                <a16:creationId xmlns:a16="http://schemas.microsoft.com/office/drawing/2014/main" id="{934894D1-38FA-45F9-8ABA-EA57620A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39C0C-0982-464D-9368-0C76E20C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20" y="97654"/>
            <a:ext cx="6636798" cy="878889"/>
          </a:xfrm>
        </p:spPr>
        <p:txBody>
          <a:bodyPr/>
          <a:lstStyle/>
          <a:p>
            <a:r>
              <a:rPr lang="uk-UA" dirty="0" err="1"/>
              <a:t>Модерування</a:t>
            </a:r>
            <a:r>
              <a:rPr lang="uk-UA" dirty="0"/>
              <a:t> користувачів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3C3AEBB-BB15-42B0-955F-F4FC52FCB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3613" y="905522"/>
            <a:ext cx="7970563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бъект 7">
            <a:extLst>
              <a:ext uri="{FF2B5EF4-FFF2-40B4-BE49-F238E27FC236}">
                <a16:creationId xmlns:a16="http://schemas.microsoft.com/office/drawing/2014/main" id="{7852289B-6D2F-4A0F-BFCF-7E9FCF0F2B7A}"/>
              </a:ext>
            </a:extLst>
          </p:cNvPr>
          <p:cNvSpPr txBox="1">
            <a:spLocks/>
          </p:cNvSpPr>
          <p:nvPr/>
        </p:nvSpPr>
        <p:spPr>
          <a:xfrm>
            <a:off x="4478410" y="5411824"/>
            <a:ext cx="7709890" cy="1081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З цієї панелі, менеджери(авторизований вхід) можуть додавати, змінювати та видаляти інформацію про зареєстрованих користувачів додатку. З скріншоту видно,      що дані проходять </a:t>
            </a:r>
            <a:r>
              <a:rPr lang="uk-UA" dirty="0" err="1"/>
              <a:t>валідацію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5F9E4A1-45D8-427B-9097-4627BB170176}"/>
              </a:ext>
            </a:extLst>
          </p:cNvPr>
          <p:cNvCxnSpPr/>
          <p:nvPr/>
        </p:nvCxnSpPr>
        <p:spPr>
          <a:xfrm>
            <a:off x="11754035" y="292963"/>
            <a:ext cx="0" cy="6312023"/>
          </a:xfrm>
          <a:prstGeom prst="line">
            <a:avLst/>
          </a:prstGeom>
          <a:ln w="47625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B6BCD3-1E4E-4152-AD31-E0B1AC40B06E}"/>
              </a:ext>
            </a:extLst>
          </p:cNvPr>
          <p:cNvSpPr/>
          <p:nvPr/>
        </p:nvSpPr>
        <p:spPr>
          <a:xfrm>
            <a:off x="11336120" y="2188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2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Cool White Backgrounds - Wallpaper Cave">
            <a:extLst>
              <a:ext uri="{FF2B5EF4-FFF2-40B4-BE49-F238E27FC236}">
                <a16:creationId xmlns:a16="http://schemas.microsoft.com/office/drawing/2014/main" id="{7D481DC7-41FD-4759-A2ED-A914E0DA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18256"/>
            <a:ext cx="12192000" cy="687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C21E0-6E7B-4C24-B195-1C207D2E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6232124" cy="1325563"/>
          </a:xfrm>
        </p:spPr>
        <p:txBody>
          <a:bodyPr/>
          <a:lstStyle/>
          <a:p>
            <a:r>
              <a:rPr lang="uk-U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Контроль переглядів</a:t>
            </a:r>
            <a:endParaRPr lang="ru-RU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569E6-E944-4134-8BE2-FD57FDEE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045" y="1234628"/>
            <a:ext cx="7320379" cy="1769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/>
              <a:t>Детальні перегляди продуктів також відслідковуються. 3 продукти з найбільшою кількістю переглядів демонструються на домашній сторінці. Для того щоб цим не можна було маніпулювати за допомогою ботів, контролюються останні перегляди користувача за допомогою сесій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D45CB1-7F5B-4359-B01C-5FE1DCB4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2" y="3180739"/>
            <a:ext cx="7900387" cy="3500979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AFDF9F1-736F-4866-9D5D-5D1CF45FF717}"/>
              </a:ext>
            </a:extLst>
          </p:cNvPr>
          <p:cNvCxnSpPr/>
          <p:nvPr/>
        </p:nvCxnSpPr>
        <p:spPr>
          <a:xfrm>
            <a:off x="11754035" y="292963"/>
            <a:ext cx="0" cy="6312023"/>
          </a:xfrm>
          <a:prstGeom prst="line">
            <a:avLst/>
          </a:prstGeom>
          <a:ln w="47625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D37712-861E-4676-BF31-1AE0591AA0A0}"/>
              </a:ext>
            </a:extLst>
          </p:cNvPr>
          <p:cNvSpPr/>
          <p:nvPr/>
        </p:nvSpPr>
        <p:spPr>
          <a:xfrm>
            <a:off x="11336120" y="2188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34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xternal-content.duckduckgo.com/iu/?u=https%3A%2F%2Fcmkt-image-prd.global.ssl.fastly.net%2F0.1.0%2Fps%2F1149691%2F1160%2F772%2Fm1%2Ffpnw%2Fwm0%2Fpreview-set-01-.jpg%3F1459800362%26s%3Dfda6468a103dd34fe6c55b5d89e9425c&amp;f=1&amp;nofb=1&amp;ipt=50a9f32d609e98ab246c8e3fbf135ec4ba68cba6ef8eaeae9828590dba5541e8&amp;ipo=images">
            <a:extLst>
              <a:ext uri="{FF2B5EF4-FFF2-40B4-BE49-F238E27FC236}">
                <a16:creationId xmlns:a16="http://schemas.microsoft.com/office/drawing/2014/main" id="{0C8946F4-E836-495A-92F9-D1DCA1DD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03" y="2187838"/>
            <a:ext cx="6354470" cy="42291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5496C4-8CA0-4EA6-8C8D-6B0B64AC1422}"/>
              </a:ext>
            </a:extLst>
          </p:cNvPr>
          <p:cNvSpPr/>
          <p:nvPr/>
        </p:nvSpPr>
        <p:spPr>
          <a:xfrm>
            <a:off x="713171" y="971544"/>
            <a:ext cx="7953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Чекаємо</a:t>
            </a:r>
            <a:r>
              <a:rPr lang="ru-R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у нас в </a:t>
            </a:r>
            <a:r>
              <a:rPr lang="ru-RU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магазині</a:t>
            </a:r>
            <a:r>
              <a:rPr lang="ru-R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4774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241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 Технічне завдання:</vt:lpstr>
      <vt:lpstr> В проєкті використані:</vt:lpstr>
      <vt:lpstr>Використана структура бази даних</vt:lpstr>
      <vt:lpstr>Сторінки магазину</vt:lpstr>
      <vt:lpstr> Взаємодія з магазином</vt:lpstr>
      <vt:lpstr>Модерування користувачів</vt:lpstr>
      <vt:lpstr>   Контроль переглядів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Ростик Жмура</dc:creator>
  <cp:lastModifiedBy>Ростик Жмура</cp:lastModifiedBy>
  <cp:revision>25</cp:revision>
  <dcterms:created xsi:type="dcterms:W3CDTF">2023-09-19T13:58:48Z</dcterms:created>
  <dcterms:modified xsi:type="dcterms:W3CDTF">2023-09-25T10:20:43Z</dcterms:modified>
</cp:coreProperties>
</file>