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68" r:id="rId2"/>
    <p:sldId id="285" r:id="rId3"/>
    <p:sldId id="290" r:id="rId4"/>
    <p:sldId id="302" r:id="rId5"/>
    <p:sldId id="303" r:id="rId6"/>
    <p:sldId id="304" r:id="rId7"/>
    <p:sldId id="305" r:id="rId8"/>
    <p:sldId id="271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7" r:id="rId19"/>
    <p:sldId id="315" r:id="rId20"/>
    <p:sldId id="316" r:id="rId21"/>
    <p:sldId id="299" r:id="rId22"/>
    <p:sldId id="281" r:id="rId23"/>
  </p:sldIdLst>
  <p:sldSz cx="12192000" cy="6858000"/>
  <p:notesSz cx="6858000" cy="9144000"/>
  <p:embeddedFontLst>
    <p:embeddedFont>
      <p:font typeface="DB Ozone X" panose="02000506090000020004" pitchFamily="2" charset="-34"/>
      <p:regular r:id="rId24"/>
      <p:bold r:id="rId25"/>
      <p:italic r:id="rId26"/>
      <p:boldItalic r:id="rId27"/>
    </p:embeddedFont>
    <p:embeddedFont>
      <p:font typeface="TH SarabunPSK" panose="020B0500040200020003" pitchFamily="34" charset="-34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84"/>
    <a:srgbClr val="00BCAF"/>
    <a:srgbClr val="3FFFF1"/>
    <a:srgbClr val="006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5509581" y="4635500"/>
            <a:ext cx="4598360" cy="2211146"/>
          </a:xfrm>
          <a:prstGeom prst="triangle">
            <a:avLst>
              <a:gd name="adj" fmla="val 481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8C36F03-812E-4C3E-903A-26C6274185F3}"/>
              </a:ext>
            </a:extLst>
          </p:cNvPr>
          <p:cNvGrpSpPr/>
          <p:nvPr userDrawn="1"/>
        </p:nvGrpSpPr>
        <p:grpSpPr>
          <a:xfrm>
            <a:off x="0" y="-1"/>
            <a:ext cx="12306392" cy="6858001"/>
            <a:chOff x="0" y="-1"/>
            <a:chExt cx="12306392" cy="685800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5535941" y="-1"/>
              <a:ext cx="6770451" cy="685800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B6DBF-ED45-4187-B6E9-64674F6B8295}"/>
                </a:ext>
              </a:extLst>
            </p:cNvPr>
            <p:cNvSpPr/>
            <p:nvPr userDrawn="1"/>
          </p:nvSpPr>
          <p:spPr>
            <a:xfrm>
              <a:off x="0" y="0"/>
              <a:ext cx="5535941" cy="68466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41" y="453232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141" y="3332957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51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27E8-CCC3-46CF-8100-B744CF80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36ADA-C7FF-42B3-90F6-A820702F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7899A-B0EA-473D-8514-650C5BDA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D4BBA-B124-4435-8533-288D1D78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099A38E-7E52-4AD9-BA11-76C9484350D7}"/>
              </a:ext>
            </a:extLst>
          </p:cNvPr>
          <p:cNvSpPr/>
          <p:nvPr userDrawn="1"/>
        </p:nvSpPr>
        <p:spPr>
          <a:xfrm flipV="1">
            <a:off x="0" y="-3"/>
            <a:ext cx="12192000" cy="68580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9E392A-03F4-4A80-A2D6-1CF5C1244901}"/>
              </a:ext>
            </a:extLst>
          </p:cNvPr>
          <p:cNvSpPr/>
          <p:nvPr userDrawn="1"/>
        </p:nvSpPr>
        <p:spPr>
          <a:xfrm>
            <a:off x="0" y="5878332"/>
            <a:ext cx="12204700" cy="966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4857FC-D389-4F55-80C7-7AA628959113}"/>
              </a:ext>
            </a:extLst>
          </p:cNvPr>
          <p:cNvGrpSpPr/>
          <p:nvPr userDrawn="1"/>
        </p:nvGrpSpPr>
        <p:grpSpPr>
          <a:xfrm>
            <a:off x="11229561" y="5878332"/>
            <a:ext cx="975139" cy="966968"/>
            <a:chOff x="7457661" y="3249432"/>
            <a:chExt cx="975139" cy="966968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93ABA4DB-C41F-4D10-973A-200194AF8782}"/>
                </a:ext>
              </a:extLst>
            </p:cNvPr>
            <p:cNvSpPr/>
            <p:nvPr/>
          </p:nvSpPr>
          <p:spPr>
            <a:xfrm>
              <a:off x="7467600" y="3249432"/>
              <a:ext cx="965200" cy="966968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49151B9-CA2D-4C7D-8BE2-A218A10AE9E4}"/>
                </a:ext>
              </a:extLst>
            </p:cNvPr>
            <p:cNvSpPr/>
            <p:nvPr/>
          </p:nvSpPr>
          <p:spPr>
            <a:xfrm flipV="1">
              <a:off x="7457661" y="3249432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B8C6AC-A93D-41BC-AFC7-0EBF3D76A821}"/>
              </a:ext>
            </a:extLst>
          </p:cNvPr>
          <p:cNvGrpSpPr/>
          <p:nvPr userDrawn="1"/>
        </p:nvGrpSpPr>
        <p:grpSpPr>
          <a:xfrm>
            <a:off x="9286780" y="6090930"/>
            <a:ext cx="1639544" cy="481698"/>
            <a:chOff x="14524695" y="4940489"/>
            <a:chExt cx="3133725" cy="920687"/>
          </a:xfrm>
        </p:grpSpPr>
        <p:grpSp>
          <p:nvGrpSpPr>
            <p:cNvPr id="13" name="Graphic 4">
              <a:extLst>
                <a:ext uri="{FF2B5EF4-FFF2-40B4-BE49-F238E27FC236}">
                  <a16:creationId xmlns:a16="http://schemas.microsoft.com/office/drawing/2014/main" id="{898F5105-837D-4767-9BE8-DC0E8661D434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chemeClr val="bg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1789332-92E7-4706-AA91-1EAC24BA93D9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147DEAA-4C05-469B-BFFC-20F36DB158A4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77A0CAE-8799-4CD5-9042-AC4289395C24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1977350-2CBB-4383-A588-FCE1F075E858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5A87899-EF67-4EFD-82F1-3261E97F0B3B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AC317AA-DAA5-421F-B531-D81FE148FDBE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4A75AC-7513-438B-A79A-48F772059303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CE2E12F-256A-4A51-B1EF-F18C6CBE1E35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CD8ED5C-180D-4FC3-AE71-4A8BEC6D2620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4">
              <a:extLst>
                <a:ext uri="{FF2B5EF4-FFF2-40B4-BE49-F238E27FC236}">
                  <a16:creationId xmlns:a16="http://schemas.microsoft.com/office/drawing/2014/main" id="{75969878-D390-4EE0-A74C-C377D61BE50E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4F6271E-425A-4682-ADAA-9C201EF2BED4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04CF068-7198-47BE-9DCA-45376D0B4F39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6554117-1F54-45DE-8874-FA1BC8F4B923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BEE5D08-1E6B-418A-A799-F2A0B13A1916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0D4BF39-0BC8-4EF8-ADD3-215941615F24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946EDA1-A3A7-4DE8-B975-9EEABCE6C769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9D7EA1-5D7D-413F-A39F-61DE210F7743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44D607-9199-4B67-9D02-FA7F7513BBF5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432CAB3-8830-4C1E-9437-FF1D5E1E1D91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2E78134-7F03-484A-B01F-575309A5C2FB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EA1F772-EF10-4051-82D0-86B2499B28C4}"/>
              </a:ext>
            </a:extLst>
          </p:cNvPr>
          <p:cNvSpPr/>
          <p:nvPr userDrawn="1"/>
        </p:nvSpPr>
        <p:spPr>
          <a:xfrm>
            <a:off x="11239500" y="4978400"/>
            <a:ext cx="965200" cy="89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594AE3-8D4F-46E4-8BDE-1BCB55A48053}"/>
              </a:ext>
            </a:extLst>
          </p:cNvPr>
          <p:cNvGrpSpPr/>
          <p:nvPr userDrawn="1"/>
        </p:nvGrpSpPr>
        <p:grpSpPr>
          <a:xfrm>
            <a:off x="11380039" y="5120804"/>
            <a:ext cx="664243" cy="613127"/>
            <a:chOff x="14524409" y="1692274"/>
            <a:chExt cx="3134011" cy="289283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A62AC01-34A8-4689-93E5-2771688D08B5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C46A02-98E1-4BC7-A501-0C05D4EA3797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41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E61EA4A7-F704-439D-AEE4-EE39EA91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49707C4D-E760-48D2-8A97-97DFCDDD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89F22B82-E3F1-46CC-BDF3-820A939E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5130" y="6356350"/>
            <a:ext cx="2743200" cy="365125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fld id="{9E1EE061-BC0E-4B3E-9168-63EAA0DE5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2C1035-2DEA-41A6-9622-DD2C6283D23E}"/>
              </a:ext>
            </a:extLst>
          </p:cNvPr>
          <p:cNvSpPr/>
          <p:nvPr userDrawn="1"/>
        </p:nvSpPr>
        <p:spPr>
          <a:xfrm>
            <a:off x="1029598" y="0"/>
            <a:ext cx="10578202" cy="9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455429F1-5D56-4727-922E-6A216E4FE0F7}"/>
              </a:ext>
            </a:extLst>
          </p:cNvPr>
          <p:cNvSpPr/>
          <p:nvPr userDrawn="1"/>
        </p:nvSpPr>
        <p:spPr>
          <a:xfrm>
            <a:off x="11226800" y="-14468"/>
            <a:ext cx="965200" cy="96696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8256915-7D74-4DE7-8D51-135D1CF6DD33}"/>
              </a:ext>
            </a:extLst>
          </p:cNvPr>
          <p:cNvSpPr/>
          <p:nvPr userDrawn="1"/>
        </p:nvSpPr>
        <p:spPr>
          <a:xfrm flipV="1">
            <a:off x="11226800" y="-14468"/>
            <a:ext cx="965200" cy="481698"/>
          </a:xfrm>
          <a:prstGeom prst="triangle">
            <a:avLst>
              <a:gd name="adj" fmla="val 497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D969F79C-7E8A-455B-9C02-DDBFB04C94C4}"/>
              </a:ext>
            </a:extLst>
          </p:cNvPr>
          <p:cNvGrpSpPr/>
          <p:nvPr userDrawn="1"/>
        </p:nvGrpSpPr>
        <p:grpSpPr>
          <a:xfrm>
            <a:off x="238875" y="112532"/>
            <a:ext cx="631454" cy="839968"/>
            <a:chOff x="14524409" y="1692274"/>
            <a:chExt cx="3134011" cy="4168902"/>
          </a:xfrm>
        </p:grpSpPr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63BCC359-9468-4570-AF40-AADC69236977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rgbClr val="006664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D643F82-97C0-49B8-97D0-D19C0725E4B7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18821B6-085C-4FB9-87F5-6482296FBE24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4A7FF4B-3233-49C2-8AF8-4E288A20CA0A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82832F5-A035-49B4-91F9-FF44374244D2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DCF4E57-7D87-4A4B-9E06-134420812C1A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7C90B5-7C0A-46FB-97FE-6F0EF56A5C18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419712E-D722-4625-8F02-6AD7EE99EED2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C3D92A3-14F8-4626-823D-F144FA6E6D00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679C79-83F7-404F-9994-84F11E0EC42A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aphic 4">
              <a:extLst>
                <a:ext uri="{FF2B5EF4-FFF2-40B4-BE49-F238E27FC236}">
                  <a16:creationId xmlns:a16="http://schemas.microsoft.com/office/drawing/2014/main" id="{103EB2EE-2BC1-499A-8EB4-E511D37CBAC6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rgbClr val="006664"/>
            </a:soli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895928F-5C44-4E25-821A-18ECCB6F8B2B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0C67471-16E6-4A88-8D34-BAA7307B0B70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3AAF7AD-45AD-4E68-9EE3-130B5BD0E38F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07EB6A0-6C8F-4E44-9E55-A8DA61454D68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441911B-9B8A-4CBA-B57E-9282D1620BED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ACA87F1-2F5A-4C1C-B252-5245B1F2457D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131B596-0FED-4365-A92B-5E5E589EF4B1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DA9601A-B153-4C84-A485-5D9658DD6927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D243CDF-36B7-4062-8260-832DF8426ED7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91BC3C8-4451-4B55-9EC0-97327B378BE6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D04AA-7185-4D84-96E6-771308AFF974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AB65CF-3AA7-4CE3-B291-AC57AE567AF7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54" y="-126121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181BD-D61B-4219-A4EA-4E5DDF43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83-FF94-4975-B16B-DD59F3C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EE82F-C185-42EE-A029-100DF485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7230" y="536660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9E1EE061-BC0E-4B3E-9168-63EAA0DE5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6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2C1035-2DEA-41A6-9622-DD2C6283D23E}"/>
              </a:ext>
            </a:extLst>
          </p:cNvPr>
          <p:cNvSpPr/>
          <p:nvPr userDrawn="1"/>
        </p:nvSpPr>
        <p:spPr>
          <a:xfrm>
            <a:off x="1029598" y="0"/>
            <a:ext cx="10578202" cy="95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455429F1-5D56-4727-922E-6A216E4FE0F7}"/>
              </a:ext>
            </a:extLst>
          </p:cNvPr>
          <p:cNvSpPr/>
          <p:nvPr userDrawn="1"/>
        </p:nvSpPr>
        <p:spPr>
          <a:xfrm>
            <a:off x="11226800" y="-14468"/>
            <a:ext cx="965200" cy="96696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8256915-7D74-4DE7-8D51-135D1CF6DD33}"/>
              </a:ext>
            </a:extLst>
          </p:cNvPr>
          <p:cNvSpPr/>
          <p:nvPr userDrawn="1"/>
        </p:nvSpPr>
        <p:spPr>
          <a:xfrm flipV="1">
            <a:off x="11226800" y="-14468"/>
            <a:ext cx="965200" cy="481698"/>
          </a:xfrm>
          <a:prstGeom prst="triangle">
            <a:avLst>
              <a:gd name="adj" fmla="val 49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D969F79C-7E8A-455B-9C02-DDBFB04C94C4}"/>
              </a:ext>
            </a:extLst>
          </p:cNvPr>
          <p:cNvGrpSpPr/>
          <p:nvPr userDrawn="1"/>
        </p:nvGrpSpPr>
        <p:grpSpPr>
          <a:xfrm>
            <a:off x="238875" y="112532"/>
            <a:ext cx="631454" cy="839968"/>
            <a:chOff x="14524409" y="1692274"/>
            <a:chExt cx="3134011" cy="4168902"/>
          </a:xfrm>
        </p:grpSpPr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63BCC359-9468-4570-AF40-AADC69236977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rgbClr val="006664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D643F82-97C0-49B8-97D0-D19C0725E4B7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18821B6-085C-4FB9-87F5-6482296FBE24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4A7FF4B-3233-49C2-8AF8-4E288A20CA0A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82832F5-A035-49B4-91F9-FF44374244D2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DCF4E57-7D87-4A4B-9E06-134420812C1A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7C90B5-7C0A-46FB-97FE-6F0EF56A5C18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419712E-D722-4625-8F02-6AD7EE99EED2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C3D92A3-14F8-4626-823D-F144FA6E6D00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679C79-83F7-404F-9994-84F11E0EC42A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aphic 4">
              <a:extLst>
                <a:ext uri="{FF2B5EF4-FFF2-40B4-BE49-F238E27FC236}">
                  <a16:creationId xmlns:a16="http://schemas.microsoft.com/office/drawing/2014/main" id="{103EB2EE-2BC1-499A-8EB4-E511D37CBAC6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rgbClr val="006664"/>
            </a:soli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895928F-5C44-4E25-821A-18ECCB6F8B2B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0C67471-16E6-4A88-8D34-BAA7307B0B70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3AAF7AD-45AD-4E68-9EE3-130B5BD0E38F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07EB6A0-6C8F-4E44-9E55-A8DA61454D68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441911B-9B8A-4CBA-B57E-9282D1620BED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ACA87F1-2F5A-4C1C-B252-5245B1F2457D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131B596-0FED-4365-A92B-5E5E589EF4B1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DA9601A-B153-4C84-A485-5D9658DD6927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D243CDF-36B7-4062-8260-832DF8426ED7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91BC3C8-4451-4B55-9EC0-97327B378BE6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D04AA-7185-4D84-96E6-771308AFF974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AB65CF-3AA7-4CE3-B291-AC57AE567AF7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54" y="-126121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746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88" y="433894"/>
            <a:ext cx="10515600" cy="48050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A3D15B-2D1B-4761-97AE-BC2206DEB654}"/>
              </a:ext>
            </a:extLst>
          </p:cNvPr>
          <p:cNvGrpSpPr/>
          <p:nvPr userDrawn="1"/>
        </p:nvGrpSpPr>
        <p:grpSpPr>
          <a:xfrm>
            <a:off x="345661" y="315732"/>
            <a:ext cx="616427" cy="598668"/>
            <a:chOff x="7437148" y="3249432"/>
            <a:chExt cx="995652" cy="966968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E72C036-3E31-409C-9645-66F95FACB5CF}"/>
                </a:ext>
              </a:extLst>
            </p:cNvPr>
            <p:cNvSpPr/>
            <p:nvPr/>
          </p:nvSpPr>
          <p:spPr>
            <a:xfrm flipV="1">
              <a:off x="7437148" y="3249432"/>
              <a:ext cx="965201" cy="481698"/>
            </a:xfrm>
            <a:prstGeom prst="triangle">
              <a:avLst>
                <a:gd name="adj" fmla="val 49795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>
              <a:extLst>
                <a:ext uri="{FF2B5EF4-FFF2-40B4-BE49-F238E27FC236}">
                  <a16:creationId xmlns:a16="http://schemas.microsoft.com/office/drawing/2014/main" id="{41B5535A-8BB0-4C2D-9381-8B9144C88D38}"/>
                </a:ext>
              </a:extLst>
            </p:cNvPr>
            <p:cNvSpPr/>
            <p:nvPr/>
          </p:nvSpPr>
          <p:spPr>
            <a:xfrm>
              <a:off x="7467600" y="3249432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803AE8-970D-4D35-B85E-EF9A224B86E8}"/>
              </a:ext>
            </a:extLst>
          </p:cNvPr>
          <p:cNvCxnSpPr/>
          <p:nvPr userDrawn="1"/>
        </p:nvCxnSpPr>
        <p:spPr>
          <a:xfrm>
            <a:off x="345661" y="1193800"/>
            <a:ext cx="1142723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32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402" y="0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15F628-FDCA-4227-9A5B-66B1C53B5D6C}"/>
              </a:ext>
            </a:extLst>
          </p:cNvPr>
          <p:cNvGrpSpPr/>
          <p:nvPr userDrawn="1"/>
        </p:nvGrpSpPr>
        <p:grpSpPr>
          <a:xfrm>
            <a:off x="0" y="0"/>
            <a:ext cx="965200" cy="1933936"/>
            <a:chOff x="0" y="0"/>
            <a:chExt cx="965200" cy="19339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4965F-901C-4F95-85C8-1BAAF6AF87F0}"/>
                </a:ext>
              </a:extLst>
            </p:cNvPr>
            <p:cNvGrpSpPr/>
            <p:nvPr/>
          </p:nvGrpSpPr>
          <p:grpSpPr>
            <a:xfrm>
              <a:off x="0" y="0"/>
              <a:ext cx="965200" cy="966968"/>
              <a:chOff x="7467600" y="3249432"/>
              <a:chExt cx="965200" cy="966968"/>
            </a:xfrm>
          </p:grpSpPr>
          <p:sp>
            <p:nvSpPr>
              <p:cNvPr id="84" name="Right Triangle 83">
                <a:extLst>
                  <a:ext uri="{FF2B5EF4-FFF2-40B4-BE49-F238E27FC236}">
                    <a16:creationId xmlns:a16="http://schemas.microsoft.com/office/drawing/2014/main" id="{CCBF33CE-6184-402F-BC3B-114711A7773B}"/>
                  </a:ext>
                </a:extLst>
              </p:cNvPr>
              <p:cNvSpPr/>
              <p:nvPr/>
            </p:nvSpPr>
            <p:spPr>
              <a:xfrm>
                <a:off x="7467600" y="3249432"/>
                <a:ext cx="965200" cy="966968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F5EF83C-06D2-48F1-B42D-F05C398C6393}"/>
                  </a:ext>
                </a:extLst>
              </p:cNvPr>
              <p:cNvSpPr/>
              <p:nvPr/>
            </p:nvSpPr>
            <p:spPr>
              <a:xfrm flipV="1">
                <a:off x="7467600" y="3249432"/>
                <a:ext cx="965200" cy="481698"/>
              </a:xfrm>
              <a:prstGeom prst="triangle">
                <a:avLst>
                  <a:gd name="adj" fmla="val 497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6FCE7B-B1DA-482E-A6FA-A50893D7EC74}"/>
                </a:ext>
              </a:extLst>
            </p:cNvPr>
            <p:cNvSpPr/>
            <p:nvPr/>
          </p:nvSpPr>
          <p:spPr>
            <a:xfrm>
              <a:off x="0" y="966968"/>
              <a:ext cx="965200" cy="966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CA86285-2CE5-4EF4-B121-19CCA0BB6DAA}"/>
                </a:ext>
              </a:extLst>
            </p:cNvPr>
            <p:cNvGrpSpPr/>
            <p:nvPr/>
          </p:nvGrpSpPr>
          <p:grpSpPr>
            <a:xfrm>
              <a:off x="119136" y="906120"/>
              <a:ext cx="726927" cy="966968"/>
              <a:chOff x="-2615188" y="3151351"/>
              <a:chExt cx="1411316" cy="1877351"/>
            </a:xfrm>
          </p:grpSpPr>
          <p:grpSp>
            <p:nvGrpSpPr>
              <p:cNvPr id="34" name="Graphic 4">
                <a:extLst>
                  <a:ext uri="{FF2B5EF4-FFF2-40B4-BE49-F238E27FC236}">
                    <a16:creationId xmlns:a16="http://schemas.microsoft.com/office/drawing/2014/main" id="{74178CD3-7878-49E6-8EEC-CCED8229FC64}"/>
                  </a:ext>
                </a:extLst>
              </p:cNvPr>
              <p:cNvGrpSpPr/>
              <p:nvPr/>
            </p:nvGrpSpPr>
            <p:grpSpPr>
              <a:xfrm>
                <a:off x="-2615059" y="4614096"/>
                <a:ext cx="1411187" cy="184441"/>
                <a:chOff x="14524695" y="4940489"/>
                <a:chExt cx="3133725" cy="409575"/>
              </a:xfrm>
              <a:solidFill>
                <a:schemeClr val="bg1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6BFFB100-BF1D-4D04-B217-52AEBCA30001}"/>
                    </a:ext>
                  </a:extLst>
                </p:cNvPr>
                <p:cNvSpPr/>
                <p:nvPr/>
              </p:nvSpPr>
              <p:spPr>
                <a:xfrm>
                  <a:off x="14524695" y="4943919"/>
                  <a:ext cx="323850" cy="400050"/>
                </a:xfrm>
                <a:custGeom>
                  <a:avLst/>
                  <a:gdLst>
                    <a:gd name="connsiteX0" fmla="*/ 236982 w 323850"/>
                    <a:gd name="connsiteY0" fmla="*/ 407384 h 400050"/>
                    <a:gd name="connsiteX1" fmla="*/ 132207 w 323850"/>
                    <a:gd name="connsiteY1" fmla="*/ 221837 h 400050"/>
                    <a:gd name="connsiteX2" fmla="*/ 79724 w 323850"/>
                    <a:gd name="connsiteY2" fmla="*/ 284797 h 400050"/>
                    <a:gd name="connsiteX3" fmla="*/ 79724 w 323850"/>
                    <a:gd name="connsiteY3" fmla="*/ 407384 h 400050"/>
                    <a:gd name="connsiteX4" fmla="*/ 0 w 323850"/>
                    <a:gd name="connsiteY4" fmla="*/ 407384 h 400050"/>
                    <a:gd name="connsiteX5" fmla="*/ 0 w 323850"/>
                    <a:gd name="connsiteY5" fmla="*/ 0 h 400050"/>
                    <a:gd name="connsiteX6" fmla="*/ 58103 w 323850"/>
                    <a:gd name="connsiteY6" fmla="*/ 0 h 400050"/>
                    <a:gd name="connsiteX7" fmla="*/ 79724 w 323850"/>
                    <a:gd name="connsiteY7" fmla="*/ 21527 h 400050"/>
                    <a:gd name="connsiteX8" fmla="*/ 79724 w 323850"/>
                    <a:gd name="connsiteY8" fmla="*/ 177451 h 400050"/>
                    <a:gd name="connsiteX9" fmla="*/ 223171 w 323850"/>
                    <a:gd name="connsiteY9" fmla="*/ 0 h 400050"/>
                    <a:gd name="connsiteX10" fmla="*/ 320040 w 323850"/>
                    <a:gd name="connsiteY10" fmla="*/ 0 h 400050"/>
                    <a:gd name="connsiteX11" fmla="*/ 184976 w 323850"/>
                    <a:gd name="connsiteY11" fmla="*/ 161925 h 400050"/>
                    <a:gd name="connsiteX12" fmla="*/ 329851 w 323850"/>
                    <a:gd name="connsiteY12" fmla="*/ 407384 h 400050"/>
                    <a:gd name="connsiteX13" fmla="*/ 236982 w 323850"/>
                    <a:gd name="connsiteY13" fmla="*/ 407384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3850" h="400050">
                      <a:moveTo>
                        <a:pt x="236982" y="407384"/>
                      </a:moveTo>
                      <a:lnTo>
                        <a:pt x="132207" y="221837"/>
                      </a:lnTo>
                      <a:lnTo>
                        <a:pt x="79724" y="284797"/>
                      </a:lnTo>
                      <a:lnTo>
                        <a:pt x="79724" y="407384"/>
                      </a:lnTo>
                      <a:lnTo>
                        <a:pt x="0" y="407384"/>
                      </a:lnTo>
                      <a:lnTo>
                        <a:pt x="0" y="0"/>
                      </a:lnTo>
                      <a:lnTo>
                        <a:pt x="58103" y="0"/>
                      </a:lnTo>
                      <a:cubicBezTo>
                        <a:pt x="70009" y="0"/>
                        <a:pt x="79724" y="9620"/>
                        <a:pt x="79724" y="21527"/>
                      </a:cubicBezTo>
                      <a:lnTo>
                        <a:pt x="79724" y="177451"/>
                      </a:lnTo>
                      <a:lnTo>
                        <a:pt x="223171" y="0"/>
                      </a:lnTo>
                      <a:lnTo>
                        <a:pt x="320040" y="0"/>
                      </a:lnTo>
                      <a:lnTo>
                        <a:pt x="184976" y="161925"/>
                      </a:lnTo>
                      <a:lnTo>
                        <a:pt x="329851" y="407384"/>
                      </a:lnTo>
                      <a:lnTo>
                        <a:pt x="236982" y="40738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1EEE250-C0F3-474E-82F5-A6F281324C71}"/>
                    </a:ext>
                  </a:extLst>
                </p:cNvPr>
                <p:cNvSpPr/>
                <p:nvPr/>
              </p:nvSpPr>
              <p:spPr>
                <a:xfrm>
                  <a:off x="14887978" y="4943728"/>
                  <a:ext cx="352425" cy="400050"/>
                </a:xfrm>
                <a:custGeom>
                  <a:avLst/>
                  <a:gdLst>
                    <a:gd name="connsiteX0" fmla="*/ 276416 w 352425"/>
                    <a:gd name="connsiteY0" fmla="*/ 407575 h 400050"/>
                    <a:gd name="connsiteX1" fmla="*/ 252317 w 352425"/>
                    <a:gd name="connsiteY1" fmla="*/ 335375 h 400050"/>
                    <a:gd name="connsiteX2" fmla="*/ 107537 w 352425"/>
                    <a:gd name="connsiteY2" fmla="*/ 335375 h 400050"/>
                    <a:gd name="connsiteX3" fmla="*/ 82868 w 352425"/>
                    <a:gd name="connsiteY3" fmla="*/ 407575 h 400050"/>
                    <a:gd name="connsiteX4" fmla="*/ 0 w 352425"/>
                    <a:gd name="connsiteY4" fmla="*/ 407575 h 400050"/>
                    <a:gd name="connsiteX5" fmla="*/ 148019 w 352425"/>
                    <a:gd name="connsiteY5" fmla="*/ 0 h 400050"/>
                    <a:gd name="connsiteX6" fmla="*/ 195548 w 352425"/>
                    <a:gd name="connsiteY6" fmla="*/ 0 h 400050"/>
                    <a:gd name="connsiteX7" fmla="*/ 215741 w 352425"/>
                    <a:gd name="connsiteY7" fmla="*/ 14192 h 400050"/>
                    <a:gd name="connsiteX8" fmla="*/ 359378 w 352425"/>
                    <a:gd name="connsiteY8" fmla="*/ 407575 h 400050"/>
                    <a:gd name="connsiteX9" fmla="*/ 276416 w 352425"/>
                    <a:gd name="connsiteY9" fmla="*/ 407575 h 400050"/>
                    <a:gd name="connsiteX10" fmla="*/ 181547 w 352425"/>
                    <a:gd name="connsiteY10" fmla="*/ 120396 h 400050"/>
                    <a:gd name="connsiteX11" fmla="*/ 130016 w 352425"/>
                    <a:gd name="connsiteY11" fmla="*/ 268986 h 400050"/>
                    <a:gd name="connsiteX12" fmla="*/ 231267 w 352425"/>
                    <a:gd name="connsiteY12" fmla="*/ 268986 h 400050"/>
                    <a:gd name="connsiteX13" fmla="*/ 181547 w 352425"/>
                    <a:gd name="connsiteY13" fmla="*/ 120396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2425" h="400050">
                      <a:moveTo>
                        <a:pt x="276416" y="407575"/>
                      </a:moveTo>
                      <a:lnTo>
                        <a:pt x="252317" y="335375"/>
                      </a:lnTo>
                      <a:lnTo>
                        <a:pt x="107537" y="335375"/>
                      </a:lnTo>
                      <a:lnTo>
                        <a:pt x="82868" y="407575"/>
                      </a:lnTo>
                      <a:lnTo>
                        <a:pt x="0" y="407575"/>
                      </a:lnTo>
                      <a:lnTo>
                        <a:pt x="148019" y="0"/>
                      </a:lnTo>
                      <a:lnTo>
                        <a:pt x="195548" y="0"/>
                      </a:lnTo>
                      <a:cubicBezTo>
                        <a:pt x="204502" y="0"/>
                        <a:pt x="212693" y="5715"/>
                        <a:pt x="215741" y="14192"/>
                      </a:cubicBezTo>
                      <a:lnTo>
                        <a:pt x="359378" y="407575"/>
                      </a:lnTo>
                      <a:lnTo>
                        <a:pt x="276416" y="407575"/>
                      </a:lnTo>
                      <a:close/>
                      <a:moveTo>
                        <a:pt x="181547" y="120396"/>
                      </a:moveTo>
                      <a:lnTo>
                        <a:pt x="130016" y="268986"/>
                      </a:lnTo>
                      <a:lnTo>
                        <a:pt x="231267" y="268986"/>
                      </a:lnTo>
                      <a:lnTo>
                        <a:pt x="181547" y="1203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DCE8142-B2D5-4AB9-934B-CF1EF57A8816}"/>
                    </a:ext>
                  </a:extLst>
                </p:cNvPr>
                <p:cNvSpPr/>
                <p:nvPr/>
              </p:nvSpPr>
              <p:spPr>
                <a:xfrm>
                  <a:off x="15276789" y="4940489"/>
                  <a:ext cx="295275" cy="409575"/>
                </a:xfrm>
                <a:custGeom>
                  <a:avLst/>
                  <a:gdLst>
                    <a:gd name="connsiteX0" fmla="*/ 148876 w 295275"/>
                    <a:gd name="connsiteY0" fmla="*/ 414242 h 409575"/>
                    <a:gd name="connsiteX1" fmla="*/ 0 w 295275"/>
                    <a:gd name="connsiteY1" fmla="*/ 360521 h 409575"/>
                    <a:gd name="connsiteX2" fmla="*/ 51530 w 295275"/>
                    <a:gd name="connsiteY2" fmla="*/ 309182 h 409575"/>
                    <a:gd name="connsiteX3" fmla="*/ 150019 w 295275"/>
                    <a:gd name="connsiteY3" fmla="*/ 343471 h 409575"/>
                    <a:gd name="connsiteX4" fmla="*/ 222218 w 295275"/>
                    <a:gd name="connsiteY4" fmla="*/ 292703 h 409575"/>
                    <a:gd name="connsiteX5" fmla="*/ 209836 w 295275"/>
                    <a:gd name="connsiteY5" fmla="*/ 259080 h 409575"/>
                    <a:gd name="connsiteX6" fmla="*/ 173450 w 295275"/>
                    <a:gd name="connsiteY6" fmla="*/ 244412 h 409575"/>
                    <a:gd name="connsiteX7" fmla="*/ 124206 w 295275"/>
                    <a:gd name="connsiteY7" fmla="*/ 237458 h 409575"/>
                    <a:gd name="connsiteX8" fmla="*/ 45339 w 295275"/>
                    <a:gd name="connsiteY8" fmla="*/ 203835 h 409575"/>
                    <a:gd name="connsiteX9" fmla="*/ 16002 w 295275"/>
                    <a:gd name="connsiteY9" fmla="*/ 123730 h 409575"/>
                    <a:gd name="connsiteX10" fmla="*/ 158115 w 295275"/>
                    <a:gd name="connsiteY10" fmla="*/ 0 h 409575"/>
                    <a:gd name="connsiteX11" fmla="*/ 289560 w 295275"/>
                    <a:gd name="connsiteY11" fmla="*/ 47435 h 409575"/>
                    <a:gd name="connsiteX12" fmla="*/ 239268 w 295275"/>
                    <a:gd name="connsiteY12" fmla="*/ 97536 h 409575"/>
                    <a:gd name="connsiteX13" fmla="*/ 155639 w 295275"/>
                    <a:gd name="connsiteY13" fmla="*/ 69056 h 409575"/>
                    <a:gd name="connsiteX14" fmla="*/ 92678 w 295275"/>
                    <a:gd name="connsiteY14" fmla="*/ 120682 h 409575"/>
                    <a:gd name="connsiteX15" fmla="*/ 104966 w 295275"/>
                    <a:gd name="connsiteY15" fmla="*/ 150114 h 409575"/>
                    <a:gd name="connsiteX16" fmla="*/ 142399 w 295275"/>
                    <a:gd name="connsiteY16" fmla="*/ 166116 h 409575"/>
                    <a:gd name="connsiteX17" fmla="*/ 190405 w 295275"/>
                    <a:gd name="connsiteY17" fmla="*/ 172974 h 409575"/>
                    <a:gd name="connsiteX18" fmla="*/ 268415 w 295275"/>
                    <a:gd name="connsiteY18" fmla="*/ 204407 h 409575"/>
                    <a:gd name="connsiteX19" fmla="*/ 299847 w 295275"/>
                    <a:gd name="connsiteY19" fmla="*/ 290608 h 409575"/>
                    <a:gd name="connsiteX20" fmla="*/ 148876 w 295275"/>
                    <a:gd name="connsiteY20" fmla="*/ 414242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95275" h="409575">
                      <a:moveTo>
                        <a:pt x="148876" y="414242"/>
                      </a:moveTo>
                      <a:cubicBezTo>
                        <a:pt x="87344" y="414242"/>
                        <a:pt x="40100" y="401288"/>
                        <a:pt x="0" y="360521"/>
                      </a:cubicBezTo>
                      <a:lnTo>
                        <a:pt x="51530" y="309182"/>
                      </a:lnTo>
                      <a:cubicBezTo>
                        <a:pt x="77057" y="334709"/>
                        <a:pt x="112204" y="343471"/>
                        <a:pt x="150019" y="343471"/>
                      </a:cubicBezTo>
                      <a:cubicBezTo>
                        <a:pt x="196882" y="343471"/>
                        <a:pt x="222218" y="325374"/>
                        <a:pt x="222218" y="292703"/>
                      </a:cubicBezTo>
                      <a:cubicBezTo>
                        <a:pt x="222218" y="278606"/>
                        <a:pt x="217932" y="266605"/>
                        <a:pt x="209836" y="259080"/>
                      </a:cubicBezTo>
                      <a:cubicBezTo>
                        <a:pt x="201549" y="251270"/>
                        <a:pt x="192596" y="247079"/>
                        <a:pt x="173450" y="244412"/>
                      </a:cubicBezTo>
                      <a:lnTo>
                        <a:pt x="124206" y="237458"/>
                      </a:lnTo>
                      <a:cubicBezTo>
                        <a:pt x="89440" y="232315"/>
                        <a:pt x="63913" y="221266"/>
                        <a:pt x="45339" y="203835"/>
                      </a:cubicBezTo>
                      <a:cubicBezTo>
                        <a:pt x="25813" y="184309"/>
                        <a:pt x="16002" y="158210"/>
                        <a:pt x="16002" y="123730"/>
                      </a:cubicBezTo>
                      <a:cubicBezTo>
                        <a:pt x="16002" y="51054"/>
                        <a:pt x="69914" y="0"/>
                        <a:pt x="158115" y="0"/>
                      </a:cubicBezTo>
                      <a:cubicBezTo>
                        <a:pt x="214122" y="0"/>
                        <a:pt x="254889" y="13811"/>
                        <a:pt x="289560" y="47435"/>
                      </a:cubicBezTo>
                      <a:lnTo>
                        <a:pt x="239268" y="97536"/>
                      </a:lnTo>
                      <a:cubicBezTo>
                        <a:pt x="213455" y="72676"/>
                        <a:pt x="182785" y="69056"/>
                        <a:pt x="155639" y="69056"/>
                      </a:cubicBezTo>
                      <a:cubicBezTo>
                        <a:pt x="113348" y="69056"/>
                        <a:pt x="92678" y="92774"/>
                        <a:pt x="92678" y="120682"/>
                      </a:cubicBezTo>
                      <a:cubicBezTo>
                        <a:pt x="92678" y="131540"/>
                        <a:pt x="96202" y="141923"/>
                        <a:pt x="104966" y="150114"/>
                      </a:cubicBezTo>
                      <a:cubicBezTo>
                        <a:pt x="112967" y="157639"/>
                        <a:pt x="125921" y="164021"/>
                        <a:pt x="142399" y="166116"/>
                      </a:cubicBezTo>
                      <a:lnTo>
                        <a:pt x="190405" y="172974"/>
                      </a:lnTo>
                      <a:cubicBezTo>
                        <a:pt x="228029" y="178022"/>
                        <a:pt x="251365" y="188309"/>
                        <a:pt x="268415" y="204407"/>
                      </a:cubicBezTo>
                      <a:cubicBezTo>
                        <a:pt x="290036" y="225171"/>
                        <a:pt x="299847" y="254603"/>
                        <a:pt x="299847" y="290608"/>
                      </a:cubicBezTo>
                      <a:cubicBezTo>
                        <a:pt x="300038" y="369665"/>
                        <a:pt x="234125" y="414242"/>
                        <a:pt x="148876" y="4142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C94D9DD-6CBB-4140-BFB1-8A0EB416DF52}"/>
                    </a:ext>
                  </a:extLst>
                </p:cNvPr>
                <p:cNvSpPr/>
                <p:nvPr/>
              </p:nvSpPr>
              <p:spPr>
                <a:xfrm>
                  <a:off x="15643311" y="4943728"/>
                  <a:ext cx="266700" cy="400050"/>
                </a:xfrm>
                <a:custGeom>
                  <a:avLst/>
                  <a:gdLst>
                    <a:gd name="connsiteX0" fmla="*/ 0 w 266700"/>
                    <a:gd name="connsiteY0" fmla="*/ 407575 h 400050"/>
                    <a:gd name="connsiteX1" fmla="*/ 0 w 266700"/>
                    <a:gd name="connsiteY1" fmla="*/ 0 h 400050"/>
                    <a:gd name="connsiteX2" fmla="*/ 246983 w 266700"/>
                    <a:gd name="connsiteY2" fmla="*/ 0 h 400050"/>
                    <a:gd name="connsiteX3" fmla="*/ 268510 w 266700"/>
                    <a:gd name="connsiteY3" fmla="*/ 21622 h 400050"/>
                    <a:gd name="connsiteX4" fmla="*/ 268510 w 266700"/>
                    <a:gd name="connsiteY4" fmla="*/ 71057 h 400050"/>
                    <a:gd name="connsiteX5" fmla="*/ 79438 w 266700"/>
                    <a:gd name="connsiteY5" fmla="*/ 71057 h 400050"/>
                    <a:gd name="connsiteX6" fmla="*/ 79438 w 266700"/>
                    <a:gd name="connsiteY6" fmla="*/ 166783 h 400050"/>
                    <a:gd name="connsiteX7" fmla="*/ 240506 w 266700"/>
                    <a:gd name="connsiteY7" fmla="*/ 166783 h 400050"/>
                    <a:gd name="connsiteX8" fmla="*/ 240506 w 266700"/>
                    <a:gd name="connsiteY8" fmla="*/ 237744 h 400050"/>
                    <a:gd name="connsiteX9" fmla="*/ 79438 w 266700"/>
                    <a:gd name="connsiteY9" fmla="*/ 237744 h 400050"/>
                    <a:gd name="connsiteX10" fmla="*/ 79438 w 266700"/>
                    <a:gd name="connsiteY10" fmla="*/ 336518 h 400050"/>
                    <a:gd name="connsiteX11" fmla="*/ 268510 w 266700"/>
                    <a:gd name="connsiteY11" fmla="*/ 336518 h 400050"/>
                    <a:gd name="connsiteX12" fmla="*/ 268510 w 266700"/>
                    <a:gd name="connsiteY12" fmla="*/ 386144 h 400050"/>
                    <a:gd name="connsiteX13" fmla="*/ 246983 w 266700"/>
                    <a:gd name="connsiteY13" fmla="*/ 407670 h 400050"/>
                    <a:gd name="connsiteX14" fmla="*/ 0 w 266700"/>
                    <a:gd name="connsiteY14" fmla="*/ 407670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66700" h="400050">
                      <a:moveTo>
                        <a:pt x="0" y="407575"/>
                      </a:moveTo>
                      <a:lnTo>
                        <a:pt x="0" y="0"/>
                      </a:lnTo>
                      <a:lnTo>
                        <a:pt x="246983" y="0"/>
                      </a:lnTo>
                      <a:cubicBezTo>
                        <a:pt x="258889" y="0"/>
                        <a:pt x="268510" y="9620"/>
                        <a:pt x="268510" y="21622"/>
                      </a:cubicBezTo>
                      <a:lnTo>
                        <a:pt x="268510" y="71057"/>
                      </a:lnTo>
                      <a:lnTo>
                        <a:pt x="79438" y="71057"/>
                      </a:lnTo>
                      <a:lnTo>
                        <a:pt x="79438" y="166783"/>
                      </a:lnTo>
                      <a:lnTo>
                        <a:pt x="240506" y="166783"/>
                      </a:lnTo>
                      <a:lnTo>
                        <a:pt x="240506" y="237744"/>
                      </a:lnTo>
                      <a:lnTo>
                        <a:pt x="79438" y="237744"/>
                      </a:lnTo>
                      <a:lnTo>
                        <a:pt x="79438" y="336518"/>
                      </a:lnTo>
                      <a:lnTo>
                        <a:pt x="268510" y="336518"/>
                      </a:lnTo>
                      <a:lnTo>
                        <a:pt x="268510" y="386144"/>
                      </a:lnTo>
                      <a:cubicBezTo>
                        <a:pt x="268510" y="398050"/>
                        <a:pt x="258889" y="407670"/>
                        <a:pt x="246983" y="407670"/>
                      </a:cubicBezTo>
                      <a:lnTo>
                        <a:pt x="0" y="4076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8A6BD7A-EBD8-421F-B589-5201BB5DF515}"/>
                    </a:ext>
                  </a:extLst>
                </p:cNvPr>
                <p:cNvSpPr/>
                <p:nvPr/>
              </p:nvSpPr>
              <p:spPr>
                <a:xfrm>
                  <a:off x="15964780" y="4944014"/>
                  <a:ext cx="285750" cy="400050"/>
                </a:xfrm>
                <a:custGeom>
                  <a:avLst/>
                  <a:gdLst>
                    <a:gd name="connsiteX0" fmla="*/ 185928 w 285750"/>
                    <a:gd name="connsiteY0" fmla="*/ 70961 h 400050"/>
                    <a:gd name="connsiteX1" fmla="*/ 185928 w 285750"/>
                    <a:gd name="connsiteY1" fmla="*/ 407670 h 400050"/>
                    <a:gd name="connsiteX2" fmla="*/ 106108 w 285750"/>
                    <a:gd name="connsiteY2" fmla="*/ 407670 h 400050"/>
                    <a:gd name="connsiteX3" fmla="*/ 106108 w 285750"/>
                    <a:gd name="connsiteY3" fmla="*/ 70961 h 400050"/>
                    <a:gd name="connsiteX4" fmla="*/ 0 w 285750"/>
                    <a:gd name="connsiteY4" fmla="*/ 70961 h 400050"/>
                    <a:gd name="connsiteX5" fmla="*/ 0 w 285750"/>
                    <a:gd name="connsiteY5" fmla="*/ 21526 h 400050"/>
                    <a:gd name="connsiteX6" fmla="*/ 21622 w 285750"/>
                    <a:gd name="connsiteY6" fmla="*/ 0 h 400050"/>
                    <a:gd name="connsiteX7" fmla="*/ 270700 w 285750"/>
                    <a:gd name="connsiteY7" fmla="*/ 0 h 400050"/>
                    <a:gd name="connsiteX8" fmla="*/ 292322 w 285750"/>
                    <a:gd name="connsiteY8" fmla="*/ 21526 h 400050"/>
                    <a:gd name="connsiteX9" fmla="*/ 292322 w 285750"/>
                    <a:gd name="connsiteY9" fmla="*/ 70961 h 400050"/>
                    <a:gd name="connsiteX10" fmla="*/ 185928 w 285750"/>
                    <a:gd name="connsiteY10" fmla="*/ 7096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5750" h="400050">
                      <a:moveTo>
                        <a:pt x="185928" y="70961"/>
                      </a:moveTo>
                      <a:lnTo>
                        <a:pt x="185928" y="407670"/>
                      </a:lnTo>
                      <a:lnTo>
                        <a:pt x="106108" y="407670"/>
                      </a:lnTo>
                      <a:lnTo>
                        <a:pt x="106108" y="70961"/>
                      </a:lnTo>
                      <a:lnTo>
                        <a:pt x="0" y="70961"/>
                      </a:lnTo>
                      <a:lnTo>
                        <a:pt x="0" y="21526"/>
                      </a:lnTo>
                      <a:cubicBezTo>
                        <a:pt x="0" y="9620"/>
                        <a:pt x="9620" y="0"/>
                        <a:pt x="21622" y="0"/>
                      </a:cubicBezTo>
                      <a:lnTo>
                        <a:pt x="270700" y="0"/>
                      </a:lnTo>
                      <a:cubicBezTo>
                        <a:pt x="282607" y="0"/>
                        <a:pt x="292322" y="9620"/>
                        <a:pt x="292322" y="21526"/>
                      </a:cubicBezTo>
                      <a:lnTo>
                        <a:pt x="292322" y="70961"/>
                      </a:lnTo>
                      <a:lnTo>
                        <a:pt x="185928" y="709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3FFD2AD8-9C71-4A56-854C-CD221E74BC15}"/>
                    </a:ext>
                  </a:extLst>
                </p:cNvPr>
                <p:cNvSpPr/>
                <p:nvPr/>
              </p:nvSpPr>
              <p:spPr>
                <a:xfrm>
                  <a:off x="16289010" y="4940489"/>
                  <a:ext cx="295275" cy="409575"/>
                </a:xfrm>
                <a:custGeom>
                  <a:avLst/>
                  <a:gdLst>
                    <a:gd name="connsiteX0" fmla="*/ 148781 w 295275"/>
                    <a:gd name="connsiteY0" fmla="*/ 414242 h 409575"/>
                    <a:gd name="connsiteX1" fmla="*/ 0 w 295275"/>
                    <a:gd name="connsiteY1" fmla="*/ 360521 h 409575"/>
                    <a:gd name="connsiteX2" fmla="*/ 51721 w 295275"/>
                    <a:gd name="connsiteY2" fmla="*/ 309182 h 409575"/>
                    <a:gd name="connsiteX3" fmla="*/ 149733 w 295275"/>
                    <a:gd name="connsiteY3" fmla="*/ 343471 h 409575"/>
                    <a:gd name="connsiteX4" fmla="*/ 222028 w 295275"/>
                    <a:gd name="connsiteY4" fmla="*/ 292703 h 409575"/>
                    <a:gd name="connsiteX5" fmla="*/ 209645 w 295275"/>
                    <a:gd name="connsiteY5" fmla="*/ 259080 h 409575"/>
                    <a:gd name="connsiteX6" fmla="*/ 173641 w 295275"/>
                    <a:gd name="connsiteY6" fmla="*/ 244412 h 409575"/>
                    <a:gd name="connsiteX7" fmla="*/ 124397 w 295275"/>
                    <a:gd name="connsiteY7" fmla="*/ 237458 h 409575"/>
                    <a:gd name="connsiteX8" fmla="*/ 45244 w 295275"/>
                    <a:gd name="connsiteY8" fmla="*/ 203835 h 409575"/>
                    <a:gd name="connsiteX9" fmla="*/ 16193 w 295275"/>
                    <a:gd name="connsiteY9" fmla="*/ 123730 h 409575"/>
                    <a:gd name="connsiteX10" fmla="*/ 158115 w 295275"/>
                    <a:gd name="connsiteY10" fmla="*/ 0 h 409575"/>
                    <a:gd name="connsiteX11" fmla="*/ 289560 w 295275"/>
                    <a:gd name="connsiteY11" fmla="*/ 47435 h 409575"/>
                    <a:gd name="connsiteX12" fmla="*/ 239173 w 295275"/>
                    <a:gd name="connsiteY12" fmla="*/ 97536 h 409575"/>
                    <a:gd name="connsiteX13" fmla="*/ 155734 w 295275"/>
                    <a:gd name="connsiteY13" fmla="*/ 69056 h 409575"/>
                    <a:gd name="connsiteX14" fmla="*/ 92964 w 295275"/>
                    <a:gd name="connsiteY14" fmla="*/ 120682 h 409575"/>
                    <a:gd name="connsiteX15" fmla="*/ 104680 w 295275"/>
                    <a:gd name="connsiteY15" fmla="*/ 150114 h 409575"/>
                    <a:gd name="connsiteX16" fmla="*/ 142685 w 295275"/>
                    <a:gd name="connsiteY16" fmla="*/ 166116 h 409575"/>
                    <a:gd name="connsiteX17" fmla="*/ 190310 w 295275"/>
                    <a:gd name="connsiteY17" fmla="*/ 172974 h 409575"/>
                    <a:gd name="connsiteX18" fmla="*/ 268319 w 295275"/>
                    <a:gd name="connsiteY18" fmla="*/ 204407 h 409575"/>
                    <a:gd name="connsiteX19" fmla="*/ 299752 w 295275"/>
                    <a:gd name="connsiteY19" fmla="*/ 290608 h 409575"/>
                    <a:gd name="connsiteX20" fmla="*/ 148781 w 295275"/>
                    <a:gd name="connsiteY20" fmla="*/ 414242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95275" h="409575">
                      <a:moveTo>
                        <a:pt x="148781" y="414242"/>
                      </a:moveTo>
                      <a:cubicBezTo>
                        <a:pt x="87058" y="414242"/>
                        <a:pt x="40100" y="401288"/>
                        <a:pt x="0" y="360521"/>
                      </a:cubicBezTo>
                      <a:lnTo>
                        <a:pt x="51721" y="309182"/>
                      </a:lnTo>
                      <a:cubicBezTo>
                        <a:pt x="77438" y="334709"/>
                        <a:pt x="111919" y="343471"/>
                        <a:pt x="149733" y="343471"/>
                      </a:cubicBezTo>
                      <a:cubicBezTo>
                        <a:pt x="196882" y="343471"/>
                        <a:pt x="222028" y="325374"/>
                        <a:pt x="222028" y="292703"/>
                      </a:cubicBezTo>
                      <a:cubicBezTo>
                        <a:pt x="222028" y="278606"/>
                        <a:pt x="218123" y="266605"/>
                        <a:pt x="209645" y="259080"/>
                      </a:cubicBezTo>
                      <a:cubicBezTo>
                        <a:pt x="201454" y="251270"/>
                        <a:pt x="192596" y="247079"/>
                        <a:pt x="173641" y="244412"/>
                      </a:cubicBezTo>
                      <a:lnTo>
                        <a:pt x="124397" y="237458"/>
                      </a:lnTo>
                      <a:cubicBezTo>
                        <a:pt x="89440" y="232315"/>
                        <a:pt x="63818" y="221266"/>
                        <a:pt x="45244" y="203835"/>
                      </a:cubicBezTo>
                      <a:cubicBezTo>
                        <a:pt x="25622" y="184309"/>
                        <a:pt x="16193" y="158210"/>
                        <a:pt x="16193" y="123730"/>
                      </a:cubicBezTo>
                      <a:cubicBezTo>
                        <a:pt x="16193" y="51054"/>
                        <a:pt x="69723" y="0"/>
                        <a:pt x="158115" y="0"/>
                      </a:cubicBezTo>
                      <a:cubicBezTo>
                        <a:pt x="214217" y="0"/>
                        <a:pt x="254699" y="13811"/>
                        <a:pt x="289560" y="47435"/>
                      </a:cubicBezTo>
                      <a:lnTo>
                        <a:pt x="239173" y="97536"/>
                      </a:lnTo>
                      <a:cubicBezTo>
                        <a:pt x="213550" y="72676"/>
                        <a:pt x="182499" y="69056"/>
                        <a:pt x="155734" y="69056"/>
                      </a:cubicBezTo>
                      <a:cubicBezTo>
                        <a:pt x="113252" y="69056"/>
                        <a:pt x="92964" y="92774"/>
                        <a:pt x="92964" y="120682"/>
                      </a:cubicBezTo>
                      <a:cubicBezTo>
                        <a:pt x="92964" y="131540"/>
                        <a:pt x="96012" y="141923"/>
                        <a:pt x="104680" y="150114"/>
                      </a:cubicBezTo>
                      <a:cubicBezTo>
                        <a:pt x="112681" y="157639"/>
                        <a:pt x="125921" y="164021"/>
                        <a:pt x="142685" y="166116"/>
                      </a:cubicBezTo>
                      <a:lnTo>
                        <a:pt x="190310" y="172974"/>
                      </a:lnTo>
                      <a:cubicBezTo>
                        <a:pt x="228029" y="178022"/>
                        <a:pt x="251365" y="188309"/>
                        <a:pt x="268319" y="204407"/>
                      </a:cubicBezTo>
                      <a:cubicBezTo>
                        <a:pt x="290036" y="225171"/>
                        <a:pt x="299752" y="254603"/>
                        <a:pt x="299752" y="290608"/>
                      </a:cubicBezTo>
                      <a:cubicBezTo>
                        <a:pt x="299942" y="369665"/>
                        <a:pt x="234125" y="414242"/>
                        <a:pt x="148781" y="4142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3F961BAF-E16C-4911-95D9-B8FEF5A84C56}"/>
                    </a:ext>
                  </a:extLst>
                </p:cNvPr>
                <p:cNvSpPr/>
                <p:nvPr/>
              </p:nvSpPr>
              <p:spPr>
                <a:xfrm>
                  <a:off x="16617909" y="4943919"/>
                  <a:ext cx="352425" cy="400050"/>
                </a:xfrm>
                <a:custGeom>
                  <a:avLst/>
                  <a:gdLst>
                    <a:gd name="connsiteX0" fmla="*/ 276416 w 352425"/>
                    <a:gd name="connsiteY0" fmla="*/ 407384 h 400050"/>
                    <a:gd name="connsiteX1" fmla="*/ 252317 w 352425"/>
                    <a:gd name="connsiteY1" fmla="*/ 335185 h 400050"/>
                    <a:gd name="connsiteX2" fmla="*/ 107252 w 352425"/>
                    <a:gd name="connsiteY2" fmla="*/ 335185 h 400050"/>
                    <a:gd name="connsiteX3" fmla="*/ 82582 w 352425"/>
                    <a:gd name="connsiteY3" fmla="*/ 407384 h 400050"/>
                    <a:gd name="connsiteX4" fmla="*/ 0 w 352425"/>
                    <a:gd name="connsiteY4" fmla="*/ 407384 h 400050"/>
                    <a:gd name="connsiteX5" fmla="*/ 148019 w 352425"/>
                    <a:gd name="connsiteY5" fmla="*/ 0 h 400050"/>
                    <a:gd name="connsiteX6" fmla="*/ 195453 w 352425"/>
                    <a:gd name="connsiteY6" fmla="*/ 0 h 400050"/>
                    <a:gd name="connsiteX7" fmla="*/ 215741 w 352425"/>
                    <a:gd name="connsiteY7" fmla="*/ 14097 h 400050"/>
                    <a:gd name="connsiteX8" fmla="*/ 359283 w 352425"/>
                    <a:gd name="connsiteY8" fmla="*/ 407384 h 400050"/>
                    <a:gd name="connsiteX9" fmla="*/ 276416 w 352425"/>
                    <a:gd name="connsiteY9" fmla="*/ 407384 h 400050"/>
                    <a:gd name="connsiteX10" fmla="*/ 181642 w 352425"/>
                    <a:gd name="connsiteY10" fmla="*/ 120205 h 400050"/>
                    <a:gd name="connsiteX11" fmla="*/ 129921 w 352425"/>
                    <a:gd name="connsiteY11" fmla="*/ 268796 h 400050"/>
                    <a:gd name="connsiteX12" fmla="*/ 231362 w 352425"/>
                    <a:gd name="connsiteY12" fmla="*/ 268796 h 400050"/>
                    <a:gd name="connsiteX13" fmla="*/ 181642 w 352425"/>
                    <a:gd name="connsiteY13" fmla="*/ 120205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2425" h="400050">
                      <a:moveTo>
                        <a:pt x="276416" y="407384"/>
                      </a:moveTo>
                      <a:lnTo>
                        <a:pt x="252317" y="335185"/>
                      </a:lnTo>
                      <a:lnTo>
                        <a:pt x="107252" y="335185"/>
                      </a:lnTo>
                      <a:lnTo>
                        <a:pt x="82582" y="407384"/>
                      </a:lnTo>
                      <a:lnTo>
                        <a:pt x="0" y="407384"/>
                      </a:lnTo>
                      <a:lnTo>
                        <a:pt x="148019" y="0"/>
                      </a:lnTo>
                      <a:lnTo>
                        <a:pt x="195453" y="0"/>
                      </a:lnTo>
                      <a:cubicBezTo>
                        <a:pt x="204502" y="0"/>
                        <a:pt x="212598" y="5620"/>
                        <a:pt x="215741" y="14097"/>
                      </a:cubicBezTo>
                      <a:lnTo>
                        <a:pt x="359283" y="407384"/>
                      </a:lnTo>
                      <a:lnTo>
                        <a:pt x="276416" y="407384"/>
                      </a:lnTo>
                      <a:close/>
                      <a:moveTo>
                        <a:pt x="181642" y="120205"/>
                      </a:moveTo>
                      <a:lnTo>
                        <a:pt x="129921" y="268796"/>
                      </a:lnTo>
                      <a:lnTo>
                        <a:pt x="231362" y="268796"/>
                      </a:lnTo>
                      <a:lnTo>
                        <a:pt x="181642" y="12020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7CBDB983-8793-4C54-94EE-D8A0714F4A89}"/>
                    </a:ext>
                  </a:extLst>
                </p:cNvPr>
                <p:cNvSpPr/>
                <p:nvPr/>
              </p:nvSpPr>
              <p:spPr>
                <a:xfrm>
                  <a:off x="17032341" y="4943919"/>
                  <a:ext cx="304800" cy="400050"/>
                </a:xfrm>
                <a:custGeom>
                  <a:avLst/>
                  <a:gdLst>
                    <a:gd name="connsiteX0" fmla="*/ 215837 w 304800"/>
                    <a:gd name="connsiteY0" fmla="*/ 407384 h 400050"/>
                    <a:gd name="connsiteX1" fmla="*/ 136493 w 304800"/>
                    <a:gd name="connsiteY1" fmla="*/ 244792 h 400050"/>
                    <a:gd name="connsiteX2" fmla="*/ 79439 w 304800"/>
                    <a:gd name="connsiteY2" fmla="*/ 244792 h 400050"/>
                    <a:gd name="connsiteX3" fmla="*/ 79439 w 304800"/>
                    <a:gd name="connsiteY3" fmla="*/ 407384 h 400050"/>
                    <a:gd name="connsiteX4" fmla="*/ 0 w 304800"/>
                    <a:gd name="connsiteY4" fmla="*/ 407384 h 400050"/>
                    <a:gd name="connsiteX5" fmla="*/ 0 w 304800"/>
                    <a:gd name="connsiteY5" fmla="*/ 0 h 400050"/>
                    <a:gd name="connsiteX6" fmla="*/ 159353 w 304800"/>
                    <a:gd name="connsiteY6" fmla="*/ 0 h 400050"/>
                    <a:gd name="connsiteX7" fmla="*/ 291560 w 304800"/>
                    <a:gd name="connsiteY7" fmla="*/ 124587 h 400050"/>
                    <a:gd name="connsiteX8" fmla="*/ 217170 w 304800"/>
                    <a:gd name="connsiteY8" fmla="*/ 231743 h 400050"/>
                    <a:gd name="connsiteX9" fmla="*/ 308325 w 304800"/>
                    <a:gd name="connsiteY9" fmla="*/ 407289 h 400050"/>
                    <a:gd name="connsiteX10" fmla="*/ 215837 w 304800"/>
                    <a:gd name="connsiteY10" fmla="*/ 407289 h 400050"/>
                    <a:gd name="connsiteX11" fmla="*/ 154496 w 304800"/>
                    <a:gd name="connsiteY11" fmla="*/ 71056 h 400050"/>
                    <a:gd name="connsiteX12" fmla="*/ 79439 w 304800"/>
                    <a:gd name="connsiteY12" fmla="*/ 71056 h 400050"/>
                    <a:gd name="connsiteX13" fmla="*/ 79439 w 304800"/>
                    <a:gd name="connsiteY13" fmla="*/ 178403 h 400050"/>
                    <a:gd name="connsiteX14" fmla="*/ 154496 w 304800"/>
                    <a:gd name="connsiteY14" fmla="*/ 178403 h 400050"/>
                    <a:gd name="connsiteX15" fmla="*/ 212312 w 304800"/>
                    <a:gd name="connsiteY15" fmla="*/ 124682 h 400050"/>
                    <a:gd name="connsiteX16" fmla="*/ 154496 w 304800"/>
                    <a:gd name="connsiteY16" fmla="*/ 71056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4800" h="400050">
                      <a:moveTo>
                        <a:pt x="215837" y="407384"/>
                      </a:moveTo>
                      <a:lnTo>
                        <a:pt x="136493" y="244792"/>
                      </a:lnTo>
                      <a:lnTo>
                        <a:pt x="79439" y="244792"/>
                      </a:lnTo>
                      <a:lnTo>
                        <a:pt x="79439" y="407384"/>
                      </a:lnTo>
                      <a:lnTo>
                        <a:pt x="0" y="407384"/>
                      </a:lnTo>
                      <a:lnTo>
                        <a:pt x="0" y="0"/>
                      </a:lnTo>
                      <a:lnTo>
                        <a:pt x="159353" y="0"/>
                      </a:lnTo>
                      <a:cubicBezTo>
                        <a:pt x="242411" y="0"/>
                        <a:pt x="291560" y="56483"/>
                        <a:pt x="291560" y="124587"/>
                      </a:cubicBezTo>
                      <a:cubicBezTo>
                        <a:pt x="291560" y="181928"/>
                        <a:pt x="256699" y="217361"/>
                        <a:pt x="217170" y="231743"/>
                      </a:cubicBezTo>
                      <a:lnTo>
                        <a:pt x="308325" y="407289"/>
                      </a:lnTo>
                      <a:lnTo>
                        <a:pt x="215837" y="407289"/>
                      </a:lnTo>
                      <a:close/>
                      <a:moveTo>
                        <a:pt x="154496" y="71056"/>
                      </a:moveTo>
                      <a:lnTo>
                        <a:pt x="79439" y="71056"/>
                      </a:lnTo>
                      <a:lnTo>
                        <a:pt x="79439" y="178403"/>
                      </a:lnTo>
                      <a:lnTo>
                        <a:pt x="154496" y="178403"/>
                      </a:lnTo>
                      <a:cubicBezTo>
                        <a:pt x="189071" y="178403"/>
                        <a:pt x="212312" y="156210"/>
                        <a:pt x="212312" y="124682"/>
                      </a:cubicBezTo>
                      <a:cubicBezTo>
                        <a:pt x="212312" y="93154"/>
                        <a:pt x="189071" y="71056"/>
                        <a:pt x="154496" y="710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7F4B4438-A0A3-4AB7-BB98-B271082356CF}"/>
                    </a:ext>
                  </a:extLst>
                </p:cNvPr>
                <p:cNvSpPr/>
                <p:nvPr/>
              </p:nvSpPr>
              <p:spPr>
                <a:xfrm>
                  <a:off x="17375051" y="4944204"/>
                  <a:ext cx="285750" cy="400050"/>
                </a:xfrm>
                <a:custGeom>
                  <a:avLst/>
                  <a:gdLst>
                    <a:gd name="connsiteX0" fmla="*/ 186119 w 285750"/>
                    <a:gd name="connsiteY0" fmla="*/ 70771 h 400050"/>
                    <a:gd name="connsiteX1" fmla="*/ 186119 w 285750"/>
                    <a:gd name="connsiteY1" fmla="*/ 407289 h 400050"/>
                    <a:gd name="connsiteX2" fmla="*/ 106489 w 285750"/>
                    <a:gd name="connsiteY2" fmla="*/ 407289 h 400050"/>
                    <a:gd name="connsiteX3" fmla="*/ 106489 w 285750"/>
                    <a:gd name="connsiteY3" fmla="*/ 70771 h 400050"/>
                    <a:gd name="connsiteX4" fmla="*/ 0 w 285750"/>
                    <a:gd name="connsiteY4" fmla="*/ 70771 h 400050"/>
                    <a:gd name="connsiteX5" fmla="*/ 0 w 285750"/>
                    <a:gd name="connsiteY5" fmla="*/ 21527 h 400050"/>
                    <a:gd name="connsiteX6" fmla="*/ 21527 w 285750"/>
                    <a:gd name="connsiteY6" fmla="*/ 0 h 400050"/>
                    <a:gd name="connsiteX7" fmla="*/ 270796 w 285750"/>
                    <a:gd name="connsiteY7" fmla="*/ 0 h 400050"/>
                    <a:gd name="connsiteX8" fmla="*/ 292322 w 285750"/>
                    <a:gd name="connsiteY8" fmla="*/ 21527 h 400050"/>
                    <a:gd name="connsiteX9" fmla="*/ 292322 w 285750"/>
                    <a:gd name="connsiteY9" fmla="*/ 70771 h 400050"/>
                    <a:gd name="connsiteX10" fmla="*/ 186119 w 285750"/>
                    <a:gd name="connsiteY10" fmla="*/ 70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5750" h="400050">
                      <a:moveTo>
                        <a:pt x="186119" y="70771"/>
                      </a:moveTo>
                      <a:lnTo>
                        <a:pt x="186119" y="407289"/>
                      </a:lnTo>
                      <a:lnTo>
                        <a:pt x="106489" y="407289"/>
                      </a:lnTo>
                      <a:lnTo>
                        <a:pt x="106489" y="70771"/>
                      </a:lnTo>
                      <a:lnTo>
                        <a:pt x="0" y="70771"/>
                      </a:lnTo>
                      <a:lnTo>
                        <a:pt x="0" y="21527"/>
                      </a:lnTo>
                      <a:cubicBezTo>
                        <a:pt x="0" y="9620"/>
                        <a:pt x="9715" y="0"/>
                        <a:pt x="21527" y="0"/>
                      </a:cubicBezTo>
                      <a:lnTo>
                        <a:pt x="270796" y="0"/>
                      </a:lnTo>
                      <a:cubicBezTo>
                        <a:pt x="282702" y="0"/>
                        <a:pt x="292322" y="9620"/>
                        <a:pt x="292322" y="21527"/>
                      </a:cubicBezTo>
                      <a:lnTo>
                        <a:pt x="292322" y="70771"/>
                      </a:lnTo>
                      <a:lnTo>
                        <a:pt x="186119" y="707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" name="Graphic 4">
                <a:extLst>
                  <a:ext uri="{FF2B5EF4-FFF2-40B4-BE49-F238E27FC236}">
                    <a16:creationId xmlns:a16="http://schemas.microsoft.com/office/drawing/2014/main" id="{E80E5559-7BE7-45BC-BBC4-C56FF66E3586}"/>
                  </a:ext>
                </a:extLst>
              </p:cNvPr>
              <p:cNvGrpSpPr/>
              <p:nvPr/>
            </p:nvGrpSpPr>
            <p:grpSpPr>
              <a:xfrm>
                <a:off x="-2614974" y="4861418"/>
                <a:ext cx="1394030" cy="167284"/>
                <a:chOff x="14524885" y="5489701"/>
                <a:chExt cx="3095625" cy="371475"/>
              </a:xfrm>
              <a:solidFill>
                <a:schemeClr val="bg1"/>
              </a:solidFill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3F472826-FE88-4B0C-83F7-5C0E5980EE0E}"/>
                    </a:ext>
                  </a:extLst>
                </p:cNvPr>
                <p:cNvSpPr/>
                <p:nvPr/>
              </p:nvSpPr>
              <p:spPr>
                <a:xfrm>
                  <a:off x="14524885" y="5493130"/>
                  <a:ext cx="247650" cy="371475"/>
                </a:xfrm>
                <a:custGeom>
                  <a:avLst/>
                  <a:gdLst>
                    <a:gd name="connsiteX0" fmla="*/ 127540 w 247650"/>
                    <a:gd name="connsiteY0" fmla="*/ 375571 h 371475"/>
                    <a:gd name="connsiteX1" fmla="*/ 0 w 247650"/>
                    <a:gd name="connsiteY1" fmla="*/ 251270 h 371475"/>
                    <a:gd name="connsiteX2" fmla="*/ 0 w 247650"/>
                    <a:gd name="connsiteY2" fmla="*/ 0 h 371475"/>
                    <a:gd name="connsiteX3" fmla="*/ 28385 w 247650"/>
                    <a:gd name="connsiteY3" fmla="*/ 0 h 371475"/>
                    <a:gd name="connsiteX4" fmla="*/ 28385 w 247650"/>
                    <a:gd name="connsiteY4" fmla="*/ 248031 h 371475"/>
                    <a:gd name="connsiteX5" fmla="*/ 127540 w 247650"/>
                    <a:gd name="connsiteY5" fmla="*/ 350425 h 371475"/>
                    <a:gd name="connsiteX6" fmla="*/ 227076 w 247650"/>
                    <a:gd name="connsiteY6" fmla="*/ 248031 h 371475"/>
                    <a:gd name="connsiteX7" fmla="*/ 227076 w 247650"/>
                    <a:gd name="connsiteY7" fmla="*/ 0 h 371475"/>
                    <a:gd name="connsiteX8" fmla="*/ 255270 w 247650"/>
                    <a:gd name="connsiteY8" fmla="*/ 0 h 371475"/>
                    <a:gd name="connsiteX9" fmla="*/ 255270 w 247650"/>
                    <a:gd name="connsiteY9" fmla="*/ 251270 h 371475"/>
                    <a:gd name="connsiteX10" fmla="*/ 127540 w 247650"/>
                    <a:gd name="connsiteY10" fmla="*/ 375571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650" h="371475">
                      <a:moveTo>
                        <a:pt x="127540" y="375571"/>
                      </a:moveTo>
                      <a:cubicBezTo>
                        <a:pt x="52864" y="375571"/>
                        <a:pt x="0" y="324231"/>
                        <a:pt x="0" y="251270"/>
                      </a:cubicBezTo>
                      <a:lnTo>
                        <a:pt x="0" y="0"/>
                      </a:lnTo>
                      <a:lnTo>
                        <a:pt x="28385" y="0"/>
                      </a:lnTo>
                      <a:lnTo>
                        <a:pt x="28385" y="248031"/>
                      </a:lnTo>
                      <a:cubicBezTo>
                        <a:pt x="28385" y="309848"/>
                        <a:pt x="67913" y="350425"/>
                        <a:pt x="127540" y="350425"/>
                      </a:cubicBezTo>
                      <a:cubicBezTo>
                        <a:pt x="187071" y="350425"/>
                        <a:pt x="227076" y="309943"/>
                        <a:pt x="227076" y="248031"/>
                      </a:cubicBezTo>
                      <a:lnTo>
                        <a:pt x="227076" y="0"/>
                      </a:lnTo>
                      <a:lnTo>
                        <a:pt x="255270" y="0"/>
                      </a:lnTo>
                      <a:lnTo>
                        <a:pt x="255270" y="251270"/>
                      </a:lnTo>
                      <a:cubicBezTo>
                        <a:pt x="255175" y="324231"/>
                        <a:pt x="202311" y="375571"/>
                        <a:pt x="127540" y="3755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13525728-CA17-49C8-8CFE-7B44160CAC5C}"/>
                    </a:ext>
                  </a:extLst>
                </p:cNvPr>
                <p:cNvSpPr/>
                <p:nvPr/>
              </p:nvSpPr>
              <p:spPr>
                <a:xfrm>
                  <a:off x="14928364" y="5493130"/>
                  <a:ext cx="266700" cy="371475"/>
                </a:xfrm>
                <a:custGeom>
                  <a:avLst/>
                  <a:gdLst>
                    <a:gd name="connsiteX0" fmla="*/ 243268 w 266700"/>
                    <a:gd name="connsiteY0" fmla="*/ 372618 h 371475"/>
                    <a:gd name="connsiteX1" fmla="*/ 28003 w 266700"/>
                    <a:gd name="connsiteY1" fmla="*/ 48673 h 371475"/>
                    <a:gd name="connsiteX2" fmla="*/ 28003 w 266700"/>
                    <a:gd name="connsiteY2" fmla="*/ 372618 h 371475"/>
                    <a:gd name="connsiteX3" fmla="*/ 0 w 266700"/>
                    <a:gd name="connsiteY3" fmla="*/ 372618 h 371475"/>
                    <a:gd name="connsiteX4" fmla="*/ 0 w 266700"/>
                    <a:gd name="connsiteY4" fmla="*/ 0 h 371475"/>
                    <a:gd name="connsiteX5" fmla="*/ 28003 w 266700"/>
                    <a:gd name="connsiteY5" fmla="*/ 0 h 371475"/>
                    <a:gd name="connsiteX6" fmla="*/ 243268 w 266700"/>
                    <a:gd name="connsiteY6" fmla="*/ 322802 h 371475"/>
                    <a:gd name="connsiteX7" fmla="*/ 243268 w 266700"/>
                    <a:gd name="connsiteY7" fmla="*/ 0 h 371475"/>
                    <a:gd name="connsiteX8" fmla="*/ 271367 w 266700"/>
                    <a:gd name="connsiteY8" fmla="*/ 0 h 371475"/>
                    <a:gd name="connsiteX9" fmla="*/ 271367 w 266700"/>
                    <a:gd name="connsiteY9" fmla="*/ 372618 h 371475"/>
                    <a:gd name="connsiteX10" fmla="*/ 243268 w 266700"/>
                    <a:gd name="connsiteY10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6700" h="371475">
                      <a:moveTo>
                        <a:pt x="243268" y="372618"/>
                      </a:moveTo>
                      <a:lnTo>
                        <a:pt x="28003" y="48673"/>
                      </a:lnTo>
                      <a:lnTo>
                        <a:pt x="28003" y="372618"/>
                      </a:lnTo>
                      <a:lnTo>
                        <a:pt x="0" y="372618"/>
                      </a:lnTo>
                      <a:lnTo>
                        <a:pt x="0" y="0"/>
                      </a:lnTo>
                      <a:lnTo>
                        <a:pt x="28003" y="0"/>
                      </a:lnTo>
                      <a:lnTo>
                        <a:pt x="243268" y="322802"/>
                      </a:lnTo>
                      <a:lnTo>
                        <a:pt x="243268" y="0"/>
                      </a:lnTo>
                      <a:lnTo>
                        <a:pt x="271367" y="0"/>
                      </a:lnTo>
                      <a:lnTo>
                        <a:pt x="271367" y="372618"/>
                      </a:lnTo>
                      <a:lnTo>
                        <a:pt x="243268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9D1BCC4B-351A-4D76-9164-AA6B6E5492A8}"/>
                    </a:ext>
                  </a:extLst>
                </p:cNvPr>
                <p:cNvSpPr/>
                <p:nvPr/>
              </p:nvSpPr>
              <p:spPr>
                <a:xfrm>
                  <a:off x="15353084" y="5493130"/>
                  <a:ext cx="19050" cy="371475"/>
                </a:xfrm>
                <a:custGeom>
                  <a:avLst/>
                  <a:gdLst>
                    <a:gd name="connsiteX0" fmla="*/ 0 w 19050"/>
                    <a:gd name="connsiteY0" fmla="*/ 372618 h 371475"/>
                    <a:gd name="connsiteX1" fmla="*/ 0 w 19050"/>
                    <a:gd name="connsiteY1" fmla="*/ 0 h 371475"/>
                    <a:gd name="connsiteX2" fmla="*/ 28194 w 19050"/>
                    <a:gd name="connsiteY2" fmla="*/ 0 h 371475"/>
                    <a:gd name="connsiteX3" fmla="*/ 28194 w 19050"/>
                    <a:gd name="connsiteY3" fmla="*/ 372618 h 371475"/>
                    <a:gd name="connsiteX4" fmla="*/ 0 w 19050"/>
                    <a:gd name="connsiteY4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" h="371475">
                      <a:moveTo>
                        <a:pt x="0" y="372618"/>
                      </a:moveTo>
                      <a:lnTo>
                        <a:pt x="0" y="0"/>
                      </a:lnTo>
                      <a:lnTo>
                        <a:pt x="28194" y="0"/>
                      </a:lnTo>
                      <a:lnTo>
                        <a:pt x="28194" y="372618"/>
                      </a:lnTo>
                      <a:lnTo>
                        <a:pt x="0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F3337C6-56F9-44A5-92FE-6CAB2BA09DFE}"/>
                    </a:ext>
                  </a:extLst>
                </p:cNvPr>
                <p:cNvSpPr/>
                <p:nvPr/>
              </p:nvSpPr>
              <p:spPr>
                <a:xfrm>
                  <a:off x="15482624" y="5493130"/>
                  <a:ext cx="266700" cy="371475"/>
                </a:xfrm>
                <a:custGeom>
                  <a:avLst/>
                  <a:gdLst>
                    <a:gd name="connsiteX0" fmla="*/ 146399 w 266700"/>
                    <a:gd name="connsiteY0" fmla="*/ 372618 h 371475"/>
                    <a:gd name="connsiteX1" fmla="*/ 122206 w 266700"/>
                    <a:gd name="connsiteY1" fmla="*/ 372618 h 371475"/>
                    <a:gd name="connsiteX2" fmla="*/ 0 w 266700"/>
                    <a:gd name="connsiteY2" fmla="*/ 0 h 371475"/>
                    <a:gd name="connsiteX3" fmla="*/ 29718 w 266700"/>
                    <a:gd name="connsiteY3" fmla="*/ 0 h 371475"/>
                    <a:gd name="connsiteX4" fmla="*/ 134398 w 266700"/>
                    <a:gd name="connsiteY4" fmla="*/ 322802 h 371475"/>
                    <a:gd name="connsiteX5" fmla="*/ 238887 w 266700"/>
                    <a:gd name="connsiteY5" fmla="*/ 0 h 371475"/>
                    <a:gd name="connsiteX6" fmla="*/ 268700 w 266700"/>
                    <a:gd name="connsiteY6" fmla="*/ 0 h 371475"/>
                    <a:gd name="connsiteX7" fmla="*/ 146399 w 266700"/>
                    <a:gd name="connsiteY7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6700" h="371475">
                      <a:moveTo>
                        <a:pt x="146399" y="372618"/>
                      </a:moveTo>
                      <a:lnTo>
                        <a:pt x="122206" y="372618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134398" y="322802"/>
                      </a:lnTo>
                      <a:lnTo>
                        <a:pt x="238887" y="0"/>
                      </a:lnTo>
                      <a:lnTo>
                        <a:pt x="268700" y="0"/>
                      </a:lnTo>
                      <a:lnTo>
                        <a:pt x="146399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354976A-3D33-4453-8AF5-E4865A52B1CF}"/>
                    </a:ext>
                  </a:extLst>
                </p:cNvPr>
                <p:cNvSpPr/>
                <p:nvPr/>
              </p:nvSpPr>
              <p:spPr>
                <a:xfrm>
                  <a:off x="15852480" y="5493130"/>
                  <a:ext cx="219075" cy="371475"/>
                </a:xfrm>
                <a:custGeom>
                  <a:avLst/>
                  <a:gdLst>
                    <a:gd name="connsiteX0" fmla="*/ 0 w 219075"/>
                    <a:gd name="connsiteY0" fmla="*/ 372618 h 371475"/>
                    <a:gd name="connsiteX1" fmla="*/ 0 w 219075"/>
                    <a:gd name="connsiteY1" fmla="*/ 0 h 371475"/>
                    <a:gd name="connsiteX2" fmla="*/ 226028 w 219075"/>
                    <a:gd name="connsiteY2" fmla="*/ 0 h 371475"/>
                    <a:gd name="connsiteX3" fmla="*/ 226028 w 219075"/>
                    <a:gd name="connsiteY3" fmla="*/ 25241 h 371475"/>
                    <a:gd name="connsiteX4" fmla="*/ 28194 w 219075"/>
                    <a:gd name="connsiteY4" fmla="*/ 25241 h 371475"/>
                    <a:gd name="connsiteX5" fmla="*/ 28194 w 219075"/>
                    <a:gd name="connsiteY5" fmla="*/ 172021 h 371475"/>
                    <a:gd name="connsiteX6" fmla="*/ 196882 w 219075"/>
                    <a:gd name="connsiteY6" fmla="*/ 172021 h 371475"/>
                    <a:gd name="connsiteX7" fmla="*/ 196882 w 219075"/>
                    <a:gd name="connsiteY7" fmla="*/ 197263 h 371475"/>
                    <a:gd name="connsiteX8" fmla="*/ 28194 w 219075"/>
                    <a:gd name="connsiteY8" fmla="*/ 197263 h 371475"/>
                    <a:gd name="connsiteX9" fmla="*/ 28194 w 219075"/>
                    <a:gd name="connsiteY9" fmla="*/ 347377 h 371475"/>
                    <a:gd name="connsiteX10" fmla="*/ 226028 w 219075"/>
                    <a:gd name="connsiteY10" fmla="*/ 347377 h 371475"/>
                    <a:gd name="connsiteX11" fmla="*/ 226028 w 219075"/>
                    <a:gd name="connsiteY11" fmla="*/ 372618 h 371475"/>
                    <a:gd name="connsiteX12" fmla="*/ 0 w 219075"/>
                    <a:gd name="connsiteY12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9075" h="371475">
                      <a:moveTo>
                        <a:pt x="0" y="372618"/>
                      </a:moveTo>
                      <a:lnTo>
                        <a:pt x="0" y="0"/>
                      </a:lnTo>
                      <a:lnTo>
                        <a:pt x="226028" y="0"/>
                      </a:lnTo>
                      <a:lnTo>
                        <a:pt x="226028" y="25241"/>
                      </a:lnTo>
                      <a:lnTo>
                        <a:pt x="28194" y="25241"/>
                      </a:lnTo>
                      <a:lnTo>
                        <a:pt x="28194" y="172021"/>
                      </a:lnTo>
                      <a:lnTo>
                        <a:pt x="196882" y="172021"/>
                      </a:lnTo>
                      <a:lnTo>
                        <a:pt x="196882" y="197263"/>
                      </a:lnTo>
                      <a:lnTo>
                        <a:pt x="28194" y="197263"/>
                      </a:lnTo>
                      <a:lnTo>
                        <a:pt x="28194" y="347377"/>
                      </a:lnTo>
                      <a:lnTo>
                        <a:pt x="226028" y="347377"/>
                      </a:lnTo>
                      <a:lnTo>
                        <a:pt x="226028" y="372618"/>
                      </a:lnTo>
                      <a:lnTo>
                        <a:pt x="0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FB33BFF3-5A27-4CC0-96F2-B90746DDD574}"/>
                    </a:ext>
                  </a:extLst>
                </p:cNvPr>
                <p:cNvSpPr/>
                <p:nvPr/>
              </p:nvSpPr>
              <p:spPr>
                <a:xfrm>
                  <a:off x="16203381" y="5493130"/>
                  <a:ext cx="247650" cy="371475"/>
                </a:xfrm>
                <a:custGeom>
                  <a:avLst/>
                  <a:gdLst>
                    <a:gd name="connsiteX0" fmla="*/ 219837 w 247650"/>
                    <a:gd name="connsiteY0" fmla="*/ 372618 h 371475"/>
                    <a:gd name="connsiteX1" fmla="*/ 130873 w 247650"/>
                    <a:gd name="connsiteY1" fmla="*/ 200882 h 371475"/>
                    <a:gd name="connsiteX2" fmla="*/ 28384 w 247650"/>
                    <a:gd name="connsiteY2" fmla="*/ 200882 h 371475"/>
                    <a:gd name="connsiteX3" fmla="*/ 28384 w 247650"/>
                    <a:gd name="connsiteY3" fmla="*/ 372618 h 371475"/>
                    <a:gd name="connsiteX4" fmla="*/ 0 w 247650"/>
                    <a:gd name="connsiteY4" fmla="*/ 372618 h 371475"/>
                    <a:gd name="connsiteX5" fmla="*/ 0 w 247650"/>
                    <a:gd name="connsiteY5" fmla="*/ 0 h 371475"/>
                    <a:gd name="connsiteX6" fmla="*/ 142018 w 247650"/>
                    <a:gd name="connsiteY6" fmla="*/ 0 h 371475"/>
                    <a:gd name="connsiteX7" fmla="*/ 248507 w 247650"/>
                    <a:gd name="connsiteY7" fmla="*/ 99727 h 371475"/>
                    <a:gd name="connsiteX8" fmla="*/ 162687 w 247650"/>
                    <a:gd name="connsiteY8" fmla="*/ 200215 h 371475"/>
                    <a:gd name="connsiteX9" fmla="*/ 252793 w 247650"/>
                    <a:gd name="connsiteY9" fmla="*/ 372523 h 371475"/>
                    <a:gd name="connsiteX10" fmla="*/ 219837 w 247650"/>
                    <a:gd name="connsiteY10" fmla="*/ 372523 h 371475"/>
                    <a:gd name="connsiteX11" fmla="*/ 138303 w 247650"/>
                    <a:gd name="connsiteY11" fmla="*/ 25146 h 371475"/>
                    <a:gd name="connsiteX12" fmla="*/ 28384 w 247650"/>
                    <a:gd name="connsiteY12" fmla="*/ 25146 h 371475"/>
                    <a:gd name="connsiteX13" fmla="*/ 28384 w 247650"/>
                    <a:gd name="connsiteY13" fmla="*/ 175927 h 371475"/>
                    <a:gd name="connsiteX14" fmla="*/ 138303 w 247650"/>
                    <a:gd name="connsiteY14" fmla="*/ 175927 h 371475"/>
                    <a:gd name="connsiteX15" fmla="*/ 220218 w 247650"/>
                    <a:gd name="connsiteY15" fmla="*/ 100584 h 371475"/>
                    <a:gd name="connsiteX16" fmla="*/ 138303 w 247650"/>
                    <a:gd name="connsiteY16" fmla="*/ 2514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7650" h="371475">
                      <a:moveTo>
                        <a:pt x="219837" y="372618"/>
                      </a:moveTo>
                      <a:lnTo>
                        <a:pt x="130873" y="200882"/>
                      </a:lnTo>
                      <a:lnTo>
                        <a:pt x="28384" y="200882"/>
                      </a:lnTo>
                      <a:lnTo>
                        <a:pt x="28384" y="372618"/>
                      </a:lnTo>
                      <a:lnTo>
                        <a:pt x="0" y="372618"/>
                      </a:lnTo>
                      <a:lnTo>
                        <a:pt x="0" y="0"/>
                      </a:lnTo>
                      <a:lnTo>
                        <a:pt x="142018" y="0"/>
                      </a:lnTo>
                      <a:cubicBezTo>
                        <a:pt x="202406" y="0"/>
                        <a:pt x="248507" y="34766"/>
                        <a:pt x="248507" y="99727"/>
                      </a:cubicBezTo>
                      <a:cubicBezTo>
                        <a:pt x="248507" y="155257"/>
                        <a:pt x="215075" y="191262"/>
                        <a:pt x="162687" y="200215"/>
                      </a:cubicBezTo>
                      <a:lnTo>
                        <a:pt x="252793" y="372523"/>
                      </a:lnTo>
                      <a:lnTo>
                        <a:pt x="219837" y="372523"/>
                      </a:lnTo>
                      <a:close/>
                      <a:moveTo>
                        <a:pt x="138303" y="25146"/>
                      </a:moveTo>
                      <a:lnTo>
                        <a:pt x="28384" y="25146"/>
                      </a:lnTo>
                      <a:lnTo>
                        <a:pt x="28384" y="175927"/>
                      </a:lnTo>
                      <a:lnTo>
                        <a:pt x="138303" y="175927"/>
                      </a:lnTo>
                      <a:cubicBezTo>
                        <a:pt x="185833" y="175927"/>
                        <a:pt x="220218" y="151638"/>
                        <a:pt x="220218" y="100584"/>
                      </a:cubicBezTo>
                      <a:cubicBezTo>
                        <a:pt x="220218" y="48958"/>
                        <a:pt x="185833" y="25146"/>
                        <a:pt x="138303" y="251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90F3E83F-E476-44EC-AADF-3BD41BB58CA4}"/>
                    </a:ext>
                  </a:extLst>
                </p:cNvPr>
                <p:cNvSpPr/>
                <p:nvPr/>
              </p:nvSpPr>
              <p:spPr>
                <a:xfrm>
                  <a:off x="16554567" y="5489701"/>
                  <a:ext cx="247650" cy="371475"/>
                </a:xfrm>
                <a:custGeom>
                  <a:avLst/>
                  <a:gdLst>
                    <a:gd name="connsiteX0" fmla="*/ 124206 w 247650"/>
                    <a:gd name="connsiteY0" fmla="*/ 379000 h 371475"/>
                    <a:gd name="connsiteX1" fmla="*/ 0 w 247650"/>
                    <a:gd name="connsiteY1" fmla="*/ 329755 h 371475"/>
                    <a:gd name="connsiteX2" fmla="*/ 20003 w 247650"/>
                    <a:gd name="connsiteY2" fmla="*/ 309848 h 371475"/>
                    <a:gd name="connsiteX3" fmla="*/ 125825 w 247650"/>
                    <a:gd name="connsiteY3" fmla="*/ 353759 h 371475"/>
                    <a:gd name="connsiteX4" fmla="*/ 221171 w 247650"/>
                    <a:gd name="connsiteY4" fmla="*/ 276892 h 371475"/>
                    <a:gd name="connsiteX5" fmla="*/ 200978 w 247650"/>
                    <a:gd name="connsiteY5" fmla="*/ 224600 h 371475"/>
                    <a:gd name="connsiteX6" fmla="*/ 147257 w 247650"/>
                    <a:gd name="connsiteY6" fmla="*/ 204788 h 371475"/>
                    <a:gd name="connsiteX7" fmla="*/ 103822 w 247650"/>
                    <a:gd name="connsiteY7" fmla="*/ 198311 h 371475"/>
                    <a:gd name="connsiteX8" fmla="*/ 37243 w 247650"/>
                    <a:gd name="connsiteY8" fmla="*/ 170593 h 371475"/>
                    <a:gd name="connsiteX9" fmla="*/ 8096 w 247650"/>
                    <a:gd name="connsiteY9" fmla="*/ 102203 h 371475"/>
                    <a:gd name="connsiteX10" fmla="*/ 123444 w 247650"/>
                    <a:gd name="connsiteY10" fmla="*/ 0 h 371475"/>
                    <a:gd name="connsiteX11" fmla="*/ 230696 w 247650"/>
                    <a:gd name="connsiteY11" fmla="*/ 40196 h 371475"/>
                    <a:gd name="connsiteX12" fmla="*/ 212503 w 247650"/>
                    <a:gd name="connsiteY12" fmla="*/ 58864 h 371475"/>
                    <a:gd name="connsiteX13" fmla="*/ 122111 w 247650"/>
                    <a:gd name="connsiteY13" fmla="*/ 24003 h 371475"/>
                    <a:gd name="connsiteX14" fmla="*/ 35909 w 247650"/>
                    <a:gd name="connsiteY14" fmla="*/ 101155 h 371475"/>
                    <a:gd name="connsiteX15" fmla="*/ 54864 w 247650"/>
                    <a:gd name="connsiteY15" fmla="*/ 149543 h 371475"/>
                    <a:gd name="connsiteX16" fmla="*/ 110490 w 247650"/>
                    <a:gd name="connsiteY16" fmla="*/ 172879 h 371475"/>
                    <a:gd name="connsiteX17" fmla="*/ 150686 w 247650"/>
                    <a:gd name="connsiteY17" fmla="*/ 179261 h 371475"/>
                    <a:gd name="connsiteX18" fmla="*/ 217361 w 247650"/>
                    <a:gd name="connsiteY18" fmla="*/ 203549 h 371475"/>
                    <a:gd name="connsiteX19" fmla="*/ 249936 w 247650"/>
                    <a:gd name="connsiteY19" fmla="*/ 275654 h 371475"/>
                    <a:gd name="connsiteX20" fmla="*/ 124206 w 247650"/>
                    <a:gd name="connsiteY20" fmla="*/ 379000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7650" h="371475">
                      <a:moveTo>
                        <a:pt x="124206" y="379000"/>
                      </a:moveTo>
                      <a:cubicBezTo>
                        <a:pt x="68866" y="379000"/>
                        <a:pt x="34004" y="363950"/>
                        <a:pt x="0" y="329755"/>
                      </a:cubicBezTo>
                      <a:lnTo>
                        <a:pt x="20003" y="309848"/>
                      </a:lnTo>
                      <a:cubicBezTo>
                        <a:pt x="53340" y="343471"/>
                        <a:pt x="80867" y="353759"/>
                        <a:pt x="125825" y="353759"/>
                      </a:cubicBezTo>
                      <a:cubicBezTo>
                        <a:pt x="184023" y="353759"/>
                        <a:pt x="221171" y="325564"/>
                        <a:pt x="221171" y="276892"/>
                      </a:cubicBezTo>
                      <a:cubicBezTo>
                        <a:pt x="221171" y="254603"/>
                        <a:pt x="214503" y="236696"/>
                        <a:pt x="200978" y="224600"/>
                      </a:cubicBezTo>
                      <a:cubicBezTo>
                        <a:pt x="187357" y="212884"/>
                        <a:pt x="177451" y="209550"/>
                        <a:pt x="147257" y="204788"/>
                      </a:cubicBezTo>
                      <a:lnTo>
                        <a:pt x="103822" y="198311"/>
                      </a:lnTo>
                      <a:cubicBezTo>
                        <a:pt x="75343" y="194120"/>
                        <a:pt x="53150" y="184499"/>
                        <a:pt x="37243" y="170593"/>
                      </a:cubicBezTo>
                      <a:cubicBezTo>
                        <a:pt x="17240" y="154114"/>
                        <a:pt x="8096" y="130588"/>
                        <a:pt x="8096" y="102203"/>
                      </a:cubicBezTo>
                      <a:cubicBezTo>
                        <a:pt x="8096" y="40005"/>
                        <a:pt x="52388" y="0"/>
                        <a:pt x="123444" y="0"/>
                      </a:cubicBezTo>
                      <a:cubicBezTo>
                        <a:pt x="169450" y="0"/>
                        <a:pt x="198501" y="12763"/>
                        <a:pt x="230696" y="40196"/>
                      </a:cubicBezTo>
                      <a:lnTo>
                        <a:pt x="212503" y="58864"/>
                      </a:lnTo>
                      <a:cubicBezTo>
                        <a:pt x="189643" y="38005"/>
                        <a:pt x="166497" y="24003"/>
                        <a:pt x="122111" y="24003"/>
                      </a:cubicBezTo>
                      <a:cubicBezTo>
                        <a:pt x="68104" y="24003"/>
                        <a:pt x="35909" y="54007"/>
                        <a:pt x="35909" y="101155"/>
                      </a:cubicBezTo>
                      <a:cubicBezTo>
                        <a:pt x="35909" y="122396"/>
                        <a:pt x="42005" y="138684"/>
                        <a:pt x="54864" y="149543"/>
                      </a:cubicBezTo>
                      <a:cubicBezTo>
                        <a:pt x="68008" y="160877"/>
                        <a:pt x="89725" y="169545"/>
                        <a:pt x="110490" y="172879"/>
                      </a:cubicBezTo>
                      <a:lnTo>
                        <a:pt x="150686" y="179261"/>
                      </a:lnTo>
                      <a:cubicBezTo>
                        <a:pt x="186023" y="184404"/>
                        <a:pt x="201549" y="190405"/>
                        <a:pt x="217361" y="203549"/>
                      </a:cubicBezTo>
                      <a:cubicBezTo>
                        <a:pt x="237458" y="220218"/>
                        <a:pt x="249936" y="245936"/>
                        <a:pt x="249936" y="275654"/>
                      </a:cubicBezTo>
                      <a:cubicBezTo>
                        <a:pt x="250031" y="338709"/>
                        <a:pt x="201644" y="379000"/>
                        <a:pt x="124206" y="3790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3DF6F2F0-2291-4565-BF92-19229973705E}"/>
                    </a:ext>
                  </a:extLst>
                </p:cNvPr>
                <p:cNvSpPr/>
                <p:nvPr/>
              </p:nvSpPr>
              <p:spPr>
                <a:xfrm>
                  <a:off x="16931091" y="5493130"/>
                  <a:ext cx="19050" cy="371475"/>
                </a:xfrm>
                <a:custGeom>
                  <a:avLst/>
                  <a:gdLst>
                    <a:gd name="connsiteX0" fmla="*/ 0 w 19050"/>
                    <a:gd name="connsiteY0" fmla="*/ 372618 h 371475"/>
                    <a:gd name="connsiteX1" fmla="*/ 0 w 19050"/>
                    <a:gd name="connsiteY1" fmla="*/ 0 h 371475"/>
                    <a:gd name="connsiteX2" fmla="*/ 28289 w 19050"/>
                    <a:gd name="connsiteY2" fmla="*/ 0 h 371475"/>
                    <a:gd name="connsiteX3" fmla="*/ 28289 w 19050"/>
                    <a:gd name="connsiteY3" fmla="*/ 372618 h 371475"/>
                    <a:gd name="connsiteX4" fmla="*/ 0 w 19050"/>
                    <a:gd name="connsiteY4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" h="371475">
                      <a:moveTo>
                        <a:pt x="0" y="372618"/>
                      </a:moveTo>
                      <a:lnTo>
                        <a:pt x="0" y="0"/>
                      </a:lnTo>
                      <a:lnTo>
                        <a:pt x="28289" y="0"/>
                      </a:lnTo>
                      <a:lnTo>
                        <a:pt x="28289" y="372618"/>
                      </a:lnTo>
                      <a:lnTo>
                        <a:pt x="0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1A2D47E-EC72-4ECA-BCCE-436DB0E11FD5}"/>
                    </a:ext>
                  </a:extLst>
                </p:cNvPr>
                <p:cNvSpPr/>
                <p:nvPr/>
              </p:nvSpPr>
              <p:spPr>
                <a:xfrm>
                  <a:off x="17070632" y="5493035"/>
                  <a:ext cx="247650" cy="371475"/>
                </a:xfrm>
                <a:custGeom>
                  <a:avLst/>
                  <a:gdLst>
                    <a:gd name="connsiteX0" fmla="*/ 139255 w 247650"/>
                    <a:gd name="connsiteY0" fmla="*/ 25241 h 371475"/>
                    <a:gd name="connsiteX1" fmla="*/ 139255 w 247650"/>
                    <a:gd name="connsiteY1" fmla="*/ 372618 h 371475"/>
                    <a:gd name="connsiteX2" fmla="*/ 111157 w 247650"/>
                    <a:gd name="connsiteY2" fmla="*/ 372618 h 371475"/>
                    <a:gd name="connsiteX3" fmla="*/ 111157 w 247650"/>
                    <a:gd name="connsiteY3" fmla="*/ 25241 h 371475"/>
                    <a:gd name="connsiteX4" fmla="*/ 0 w 247650"/>
                    <a:gd name="connsiteY4" fmla="*/ 25241 h 371475"/>
                    <a:gd name="connsiteX5" fmla="*/ 0 w 247650"/>
                    <a:gd name="connsiteY5" fmla="*/ 0 h 371475"/>
                    <a:gd name="connsiteX6" fmla="*/ 250793 w 247650"/>
                    <a:gd name="connsiteY6" fmla="*/ 0 h 371475"/>
                    <a:gd name="connsiteX7" fmla="*/ 250793 w 247650"/>
                    <a:gd name="connsiteY7" fmla="*/ 25241 h 371475"/>
                    <a:gd name="connsiteX8" fmla="*/ 139255 w 247650"/>
                    <a:gd name="connsiteY8" fmla="*/ 25241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7650" h="371475">
                      <a:moveTo>
                        <a:pt x="139255" y="25241"/>
                      </a:moveTo>
                      <a:lnTo>
                        <a:pt x="139255" y="372618"/>
                      </a:lnTo>
                      <a:lnTo>
                        <a:pt x="111157" y="372618"/>
                      </a:lnTo>
                      <a:lnTo>
                        <a:pt x="111157" y="25241"/>
                      </a:lnTo>
                      <a:lnTo>
                        <a:pt x="0" y="25241"/>
                      </a:lnTo>
                      <a:lnTo>
                        <a:pt x="0" y="0"/>
                      </a:lnTo>
                      <a:lnTo>
                        <a:pt x="250793" y="0"/>
                      </a:lnTo>
                      <a:lnTo>
                        <a:pt x="250793" y="25241"/>
                      </a:lnTo>
                      <a:lnTo>
                        <a:pt x="139255" y="252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A460FEBC-DFAD-4743-9784-254F38593935}"/>
                    </a:ext>
                  </a:extLst>
                </p:cNvPr>
                <p:cNvSpPr/>
                <p:nvPr/>
              </p:nvSpPr>
              <p:spPr>
                <a:xfrm>
                  <a:off x="17380575" y="5493035"/>
                  <a:ext cx="247650" cy="371475"/>
                </a:xfrm>
                <a:custGeom>
                  <a:avLst/>
                  <a:gdLst>
                    <a:gd name="connsiteX0" fmla="*/ 138017 w 247650"/>
                    <a:gd name="connsiteY0" fmla="*/ 218218 h 371475"/>
                    <a:gd name="connsiteX1" fmla="*/ 138017 w 247650"/>
                    <a:gd name="connsiteY1" fmla="*/ 372618 h 371475"/>
                    <a:gd name="connsiteX2" fmla="*/ 110014 w 247650"/>
                    <a:gd name="connsiteY2" fmla="*/ 372618 h 371475"/>
                    <a:gd name="connsiteX3" fmla="*/ 110014 w 247650"/>
                    <a:gd name="connsiteY3" fmla="*/ 218218 h 371475"/>
                    <a:gd name="connsiteX4" fmla="*/ 0 w 247650"/>
                    <a:gd name="connsiteY4" fmla="*/ 0 h 371475"/>
                    <a:gd name="connsiteX5" fmla="*/ 30385 w 247650"/>
                    <a:gd name="connsiteY5" fmla="*/ 0 h 371475"/>
                    <a:gd name="connsiteX6" fmla="*/ 124873 w 247650"/>
                    <a:gd name="connsiteY6" fmla="*/ 188309 h 371475"/>
                    <a:gd name="connsiteX7" fmla="*/ 217646 w 247650"/>
                    <a:gd name="connsiteY7" fmla="*/ 0 h 371475"/>
                    <a:gd name="connsiteX8" fmla="*/ 247841 w 247650"/>
                    <a:gd name="connsiteY8" fmla="*/ 0 h 371475"/>
                    <a:gd name="connsiteX9" fmla="*/ 138017 w 247650"/>
                    <a:gd name="connsiteY9" fmla="*/ 2182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371475">
                      <a:moveTo>
                        <a:pt x="138017" y="218218"/>
                      </a:moveTo>
                      <a:lnTo>
                        <a:pt x="138017" y="372618"/>
                      </a:lnTo>
                      <a:lnTo>
                        <a:pt x="110014" y="372618"/>
                      </a:lnTo>
                      <a:lnTo>
                        <a:pt x="110014" y="218218"/>
                      </a:lnTo>
                      <a:lnTo>
                        <a:pt x="0" y="0"/>
                      </a:lnTo>
                      <a:lnTo>
                        <a:pt x="30385" y="0"/>
                      </a:lnTo>
                      <a:lnTo>
                        <a:pt x="124873" y="188309"/>
                      </a:lnTo>
                      <a:lnTo>
                        <a:pt x="217646" y="0"/>
                      </a:lnTo>
                      <a:lnTo>
                        <a:pt x="247841" y="0"/>
                      </a:lnTo>
                      <a:lnTo>
                        <a:pt x="138017" y="2182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ADC9DF-2FE0-49A8-9E84-E7976D9E6F3C}"/>
                  </a:ext>
                </a:extLst>
              </p:cNvPr>
              <p:cNvSpPr/>
              <p:nvPr/>
            </p:nvSpPr>
            <p:spPr>
              <a:xfrm>
                <a:off x="-2615188" y="4269621"/>
                <a:ext cx="1411187" cy="184441"/>
              </a:xfrm>
              <a:custGeom>
                <a:avLst/>
                <a:gdLst>
                  <a:gd name="connsiteX0" fmla="*/ 0 w 3133725"/>
                  <a:gd name="connsiteY0" fmla="*/ 0 h 409575"/>
                  <a:gd name="connsiteX1" fmla="*/ 3138202 w 3133725"/>
                  <a:gd name="connsiteY1" fmla="*/ 0 h 409575"/>
                  <a:gd name="connsiteX2" fmla="*/ 3138202 w 3133725"/>
                  <a:gd name="connsiteY2" fmla="*/ 414052 h 409575"/>
                  <a:gd name="connsiteX3" fmla="*/ 0 w 3133725"/>
                  <a:gd name="connsiteY3" fmla="*/ 41405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3725" h="409575">
                    <a:moveTo>
                      <a:pt x="0" y="0"/>
                    </a:moveTo>
                    <a:lnTo>
                      <a:pt x="3138202" y="0"/>
                    </a:lnTo>
                    <a:lnTo>
                      <a:pt x="3138202" y="414052"/>
                    </a:lnTo>
                    <a:lnTo>
                      <a:pt x="0" y="41405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A329DA4-9AF0-4F85-9479-6A6D810895B7}"/>
                  </a:ext>
                </a:extLst>
              </p:cNvPr>
              <p:cNvSpPr/>
              <p:nvPr/>
            </p:nvSpPr>
            <p:spPr>
              <a:xfrm>
                <a:off x="-2615059" y="3151351"/>
                <a:ext cx="1411187" cy="947940"/>
              </a:xfrm>
              <a:custGeom>
                <a:avLst/>
                <a:gdLst>
                  <a:gd name="connsiteX0" fmla="*/ 2730246 w 3133725"/>
                  <a:gd name="connsiteY0" fmla="*/ 0 h 2105025"/>
                  <a:gd name="connsiteX1" fmla="*/ 2730246 w 3133725"/>
                  <a:gd name="connsiteY1" fmla="*/ 1353407 h 2105025"/>
                  <a:gd name="connsiteX2" fmla="*/ 2362486 w 3133725"/>
                  <a:gd name="connsiteY2" fmla="*/ 1740218 h 2105025"/>
                  <a:gd name="connsiteX3" fmla="*/ 1997393 w 3133725"/>
                  <a:gd name="connsiteY3" fmla="*/ 1353407 h 2105025"/>
                  <a:gd name="connsiteX4" fmla="*/ 1997393 w 3133725"/>
                  <a:gd name="connsiteY4" fmla="*/ 131445 h 2105025"/>
                  <a:gd name="connsiteX5" fmla="*/ 1866424 w 3133725"/>
                  <a:gd name="connsiteY5" fmla="*/ 0 h 2105025"/>
                  <a:gd name="connsiteX6" fmla="*/ 1671733 w 3133725"/>
                  <a:gd name="connsiteY6" fmla="*/ 0 h 2105025"/>
                  <a:gd name="connsiteX7" fmla="*/ 1650778 w 3133725"/>
                  <a:gd name="connsiteY7" fmla="*/ 0 h 2105025"/>
                  <a:gd name="connsiteX8" fmla="*/ 1585151 w 3133725"/>
                  <a:gd name="connsiteY8" fmla="*/ 0 h 2105025"/>
                  <a:gd name="connsiteX9" fmla="*/ 1585151 w 3133725"/>
                  <a:gd name="connsiteY9" fmla="*/ 286 h 2105025"/>
                  <a:gd name="connsiteX10" fmla="*/ 1283970 w 3133725"/>
                  <a:gd name="connsiteY10" fmla="*/ 286 h 2105025"/>
                  <a:gd name="connsiteX11" fmla="*/ 1265301 w 3133725"/>
                  <a:gd name="connsiteY11" fmla="*/ 286 h 2105025"/>
                  <a:gd name="connsiteX12" fmla="*/ 1198055 w 3133725"/>
                  <a:gd name="connsiteY12" fmla="*/ 286 h 2105025"/>
                  <a:gd name="connsiteX13" fmla="*/ 1154621 w 3133725"/>
                  <a:gd name="connsiteY13" fmla="*/ 7049 h 2105025"/>
                  <a:gd name="connsiteX14" fmla="*/ 1087946 w 3133725"/>
                  <a:gd name="connsiteY14" fmla="*/ 52388 h 2105025"/>
                  <a:gd name="connsiteX15" fmla="*/ 412623 w 3133725"/>
                  <a:gd name="connsiteY15" fmla="*/ 883825 h 2105025"/>
                  <a:gd name="connsiteX16" fmla="*/ 412623 w 3133725"/>
                  <a:gd name="connsiteY16" fmla="*/ 0 h 2105025"/>
                  <a:gd name="connsiteX17" fmla="*/ 0 w 3133725"/>
                  <a:gd name="connsiteY17" fmla="*/ 0 h 2105025"/>
                  <a:gd name="connsiteX18" fmla="*/ 0 w 3133725"/>
                  <a:gd name="connsiteY18" fmla="*/ 2070449 h 2105025"/>
                  <a:gd name="connsiteX19" fmla="*/ 412623 w 3133725"/>
                  <a:gd name="connsiteY19" fmla="*/ 2070449 h 2105025"/>
                  <a:gd name="connsiteX20" fmla="*/ 412623 w 3133725"/>
                  <a:gd name="connsiteY20" fmla="*/ 1438656 h 2105025"/>
                  <a:gd name="connsiteX21" fmla="*/ 685514 w 3133725"/>
                  <a:gd name="connsiteY21" fmla="*/ 1114139 h 2105025"/>
                  <a:gd name="connsiteX22" fmla="*/ 1228344 w 3133725"/>
                  <a:gd name="connsiteY22" fmla="*/ 2070449 h 2105025"/>
                  <a:gd name="connsiteX23" fmla="*/ 1708785 w 3133725"/>
                  <a:gd name="connsiteY23" fmla="*/ 2070449 h 2105025"/>
                  <a:gd name="connsiteX24" fmla="*/ 958406 w 3133725"/>
                  <a:gd name="connsiteY24" fmla="*/ 804005 h 2105025"/>
                  <a:gd name="connsiteX25" fmla="*/ 1559624 w 3133725"/>
                  <a:gd name="connsiteY25" fmla="*/ 86868 h 2105025"/>
                  <a:gd name="connsiteX26" fmla="*/ 1575626 w 3133725"/>
                  <a:gd name="connsiteY26" fmla="*/ 82677 h 2105025"/>
                  <a:gd name="connsiteX27" fmla="*/ 1584960 w 3133725"/>
                  <a:gd name="connsiteY27" fmla="*/ 96203 h 2105025"/>
                  <a:gd name="connsiteX28" fmla="*/ 1584960 w 3133725"/>
                  <a:gd name="connsiteY28" fmla="*/ 433197 h 2105025"/>
                  <a:gd name="connsiteX29" fmla="*/ 1584960 w 3133725"/>
                  <a:gd name="connsiteY29" fmla="*/ 718757 h 2105025"/>
                  <a:gd name="connsiteX30" fmla="*/ 1584960 w 3133725"/>
                  <a:gd name="connsiteY30" fmla="*/ 1368171 h 2105025"/>
                  <a:gd name="connsiteX31" fmla="*/ 2362391 w 3133725"/>
                  <a:gd name="connsiteY31" fmla="*/ 2105978 h 2105025"/>
                  <a:gd name="connsiteX32" fmla="*/ 3139536 w 3133725"/>
                  <a:gd name="connsiteY32" fmla="*/ 1368171 h 2105025"/>
                  <a:gd name="connsiteX33" fmla="*/ 3139536 w 3133725"/>
                  <a:gd name="connsiteY33" fmla="*/ 0 h 2105025"/>
                  <a:gd name="connsiteX34" fmla="*/ 2730246 w 3133725"/>
                  <a:gd name="connsiteY34" fmla="*/ 0 h 210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133725" h="2105025">
                    <a:moveTo>
                      <a:pt x="2730246" y="0"/>
                    </a:moveTo>
                    <a:lnTo>
                      <a:pt x="2730246" y="1353407"/>
                    </a:lnTo>
                    <a:cubicBezTo>
                      <a:pt x="2730246" y="1595723"/>
                      <a:pt x="2584895" y="1740218"/>
                      <a:pt x="2362486" y="1740218"/>
                    </a:cubicBezTo>
                    <a:cubicBezTo>
                      <a:pt x="2139982" y="1740218"/>
                      <a:pt x="1997393" y="1595723"/>
                      <a:pt x="1997393" y="1353407"/>
                    </a:cubicBezTo>
                    <a:lnTo>
                      <a:pt x="1997393" y="131445"/>
                    </a:lnTo>
                    <a:cubicBezTo>
                      <a:pt x="1997393" y="58579"/>
                      <a:pt x="1938719" y="0"/>
                      <a:pt x="1866424" y="0"/>
                    </a:cubicBezTo>
                    <a:lnTo>
                      <a:pt x="1671733" y="0"/>
                    </a:lnTo>
                    <a:lnTo>
                      <a:pt x="1650778" y="0"/>
                    </a:lnTo>
                    <a:lnTo>
                      <a:pt x="1585151" y="0"/>
                    </a:lnTo>
                    <a:lnTo>
                      <a:pt x="1585151" y="286"/>
                    </a:lnTo>
                    <a:lnTo>
                      <a:pt x="1283970" y="286"/>
                    </a:lnTo>
                    <a:lnTo>
                      <a:pt x="1265301" y="286"/>
                    </a:lnTo>
                    <a:lnTo>
                      <a:pt x="1198055" y="286"/>
                    </a:lnTo>
                    <a:cubicBezTo>
                      <a:pt x="1183291" y="286"/>
                      <a:pt x="1168527" y="2572"/>
                      <a:pt x="1154621" y="7049"/>
                    </a:cubicBezTo>
                    <a:cubicBezTo>
                      <a:pt x="1128808" y="15335"/>
                      <a:pt x="1105472" y="30861"/>
                      <a:pt x="1087946" y="52388"/>
                    </a:cubicBezTo>
                    <a:lnTo>
                      <a:pt x="412623" y="883825"/>
                    </a:lnTo>
                    <a:lnTo>
                      <a:pt x="412623" y="0"/>
                    </a:lnTo>
                    <a:lnTo>
                      <a:pt x="0" y="0"/>
                    </a:lnTo>
                    <a:lnTo>
                      <a:pt x="0" y="2070449"/>
                    </a:lnTo>
                    <a:lnTo>
                      <a:pt x="412623" y="2070449"/>
                    </a:lnTo>
                    <a:lnTo>
                      <a:pt x="412623" y="1438656"/>
                    </a:lnTo>
                    <a:lnTo>
                      <a:pt x="685514" y="1114139"/>
                    </a:lnTo>
                    <a:lnTo>
                      <a:pt x="1228344" y="2070449"/>
                    </a:lnTo>
                    <a:lnTo>
                      <a:pt x="1708785" y="2070449"/>
                    </a:lnTo>
                    <a:lnTo>
                      <a:pt x="958406" y="804005"/>
                    </a:lnTo>
                    <a:lnTo>
                      <a:pt x="1559624" y="86868"/>
                    </a:lnTo>
                    <a:cubicBezTo>
                      <a:pt x="1563529" y="82010"/>
                      <a:pt x="1569815" y="80391"/>
                      <a:pt x="1575626" y="82677"/>
                    </a:cubicBezTo>
                    <a:cubicBezTo>
                      <a:pt x="1581341" y="84773"/>
                      <a:pt x="1584960" y="90202"/>
                      <a:pt x="1584960" y="96203"/>
                    </a:cubicBezTo>
                    <a:lnTo>
                      <a:pt x="1584960" y="433197"/>
                    </a:lnTo>
                    <a:lnTo>
                      <a:pt x="1584960" y="718757"/>
                    </a:lnTo>
                    <a:lnTo>
                      <a:pt x="1584960" y="1368171"/>
                    </a:lnTo>
                    <a:cubicBezTo>
                      <a:pt x="1584960" y="1813941"/>
                      <a:pt x="1929003" y="2105978"/>
                      <a:pt x="2362391" y="2105978"/>
                    </a:cubicBezTo>
                    <a:cubicBezTo>
                      <a:pt x="2795397" y="2105978"/>
                      <a:pt x="3139536" y="1813941"/>
                      <a:pt x="3139536" y="1368171"/>
                    </a:cubicBezTo>
                    <a:lnTo>
                      <a:pt x="3139536" y="0"/>
                    </a:lnTo>
                    <a:lnTo>
                      <a:pt x="2730246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24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02" y="94290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5D7B2A-C002-405C-AC4C-EB47BA045C0A}"/>
              </a:ext>
            </a:extLst>
          </p:cNvPr>
          <p:cNvGrpSpPr/>
          <p:nvPr userDrawn="1"/>
        </p:nvGrpSpPr>
        <p:grpSpPr>
          <a:xfrm flipH="1">
            <a:off x="11226800" y="0"/>
            <a:ext cx="965200" cy="1933936"/>
            <a:chOff x="0" y="0"/>
            <a:chExt cx="965200" cy="19339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4965F-901C-4F95-85C8-1BAAF6AF87F0}"/>
                </a:ext>
              </a:extLst>
            </p:cNvPr>
            <p:cNvGrpSpPr/>
            <p:nvPr/>
          </p:nvGrpSpPr>
          <p:grpSpPr>
            <a:xfrm>
              <a:off x="0" y="0"/>
              <a:ext cx="965200" cy="966968"/>
              <a:chOff x="7467600" y="3249432"/>
              <a:chExt cx="965200" cy="966968"/>
            </a:xfrm>
          </p:grpSpPr>
          <p:sp>
            <p:nvSpPr>
              <p:cNvPr id="84" name="Right Triangle 83">
                <a:extLst>
                  <a:ext uri="{FF2B5EF4-FFF2-40B4-BE49-F238E27FC236}">
                    <a16:creationId xmlns:a16="http://schemas.microsoft.com/office/drawing/2014/main" id="{CCBF33CE-6184-402F-BC3B-114711A7773B}"/>
                  </a:ext>
                </a:extLst>
              </p:cNvPr>
              <p:cNvSpPr/>
              <p:nvPr/>
            </p:nvSpPr>
            <p:spPr>
              <a:xfrm>
                <a:off x="7467600" y="3249432"/>
                <a:ext cx="965200" cy="966968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F5EF83C-06D2-48F1-B42D-F05C398C6393}"/>
                  </a:ext>
                </a:extLst>
              </p:cNvPr>
              <p:cNvSpPr/>
              <p:nvPr/>
            </p:nvSpPr>
            <p:spPr>
              <a:xfrm flipV="1">
                <a:off x="7467600" y="3249432"/>
                <a:ext cx="965200" cy="481698"/>
              </a:xfrm>
              <a:prstGeom prst="triangle">
                <a:avLst>
                  <a:gd name="adj" fmla="val 497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6FCE7B-B1DA-482E-A6FA-A50893D7EC74}"/>
                </a:ext>
              </a:extLst>
            </p:cNvPr>
            <p:cNvSpPr/>
            <p:nvPr/>
          </p:nvSpPr>
          <p:spPr>
            <a:xfrm>
              <a:off x="0" y="966968"/>
              <a:ext cx="965200" cy="966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A86285-2CE5-4EF4-B121-19CCA0BB6DAA}"/>
              </a:ext>
            </a:extLst>
          </p:cNvPr>
          <p:cNvGrpSpPr/>
          <p:nvPr/>
        </p:nvGrpSpPr>
        <p:grpSpPr>
          <a:xfrm>
            <a:off x="11345936" y="843865"/>
            <a:ext cx="726927" cy="966968"/>
            <a:chOff x="-2615188" y="3151351"/>
            <a:chExt cx="1411316" cy="1877351"/>
          </a:xfrm>
        </p:grpSpPr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74178CD3-7878-49E6-8EEC-CCED8229FC64}"/>
                </a:ext>
              </a:extLst>
            </p:cNvPr>
            <p:cNvGrpSpPr/>
            <p:nvPr/>
          </p:nvGrpSpPr>
          <p:grpSpPr>
            <a:xfrm>
              <a:off x="-2615059" y="4614096"/>
              <a:ext cx="1411187" cy="184441"/>
              <a:chOff x="14524695" y="4940489"/>
              <a:chExt cx="3133725" cy="409575"/>
            </a:xfrm>
            <a:solidFill>
              <a:schemeClr val="bg1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BFFB100-BF1D-4D04-B217-52AEBCA30001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1EEE250-C0F3-474E-82F5-A6F281324C71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CE8142-B2D5-4AB9-934B-CF1EF57A8816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C94D9DD-6CBB-4140-BFB1-8A0EB416DF52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8A6BD7A-EBD8-421F-B589-5201BB5DF515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FFD2AD8-9C71-4A56-854C-CD221E74BC15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F961BAF-E16C-4911-95D9-B8FEF5A84C56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BDB983-8793-4C54-94EE-D8A0714F4A89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F4B4438-A0A3-4AB7-BB98-B271082356CF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aphic 4">
              <a:extLst>
                <a:ext uri="{FF2B5EF4-FFF2-40B4-BE49-F238E27FC236}">
                  <a16:creationId xmlns:a16="http://schemas.microsoft.com/office/drawing/2014/main" id="{E80E5559-7BE7-45BC-BBC4-C56FF66E3586}"/>
                </a:ext>
              </a:extLst>
            </p:cNvPr>
            <p:cNvGrpSpPr/>
            <p:nvPr/>
          </p:nvGrpSpPr>
          <p:grpSpPr>
            <a:xfrm>
              <a:off x="-2614974" y="4861418"/>
              <a:ext cx="1394030" cy="167284"/>
              <a:chOff x="14524885" y="5489701"/>
              <a:chExt cx="3095625" cy="371475"/>
            </a:xfrm>
            <a:solidFill>
              <a:schemeClr val="bg1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F472826-FE88-4B0C-83F7-5C0E5980EE0E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3525728-CA17-49C8-8CFE-7B44160CAC5C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D1BCC4B-351A-4D76-9164-AA6B6E5492A8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F3337C6-56F9-44A5-92FE-6CAB2BA09DFE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354976A-3D33-4453-8AF5-E4865A52B1CF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B33BFF3-5A27-4CC0-96F2-B90746DDD574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0F3E83F-E476-44EC-AADF-3BD41BB58CA4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DF6F2F0-2291-4565-BF92-19229973705E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1A2D47E-EC72-4ECA-BCCE-436DB0E11FD5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460FEBC-DFAD-4743-9784-254F38593935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ADC9DF-2FE0-49A8-9E84-E7976D9E6F3C}"/>
                </a:ext>
              </a:extLst>
            </p:cNvPr>
            <p:cNvSpPr/>
            <p:nvPr/>
          </p:nvSpPr>
          <p:spPr>
            <a:xfrm>
              <a:off x="-2615188" y="4269621"/>
              <a:ext cx="1411187" cy="184441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329DA4-9AF0-4F85-9479-6A6D810895B7}"/>
                </a:ext>
              </a:extLst>
            </p:cNvPr>
            <p:cNvSpPr/>
            <p:nvPr/>
          </p:nvSpPr>
          <p:spPr>
            <a:xfrm>
              <a:off x="-2615059" y="3151351"/>
              <a:ext cx="1411187" cy="947940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2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646E-D633-4431-8969-7006053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4D00-3CEB-4B95-AEEC-4154C36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58BDE-14E2-422E-BB5C-DD50B974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2BC8-ECB6-4373-BF66-962D1EFE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FE2FA-4E31-4C20-AADC-B8F1B4D1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BA962-D0E0-4E5B-86DA-2248A222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550AFEE-4AA3-480A-9149-77038E91159A}"/>
              </a:ext>
            </a:extLst>
          </p:cNvPr>
          <p:cNvSpPr/>
          <p:nvPr userDrawn="1"/>
        </p:nvSpPr>
        <p:spPr>
          <a:xfrm rot="16200000">
            <a:off x="7473950" y="2139950"/>
            <a:ext cx="6858000" cy="2578100"/>
          </a:xfrm>
          <a:prstGeom prst="triangle">
            <a:avLst>
              <a:gd name="adj" fmla="val 505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8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646E-D633-4431-8969-7006053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4D00-3CEB-4B95-AEEC-4154C36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58BDE-14E2-422E-BB5C-DD50B974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2BC8-ECB6-4373-BF66-962D1EFE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FE2FA-4E31-4C20-AADC-B8F1B4D1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BA962-D0E0-4E5B-86DA-2248A222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550AFEE-4AA3-480A-9149-77038E91159A}"/>
              </a:ext>
            </a:extLst>
          </p:cNvPr>
          <p:cNvSpPr/>
          <p:nvPr userDrawn="1"/>
        </p:nvSpPr>
        <p:spPr>
          <a:xfrm rot="16200000">
            <a:off x="7473950" y="2139950"/>
            <a:ext cx="6858000" cy="2578100"/>
          </a:xfrm>
          <a:prstGeom prst="triangle">
            <a:avLst>
              <a:gd name="adj" fmla="val 505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0B3-A28B-4FE0-B368-F564F052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6AD89-4141-466F-936F-061741DC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31F7B-1411-4B77-A770-723ABEAF5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F26A2-99F1-4B1E-B70F-542964AC3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D13B8-2C6C-4A3E-9C71-10CC97715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38ECC-599A-4A70-B0CE-5F33F43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40832-CED8-48C3-9915-AC9B24C0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4CF3C-F2EC-4B97-917C-C8CBEDC9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566434F-21B6-4714-916D-F181DB8EF690}"/>
              </a:ext>
            </a:extLst>
          </p:cNvPr>
          <p:cNvSpPr/>
          <p:nvPr userDrawn="1"/>
        </p:nvSpPr>
        <p:spPr>
          <a:xfrm>
            <a:off x="0" y="1993900"/>
            <a:ext cx="6934200" cy="4864100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03D3F2F-DCBE-4C80-A5CC-92B52F370772}"/>
              </a:ext>
            </a:extLst>
          </p:cNvPr>
          <p:cNvSpPr/>
          <p:nvPr userDrawn="1"/>
        </p:nvSpPr>
        <p:spPr>
          <a:xfrm flipH="1">
            <a:off x="5257800" y="1993900"/>
            <a:ext cx="6934200" cy="4864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0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5509581" y="4635500"/>
            <a:ext cx="4598360" cy="2211146"/>
          </a:xfrm>
          <a:prstGeom prst="triangle">
            <a:avLst>
              <a:gd name="adj" fmla="val 481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1DA433-0FE6-4781-A004-18C0D2A7FF56}"/>
              </a:ext>
            </a:extLst>
          </p:cNvPr>
          <p:cNvGrpSpPr/>
          <p:nvPr userDrawn="1"/>
        </p:nvGrpSpPr>
        <p:grpSpPr>
          <a:xfrm>
            <a:off x="0" y="-1"/>
            <a:ext cx="12306392" cy="6858001"/>
            <a:chOff x="0" y="-1"/>
            <a:chExt cx="12306392" cy="6858001"/>
          </a:xfrm>
          <a:solidFill>
            <a:schemeClr val="accent2"/>
          </a:solidFill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5535941" y="-1"/>
              <a:ext cx="6770451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B6DBF-ED45-4187-B6E9-64674F6B8295}"/>
                </a:ext>
              </a:extLst>
            </p:cNvPr>
            <p:cNvSpPr/>
            <p:nvPr userDrawn="1"/>
          </p:nvSpPr>
          <p:spPr>
            <a:xfrm>
              <a:off x="0" y="0"/>
              <a:ext cx="5535941" cy="6846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5BAEC09B-36A8-4A2A-8803-1769583125E1}"/>
              </a:ext>
            </a:extLst>
          </p:cNvPr>
          <p:cNvGrpSpPr/>
          <p:nvPr userDrawn="1"/>
        </p:nvGrpSpPr>
        <p:grpSpPr>
          <a:xfrm>
            <a:off x="10393455" y="3283407"/>
            <a:ext cx="1094991" cy="1456570"/>
            <a:chOff x="14524409" y="1692274"/>
            <a:chExt cx="3134014" cy="4168902"/>
          </a:xfrm>
        </p:grpSpPr>
        <p:grpSp>
          <p:nvGrpSpPr>
            <p:cNvPr id="83" name="Graphic 4">
              <a:extLst>
                <a:ext uri="{FF2B5EF4-FFF2-40B4-BE49-F238E27FC236}">
                  <a16:creationId xmlns:a16="http://schemas.microsoft.com/office/drawing/2014/main" id="{348910CC-69C0-483C-A931-731BC53745F6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rgbClr val="006664"/>
            </a:solidFill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3F091A-0870-435F-B579-3A2B58716F3C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602D5F1-F2F9-416D-B8A0-1A222396CED3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42CE8D9-685A-47A6-A754-A8DE82B75839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CEBC588-76BE-4D61-B5FA-20FC1173F22B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5939220-7D7C-4B36-91E7-D7E3A3B12AFB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93CC09B-6583-42A1-9E33-4305DE4E5AD5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55554F5-4935-497A-9217-EDFA04C4E5E9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1F6A349-9F40-4E27-868B-6618CFB74867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6A3F636-CFC3-41D9-B40B-0102D4072611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aphic 4">
              <a:extLst>
                <a:ext uri="{FF2B5EF4-FFF2-40B4-BE49-F238E27FC236}">
                  <a16:creationId xmlns:a16="http://schemas.microsoft.com/office/drawing/2014/main" id="{7295B257-350B-4975-BA4A-D80040C01B45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rgbClr val="006664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23D8447-4357-4868-9B52-B9DE14C0D163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C1A2D96-1D36-44C9-A077-D7B399D74B01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1B8BF0C-F14D-44D7-BBD9-67C595CC8351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282C094-BB66-441D-8357-4BF318DBA33A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93F0028-14D0-4BC2-BB97-51FFAD56AB34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9D9E44C-686B-4731-AB41-C268119FAAA9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01D6EB9-23A6-47B7-A876-A53399196B07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B33608B-1B04-40BA-B2EE-AD3EF2A0FBD9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B3E1810-D476-4F1E-8CFA-927DB0105EAA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74BCD27-C2E9-48DB-BF0F-BFA84785842D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848499D-238A-4A01-822A-DBF858834637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172278B-78F3-420A-9A31-DF0F1E6DBBF7}"/>
                </a:ext>
              </a:extLst>
            </p:cNvPr>
            <p:cNvSpPr/>
            <p:nvPr/>
          </p:nvSpPr>
          <p:spPr>
            <a:xfrm>
              <a:off x="14524698" y="1692274"/>
              <a:ext cx="3133725" cy="2105024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41" y="453232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141" y="3332957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608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A543-E4D7-406A-8A2F-2089FC1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8CF6B-4EE6-44F2-AFA1-E68C3E04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FA6AF-3222-4146-B896-AA6C948F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E2781-0CBF-49D3-9197-B0399FD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96681DB-D400-4003-8042-3041D739DACD}"/>
              </a:ext>
            </a:extLst>
          </p:cNvPr>
          <p:cNvSpPr/>
          <p:nvPr userDrawn="1"/>
        </p:nvSpPr>
        <p:spPr>
          <a:xfrm rot="5400000">
            <a:off x="1333500" y="-1333500"/>
            <a:ext cx="1104900" cy="3771900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CBA1BF9-31C5-4C04-8E9A-CC30C842257A}"/>
              </a:ext>
            </a:extLst>
          </p:cNvPr>
          <p:cNvSpPr/>
          <p:nvPr userDrawn="1"/>
        </p:nvSpPr>
        <p:spPr>
          <a:xfrm rot="5400000" flipH="1" flipV="1">
            <a:off x="9753600" y="4470400"/>
            <a:ext cx="1104900" cy="3771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BA1F4DC-E25B-47D6-9144-82A810B67FBF}"/>
              </a:ext>
            </a:extLst>
          </p:cNvPr>
          <p:cNvSpPr/>
          <p:nvPr userDrawn="1"/>
        </p:nvSpPr>
        <p:spPr>
          <a:xfrm>
            <a:off x="0" y="1130301"/>
            <a:ext cx="6591300" cy="572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3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4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E42B02C-C70E-4B10-BC3C-0909A55209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0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45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22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B1B8D-9A89-4F3A-8937-E90803232DA1}"/>
              </a:ext>
            </a:extLst>
          </p:cNvPr>
          <p:cNvGrpSpPr/>
          <p:nvPr userDrawn="1"/>
        </p:nvGrpSpPr>
        <p:grpSpPr>
          <a:xfrm>
            <a:off x="11264899" y="233125"/>
            <a:ext cx="664243" cy="613127"/>
            <a:chOff x="14524409" y="1692274"/>
            <a:chExt cx="3134011" cy="28928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9D8EAD-90A7-4FDA-90E6-631C17F701A9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31CF81B-4E90-4609-85E9-A7AA5E1F5C7F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675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E362-6806-40F7-8A02-CB1C2EB8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61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EA321-14A5-4594-8F31-04BD3E83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2582-B9D3-43AE-B86B-03CA287B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1811C-05AE-4268-BCA3-FCBA9CC4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6C768-B589-4CBC-9204-03EFA649A0BF}"/>
              </a:ext>
            </a:extLst>
          </p:cNvPr>
          <p:cNvGrpSpPr/>
          <p:nvPr userDrawn="1"/>
        </p:nvGrpSpPr>
        <p:grpSpPr>
          <a:xfrm>
            <a:off x="391778" y="276225"/>
            <a:ext cx="664243" cy="613127"/>
            <a:chOff x="14524409" y="1692274"/>
            <a:chExt cx="3134011" cy="28928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8F73BD-6FC6-4BA6-8573-E931A4BDBE53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5B20BF8-534D-4DE6-B26B-506ADEA6E845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0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B65E-761D-4D72-BDBE-078606C0F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55FD4-4DCC-4A47-8523-050BB6E0C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588C-2C12-4D1A-9F2C-1A62F273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6EBA-0D42-4BC9-8F5E-B2E7F1AD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F01C-9359-490F-AFD9-2A8545F6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B07A794-8A9F-4EBF-84A3-9F5FA3C66D23}"/>
              </a:ext>
            </a:extLst>
          </p:cNvPr>
          <p:cNvSpPr/>
          <p:nvPr userDrawn="1"/>
        </p:nvSpPr>
        <p:spPr>
          <a:xfrm>
            <a:off x="0" y="2719551"/>
            <a:ext cx="4085617" cy="4138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AA01D4A-B5B3-49F6-9390-87AFDA5BBE60}"/>
              </a:ext>
            </a:extLst>
          </p:cNvPr>
          <p:cNvSpPr/>
          <p:nvPr userDrawn="1"/>
        </p:nvSpPr>
        <p:spPr>
          <a:xfrm flipV="1">
            <a:off x="0" y="-3"/>
            <a:ext cx="4085617" cy="4138449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CA46-ABB4-47C8-82BB-D39B957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086" y="464343"/>
            <a:ext cx="534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8676-3D2B-4FA9-A217-46E03064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086" y="1924843"/>
            <a:ext cx="5346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333D-B108-418F-8E24-B9342465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6D27-0DEA-4E50-96D0-0760CB64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C6E1-5F6E-4182-83CE-1CC703A2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256BF29-8F46-4293-931C-5E86E8C98522}"/>
              </a:ext>
            </a:extLst>
          </p:cNvPr>
          <p:cNvSpPr/>
          <p:nvPr userDrawn="1"/>
        </p:nvSpPr>
        <p:spPr>
          <a:xfrm>
            <a:off x="0" y="-88903"/>
            <a:ext cx="6934200" cy="6946903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9DE2BE8-2390-447D-B8AD-35F1351ED5D2}"/>
              </a:ext>
            </a:extLst>
          </p:cNvPr>
          <p:cNvSpPr/>
          <p:nvPr userDrawn="1"/>
        </p:nvSpPr>
        <p:spPr>
          <a:xfrm flipV="1">
            <a:off x="0" y="-1"/>
            <a:ext cx="6794500" cy="3301999"/>
          </a:xfrm>
          <a:prstGeom prst="triangle">
            <a:avLst>
              <a:gd name="adj" fmla="val 49795"/>
            </a:avLst>
          </a:prstGeom>
          <a:solidFill>
            <a:srgbClr val="006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12" y="2399043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412" y="5278768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83566E0-698F-46D8-BD6D-6825CCEA96F3}"/>
              </a:ext>
            </a:extLst>
          </p:cNvPr>
          <p:cNvSpPr/>
          <p:nvPr userDrawn="1"/>
        </p:nvSpPr>
        <p:spPr>
          <a:xfrm flipV="1">
            <a:off x="0" y="-2"/>
            <a:ext cx="6770451" cy="68580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-12700" y="5359940"/>
            <a:ext cx="3093396" cy="1498059"/>
          </a:xfrm>
          <a:prstGeom prst="triangle">
            <a:avLst>
              <a:gd name="adj" fmla="val 481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7A8EA354-084C-4439-A765-44E67A33D3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2700" y="0"/>
            <a:ext cx="122047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12" y="2399043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412" y="5278768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83566E0-698F-46D8-BD6D-6825CCEA96F3}"/>
              </a:ext>
            </a:extLst>
          </p:cNvPr>
          <p:cNvSpPr/>
          <p:nvPr userDrawn="1"/>
        </p:nvSpPr>
        <p:spPr>
          <a:xfrm flipV="1">
            <a:off x="0" y="-2"/>
            <a:ext cx="6770451" cy="68580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-12700" y="5359940"/>
            <a:ext cx="3093396" cy="1498059"/>
          </a:xfrm>
          <a:prstGeom prst="triangle">
            <a:avLst>
              <a:gd name="adj" fmla="val 481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39" y="1976438"/>
            <a:ext cx="10515600" cy="2852737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939" y="48561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A83869-D9DC-4B82-AE3B-29E56EF84013}"/>
              </a:ext>
            </a:extLst>
          </p:cNvPr>
          <p:cNvGrpSpPr/>
          <p:nvPr userDrawn="1"/>
        </p:nvGrpSpPr>
        <p:grpSpPr>
          <a:xfrm flipH="1">
            <a:off x="5469285" y="4634"/>
            <a:ext cx="6783151" cy="6858001"/>
            <a:chOff x="-12700" y="-2"/>
            <a:chExt cx="6783151" cy="685800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0" y="-2"/>
              <a:ext cx="6770451" cy="685800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A049206-AD2A-4567-9CA5-86901AF9EE16}"/>
                </a:ext>
              </a:extLst>
            </p:cNvPr>
            <p:cNvSpPr/>
            <p:nvPr userDrawn="1"/>
          </p:nvSpPr>
          <p:spPr>
            <a:xfrm>
              <a:off x="-12700" y="5359940"/>
              <a:ext cx="3093396" cy="1498059"/>
            </a:xfrm>
            <a:prstGeom prst="triangle">
              <a:avLst>
                <a:gd name="adj" fmla="val 481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6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39" y="1976438"/>
            <a:ext cx="10515600" cy="2852737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939" y="48561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A83869-D9DC-4B82-AE3B-29E56EF84013}"/>
              </a:ext>
            </a:extLst>
          </p:cNvPr>
          <p:cNvGrpSpPr/>
          <p:nvPr userDrawn="1"/>
        </p:nvGrpSpPr>
        <p:grpSpPr>
          <a:xfrm flipH="1">
            <a:off x="5469285" y="4634"/>
            <a:ext cx="6783151" cy="6858001"/>
            <a:chOff x="-12700" y="-2"/>
            <a:chExt cx="6783151" cy="685800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0" y="-2"/>
              <a:ext cx="6770451" cy="685800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A049206-AD2A-4567-9CA5-86901AF9EE16}"/>
                </a:ext>
              </a:extLst>
            </p:cNvPr>
            <p:cNvSpPr/>
            <p:nvPr userDrawn="1"/>
          </p:nvSpPr>
          <p:spPr>
            <a:xfrm>
              <a:off x="-12700" y="5359940"/>
              <a:ext cx="3093396" cy="1498059"/>
            </a:xfrm>
            <a:prstGeom prst="triangle">
              <a:avLst>
                <a:gd name="adj" fmla="val 481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3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3548" y="2359456"/>
            <a:ext cx="10515600" cy="1344579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63548" y="373102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C4064C1-2F33-4E61-B613-DC9616B59FBB}"/>
              </a:ext>
            </a:extLst>
          </p:cNvPr>
          <p:cNvSpPr/>
          <p:nvPr userDrawn="1"/>
        </p:nvSpPr>
        <p:spPr>
          <a:xfrm>
            <a:off x="5397500" y="3467101"/>
            <a:ext cx="6794500" cy="3390902"/>
          </a:xfrm>
          <a:prstGeom prst="triangle">
            <a:avLst>
              <a:gd name="adj" fmla="val 497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FB254610-B3FC-4B9F-99CB-131FF28681F3}"/>
              </a:ext>
            </a:extLst>
          </p:cNvPr>
          <p:cNvSpPr/>
          <p:nvPr userDrawn="1"/>
        </p:nvSpPr>
        <p:spPr>
          <a:xfrm flipV="1">
            <a:off x="0" y="0"/>
            <a:ext cx="5397500" cy="5407388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0C0C7404-DC63-4523-9123-7B8D7D883DDC}"/>
              </a:ext>
            </a:extLst>
          </p:cNvPr>
          <p:cNvSpPr/>
          <p:nvPr userDrawn="1"/>
        </p:nvSpPr>
        <p:spPr>
          <a:xfrm rot="5400000" flipV="1">
            <a:off x="5251448" y="-6350"/>
            <a:ext cx="6934200" cy="694690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FFB71-AA89-47FE-B50E-19D72F74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3633-4C42-447C-A1B9-0654BC39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ECD4D-B63D-4409-BEB0-6395C3986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39B4-5FB2-4DBA-A4F6-4DACBB72CDF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F81C-C026-46C5-9BCE-603F5F07C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BF52-C610-4DB9-86AA-7F6E3392C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9AADC-56C9-49F4-B6B8-01116B8BA138}"/>
              </a:ext>
            </a:extLst>
          </p:cNvPr>
          <p:cNvSpPr txBox="1"/>
          <p:nvPr userDrawn="1"/>
        </p:nvSpPr>
        <p:spPr>
          <a:xfrm>
            <a:off x="2025650" y="6888162"/>
            <a:ext cx="814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By PowerPointHub.com | PowerPointhubth@gmail.com | Facebook : PowerPoint Hub | Not allow for commercial use. | 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2019 , Thailand </a:t>
            </a:r>
          </a:p>
        </p:txBody>
      </p:sp>
    </p:spTree>
    <p:extLst>
      <p:ext uri="{BB962C8B-B14F-4D97-AF65-F5344CB8AC3E}">
        <p14:creationId xmlns:p14="http://schemas.microsoft.com/office/powerpoint/2010/main" val="26024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localhost:800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laravel.com/do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2D45-2678-4485-A480-010A42AB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864" y="1087228"/>
            <a:ext cx="5405807" cy="128212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FCED8B-4AD6-4D3F-984F-543EAA702457}"/>
              </a:ext>
            </a:extLst>
          </p:cNvPr>
          <p:cNvGrpSpPr/>
          <p:nvPr/>
        </p:nvGrpSpPr>
        <p:grpSpPr>
          <a:xfrm>
            <a:off x="348729" y="250495"/>
            <a:ext cx="1411316" cy="1877351"/>
            <a:chOff x="-2615188" y="3151351"/>
            <a:chExt cx="1411316" cy="1877351"/>
          </a:xfrm>
        </p:grpSpPr>
        <p:grpSp>
          <p:nvGrpSpPr>
            <p:cNvPr id="5" name="Graphic 4">
              <a:extLst>
                <a:ext uri="{FF2B5EF4-FFF2-40B4-BE49-F238E27FC236}">
                  <a16:creationId xmlns:a16="http://schemas.microsoft.com/office/drawing/2014/main" id="{C5476E86-99FE-49B8-8125-71C737BEDA49}"/>
                </a:ext>
              </a:extLst>
            </p:cNvPr>
            <p:cNvGrpSpPr/>
            <p:nvPr/>
          </p:nvGrpSpPr>
          <p:grpSpPr>
            <a:xfrm>
              <a:off x="-2615059" y="4614096"/>
              <a:ext cx="1411187" cy="184441"/>
              <a:chOff x="14524695" y="4940489"/>
              <a:chExt cx="3133725" cy="409575"/>
            </a:xfrm>
            <a:solidFill>
              <a:schemeClr val="bg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229A0E-207B-43DC-8F33-2CB29A261CAB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DACB719-AC12-4326-B54F-D7F53CB4845F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C092975-32C0-4E79-AAF8-87F513C2B5E8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4A15578-D3C1-4FC4-95FC-7B6B0BE77B5D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3ECDE7F-591C-46FE-8EB3-0242BE7F6FD6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BB9E5E7-2464-4B31-910B-6D0D729D33DF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217647C-3821-4D0E-9B7A-BA3932925477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23492B-39EE-44F5-88AF-E00078DC225F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0D1408-9E9F-4D4E-8AC1-9A1D1EDC17F4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</p:grpSp>
        <p:grpSp>
          <p:nvGrpSpPr>
            <p:cNvPr id="6" name="Graphic 4">
              <a:extLst>
                <a:ext uri="{FF2B5EF4-FFF2-40B4-BE49-F238E27FC236}">
                  <a16:creationId xmlns:a16="http://schemas.microsoft.com/office/drawing/2014/main" id="{72D63EDF-F3EA-4E10-B553-E60BF88D3631}"/>
                </a:ext>
              </a:extLst>
            </p:cNvPr>
            <p:cNvGrpSpPr/>
            <p:nvPr/>
          </p:nvGrpSpPr>
          <p:grpSpPr>
            <a:xfrm>
              <a:off x="-2614974" y="4861418"/>
              <a:ext cx="1394030" cy="167284"/>
              <a:chOff x="14524885" y="5489701"/>
              <a:chExt cx="3095625" cy="371475"/>
            </a:xfrm>
            <a:solidFill>
              <a:schemeClr val="bg1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323CFD4-2984-4ACE-BD16-51663909545B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0675364-BFF0-4615-9188-8CBCE78741E0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AD497AF-6F73-4A6A-A702-DC9A6763C785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FCF2295-6DEC-4FB3-98B0-4BA8A429E410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E4E1855-3B63-4DB8-84FB-38E2462FB2A8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4BB2F4F-F440-4EAA-9C17-74FE05532423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3083B18-FCF9-48C2-A9E0-E37FE1A2FCCA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54F8D0-A370-40A2-8348-379094FC1B12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691E389-624B-4EF2-BADA-6044BDBCB746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CB6447E-5FE1-4BE7-8622-FCB69A087F8F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F995562-DD52-40B5-8358-7CDBB8B5433A}"/>
                </a:ext>
              </a:extLst>
            </p:cNvPr>
            <p:cNvSpPr/>
            <p:nvPr/>
          </p:nvSpPr>
          <p:spPr>
            <a:xfrm>
              <a:off x="-2615188" y="4269621"/>
              <a:ext cx="1411187" cy="184441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69BC07-3E8A-4699-ADB2-445CEBD186C2}"/>
                </a:ext>
              </a:extLst>
            </p:cNvPr>
            <p:cNvSpPr/>
            <p:nvPr/>
          </p:nvSpPr>
          <p:spPr>
            <a:xfrm>
              <a:off x="-2615059" y="3151351"/>
              <a:ext cx="1411187" cy="947940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</p:grpSp>
      <p:pic>
        <p:nvPicPr>
          <p:cNvPr id="28" name="Picture 2" descr="See the source image">
            <a:extLst>
              <a:ext uri="{FF2B5EF4-FFF2-40B4-BE49-F238E27FC236}">
                <a16:creationId xmlns:a16="http://schemas.microsoft.com/office/drawing/2014/main" id="{1A3C57B5-F000-493C-A7C9-86437ED8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84" y="227821"/>
            <a:ext cx="1222113" cy="127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AE1EBC9A-DC89-4671-B5A2-2A22FD809A8C}"/>
              </a:ext>
            </a:extLst>
          </p:cNvPr>
          <p:cNvSpPr txBox="1"/>
          <p:nvPr/>
        </p:nvSpPr>
        <p:spPr>
          <a:xfrm>
            <a:off x="8926286" y="6238609"/>
            <a:ext cx="3110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นายสมนึก เหมือนประสาน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FBB09330-7A18-4C6A-8895-D48FC506F5E2}"/>
              </a:ext>
            </a:extLst>
          </p:cNvPr>
          <p:cNvSpPr txBox="1"/>
          <p:nvPr/>
        </p:nvSpPr>
        <p:spPr>
          <a:xfrm>
            <a:off x="2220686" y="4389254"/>
            <a:ext cx="10084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solidFill>
                  <a:schemeClr val="accent5"/>
                </a:solidFill>
              </a:rPr>
              <a:t>ระบบจัดการข้อมูลการชำระค่าบริการ</a:t>
            </a:r>
            <a:endParaRPr lang="en-US" sz="5400" dirty="0">
              <a:solidFill>
                <a:schemeClr val="accent5"/>
              </a:solidFill>
            </a:endParaRPr>
          </a:p>
          <a:p>
            <a:r>
              <a:rPr lang="th-TH" sz="5400" dirty="0">
                <a:solidFill>
                  <a:schemeClr val="accent5"/>
                </a:solidFill>
              </a:rPr>
              <a:t>การจัดการข้อมูลวารสารออนไลน์ของเว็บไซต์ </a:t>
            </a:r>
            <a:r>
              <a:rPr lang="en-US" sz="5400" dirty="0" err="1">
                <a:solidFill>
                  <a:schemeClr val="accent5"/>
                </a:solidFill>
              </a:rPr>
              <a:t>ThaiJO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C95DD9B0-3100-44D3-80B9-FE02101BF0D8}"/>
              </a:ext>
            </a:extLst>
          </p:cNvPr>
          <p:cNvSpPr txBox="1"/>
          <p:nvPr/>
        </p:nvSpPr>
        <p:spPr>
          <a:xfrm>
            <a:off x="7667897" y="298442"/>
            <a:ext cx="4476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3">
            <a:extLst>
              <a:ext uri="{FF2B5EF4-FFF2-40B4-BE49-F238E27FC236}">
                <a16:creationId xmlns:a16="http://schemas.microsoft.com/office/drawing/2014/main" id="{C7899F0B-3908-42DC-A63F-D3A7FEB089E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355383"/>
            <a:ext cx="10349619" cy="53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4">
            <a:extLst>
              <a:ext uri="{FF2B5EF4-FFF2-40B4-BE49-F238E27FC236}">
                <a16:creationId xmlns:a16="http://schemas.microsoft.com/office/drawing/2014/main" id="{0BB492AA-19FF-4C4E-87A0-436FEA6ABB2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2043" y="1284752"/>
            <a:ext cx="10357746" cy="51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7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5">
            <a:extLst>
              <a:ext uri="{FF2B5EF4-FFF2-40B4-BE49-F238E27FC236}">
                <a16:creationId xmlns:a16="http://schemas.microsoft.com/office/drawing/2014/main" id="{7490202B-B5F1-4D17-B47D-7BB8C27076C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55956"/>
            <a:ext cx="10349619" cy="530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0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6">
            <a:extLst>
              <a:ext uri="{FF2B5EF4-FFF2-40B4-BE49-F238E27FC236}">
                <a16:creationId xmlns:a16="http://schemas.microsoft.com/office/drawing/2014/main" id="{40F8B85C-2EF4-42D9-A6A2-0542D42D48F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99747"/>
            <a:ext cx="10349619" cy="52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7">
            <a:extLst>
              <a:ext uri="{FF2B5EF4-FFF2-40B4-BE49-F238E27FC236}">
                <a16:creationId xmlns:a16="http://schemas.microsoft.com/office/drawing/2014/main" id="{AB57432F-B181-4999-ACB9-E3371B99DE8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310005"/>
            <a:ext cx="10349619" cy="53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3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8">
            <a:extLst>
              <a:ext uri="{FF2B5EF4-FFF2-40B4-BE49-F238E27FC236}">
                <a16:creationId xmlns:a16="http://schemas.microsoft.com/office/drawing/2014/main" id="{B561C89B-FE40-4E49-9A49-710D45E2CEF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321532"/>
            <a:ext cx="10349619" cy="53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1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9">
            <a:extLst>
              <a:ext uri="{FF2B5EF4-FFF2-40B4-BE49-F238E27FC236}">
                <a16:creationId xmlns:a16="http://schemas.microsoft.com/office/drawing/2014/main" id="{12D5FC7F-24E6-43CB-A704-960D74A8107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59766"/>
            <a:ext cx="10349619" cy="52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5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0">
            <a:extLst>
              <a:ext uri="{FF2B5EF4-FFF2-40B4-BE49-F238E27FC236}">
                <a16:creationId xmlns:a16="http://schemas.microsoft.com/office/drawing/2014/main" id="{2687777E-5B77-4B92-8358-08BD4618BF6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88219"/>
            <a:ext cx="10349619" cy="52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9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3">
            <a:extLst>
              <a:ext uri="{FF2B5EF4-FFF2-40B4-BE49-F238E27FC236}">
                <a16:creationId xmlns:a16="http://schemas.microsoft.com/office/drawing/2014/main" id="{0055DBCC-872E-4171-A13D-B2AD5C0B66F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35219" y="1495587"/>
            <a:ext cx="10534569" cy="37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8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1">
            <a:extLst>
              <a:ext uri="{FF2B5EF4-FFF2-40B4-BE49-F238E27FC236}">
                <a16:creationId xmlns:a16="http://schemas.microsoft.com/office/drawing/2014/main" id="{CB0CF473-6FA3-426F-8E99-B7266977F1D8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54188" y="1721294"/>
            <a:ext cx="10496195" cy="37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2C83-12C1-4AF6-99BE-95E5FAF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40" y="136526"/>
            <a:ext cx="11493559" cy="94840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What is Laravel?</a:t>
            </a:r>
            <a:endParaRPr lang="en-US" sz="4800" dirty="0"/>
          </a:p>
        </p:txBody>
      </p:sp>
      <p:pic>
        <p:nvPicPr>
          <p:cNvPr id="41" name="Picture 2" descr="See the source image">
            <a:extLst>
              <a:ext uri="{FF2B5EF4-FFF2-40B4-BE49-F238E27FC236}">
                <a16:creationId xmlns:a16="http://schemas.microsoft.com/office/drawing/2014/main" id="{0A5051FF-2897-4E61-9AF5-11CC301F0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9" y="991739"/>
            <a:ext cx="3246154" cy="337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9BDD73D8-BFC2-43EA-B2A9-5848F7471D8C}"/>
              </a:ext>
            </a:extLst>
          </p:cNvPr>
          <p:cNvSpPr txBox="1"/>
          <p:nvPr/>
        </p:nvSpPr>
        <p:spPr>
          <a:xfrm>
            <a:off x="4327032" y="1216310"/>
            <a:ext cx="7132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?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Framework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ตัวหนึ่งที่ใช้การออกแบบมาเพื่อพัฒนาเว็บแอพพลิเคชั่นในรูปแบบ 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MVC (Model Views Controller)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ทำให้การเขียน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ดูสะอาดสามารถอ่านและแก้ไขได้ง่าย แถมยังสามารถดาวน์โหลดมาใช้งานได้ฟรี ๆ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ในปัจจุบันมีการนำมาใช้งานอย่างแพร่หลายทำให้สามารถหาข้อมูลหรือตัวอย่างการใช้งานเกี่ยวกับ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เวลาติดปัญหาที่คิดไม่ตกได้อย่างไม่ยากเย็นนักและปัจจุบันได้อัพเดตเป็น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Version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ที่พึ่งมีการอัพเดทไปนั้นทำให้มั่นใจได้ว่า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นั้นยังไม่หยุดการพัฒนานั้นเอง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DE127C9C-5BA7-466C-963D-83E7575EF1A0}"/>
              </a:ext>
            </a:extLst>
          </p:cNvPr>
          <p:cNvSpPr txBox="1"/>
          <p:nvPr/>
        </p:nvSpPr>
        <p:spPr>
          <a:xfrm>
            <a:off x="955440" y="5135037"/>
            <a:ext cx="9926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โดยผู้พัฒนาคือ นาย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Taylor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Otwell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ภายใต้ลิขสิทธิ์ของ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 Code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ได้ถูกเก็บไว้บน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 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Github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44" name="Group 12">
            <a:extLst>
              <a:ext uri="{FF2B5EF4-FFF2-40B4-BE49-F238E27FC236}">
                <a16:creationId xmlns:a16="http://schemas.microsoft.com/office/drawing/2014/main" id="{70632950-34B9-4B5E-96B8-D37BFD4E496C}"/>
              </a:ext>
            </a:extLst>
          </p:cNvPr>
          <p:cNvGrpSpPr/>
          <p:nvPr/>
        </p:nvGrpSpPr>
        <p:grpSpPr>
          <a:xfrm>
            <a:off x="494619" y="5134370"/>
            <a:ext cx="460821" cy="461665"/>
            <a:chOff x="11226800" y="-14468"/>
            <a:chExt cx="965200" cy="966968"/>
          </a:xfrm>
        </p:grpSpPr>
        <p:sp>
          <p:nvSpPr>
            <p:cNvPr id="45" name="Right Triangle 13">
              <a:extLst>
                <a:ext uri="{FF2B5EF4-FFF2-40B4-BE49-F238E27FC236}">
                  <a16:creationId xmlns:a16="http://schemas.microsoft.com/office/drawing/2014/main" id="{25080BD8-CAD6-4F8C-A1BC-37FD56A159D5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14">
              <a:extLst>
                <a:ext uri="{FF2B5EF4-FFF2-40B4-BE49-F238E27FC236}">
                  <a16:creationId xmlns:a16="http://schemas.microsoft.com/office/drawing/2014/main" id="{6AA082DC-589D-4DC3-8B16-90E23D345588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854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2">
            <a:extLst>
              <a:ext uri="{FF2B5EF4-FFF2-40B4-BE49-F238E27FC236}">
                <a16:creationId xmlns:a16="http://schemas.microsoft.com/office/drawing/2014/main" id="{AEFC8BCB-F5D1-4449-86BC-47973BFB3DDA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54188" y="1840454"/>
            <a:ext cx="10363597" cy="27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wall, indoor, room, table&#10;&#10;Description automatically generated">
            <a:extLst>
              <a:ext uri="{FF2B5EF4-FFF2-40B4-BE49-F238E27FC236}">
                <a16:creationId xmlns:a16="http://schemas.microsoft.com/office/drawing/2014/main" id="{625382C8-0DA7-42EE-9A07-B126C0AD83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6" b="7806"/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09A4969-059B-4409-9C77-C59ACC3C312C}"/>
              </a:ext>
            </a:extLst>
          </p:cNvPr>
          <p:cNvGrpSpPr/>
          <p:nvPr/>
        </p:nvGrpSpPr>
        <p:grpSpPr>
          <a:xfrm>
            <a:off x="11264899" y="233125"/>
            <a:ext cx="664243" cy="613127"/>
            <a:chOff x="14524409" y="1692274"/>
            <a:chExt cx="3134011" cy="289283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2603B5C-7DEC-4ED7-BFD5-EF4C59E0A63A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6D932BD-1C31-449B-B66F-5DF60469F632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A40A1A4-66F3-4CC8-A238-A4868899331B}"/>
              </a:ext>
            </a:extLst>
          </p:cNvPr>
          <p:cNvSpPr/>
          <p:nvPr/>
        </p:nvSpPr>
        <p:spPr>
          <a:xfrm>
            <a:off x="1172860" y="544008"/>
            <a:ext cx="9846280" cy="55372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B Ozone X"/>
              <a:ea typeface="+mn-ea"/>
              <a:cs typeface="DB Ozone X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09A030-355A-409E-B23F-C581682C28E8}"/>
              </a:ext>
            </a:extLst>
          </p:cNvPr>
          <p:cNvGrpSpPr/>
          <p:nvPr/>
        </p:nvGrpSpPr>
        <p:grpSpPr>
          <a:xfrm>
            <a:off x="3166116" y="2279471"/>
            <a:ext cx="1419800" cy="1422400"/>
            <a:chOff x="11226800" y="-14468"/>
            <a:chExt cx="965200" cy="966968"/>
          </a:xfrm>
        </p:grpSpPr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4BAAD744-2E37-4A63-9599-FBD9F5B547CA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6BCB6B-DCE5-4D1C-A91A-F116B58D9E25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27734ED-FBCF-4E5C-B5ED-4B74CA14883B}"/>
              </a:ext>
            </a:extLst>
          </p:cNvPr>
          <p:cNvSpPr/>
          <p:nvPr/>
        </p:nvSpPr>
        <p:spPr>
          <a:xfrm>
            <a:off x="4197992" y="2375994"/>
            <a:ext cx="50673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665F"/>
                </a:solidFill>
                <a:effectLst/>
                <a:uLnTx/>
                <a:uFillTx/>
                <a:latin typeface="DB Ozone X"/>
                <a:ea typeface="+mn-ea"/>
                <a:cs typeface="Anakotmai Bold" panose="00000800000000000000" pitchFamily="2" charset="-34"/>
              </a:rPr>
              <a:t>THANK YOU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0A22460-DA62-4902-B91A-FFFBD3F7C7A4}"/>
              </a:ext>
            </a:extLst>
          </p:cNvPr>
          <p:cNvSpPr/>
          <p:nvPr/>
        </p:nvSpPr>
        <p:spPr>
          <a:xfrm>
            <a:off x="4197992" y="3429000"/>
            <a:ext cx="50673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8E84"/>
                </a:solidFill>
                <a:effectLst/>
                <a:uLnTx/>
                <a:uFillTx/>
                <a:latin typeface="DB Ozone X"/>
                <a:ea typeface="+mn-ea"/>
                <a:cs typeface="Anakotmai Bold" panose="00000800000000000000" pitchFamily="2" charset="-34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061409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FD24D-0945-4B04-9601-0501BE0BFCE2}"/>
              </a:ext>
            </a:extLst>
          </p:cNvPr>
          <p:cNvSpPr/>
          <p:nvPr/>
        </p:nvSpPr>
        <p:spPr>
          <a:xfrm>
            <a:off x="4835786" y="356300"/>
            <a:ext cx="204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>
                <a:solidFill>
                  <a:prstClr val="white"/>
                </a:solidFill>
                <a:latin typeface="DB Ozone X"/>
                <a:cs typeface="DB Ozone X"/>
              </a:rPr>
              <a:t>เอกสารอ้างอิง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B Ozone X"/>
              <a:ea typeface="+mn-ea"/>
              <a:cs typeface="DB Ozone X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C8CB81-7119-4D0D-883E-F761151A2A41}"/>
              </a:ext>
            </a:extLst>
          </p:cNvPr>
          <p:cNvSpPr/>
          <p:nvPr/>
        </p:nvSpPr>
        <p:spPr>
          <a:xfrm>
            <a:off x="635725" y="1575447"/>
            <a:ext cx="109205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</a:rPr>
              <a:t>https://medium.com/@anuchamaitripirom/basic-laravel-part1-route-controller-model-view-2080d9789f64</a:t>
            </a:r>
            <a:endParaRPr lang="th-TH" sz="2800" dirty="0">
              <a:solidFill>
                <a:schemeClr val="bg1"/>
              </a:solidFill>
            </a:endParaRP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dirty="0">
                <a:solidFill>
                  <a:schemeClr val="bg1"/>
                </a:solidFill>
              </a:rPr>
              <a:t>https://selftaughtcoders.com/from-idea-to-launch/lesson-17/laravel-5-mvc-application-in-10-minutes/</a:t>
            </a:r>
          </a:p>
          <a:p>
            <a:pPr lvl="0"/>
            <a:endParaRPr lang="en-US" sz="2800">
              <a:solidFill>
                <a:schemeClr val="bg1"/>
              </a:solidFill>
            </a:endParaRPr>
          </a:p>
          <a:p>
            <a:pPr lvl="0"/>
            <a:r>
              <a:rPr lang="en-US" sz="2800">
                <a:solidFill>
                  <a:schemeClr val="bg1"/>
                </a:solidFill>
              </a:rPr>
              <a:t>https</a:t>
            </a:r>
            <a:r>
              <a:rPr lang="en-US" sz="2800" dirty="0">
                <a:solidFill>
                  <a:schemeClr val="bg1"/>
                </a:solidFill>
              </a:rPr>
              <a:t>://medium.com/artisan-digital-agency/</a:t>
            </a:r>
            <a:r>
              <a:rPr lang="th-TH" sz="2800" dirty="0">
                <a:solidFill>
                  <a:schemeClr val="bg1"/>
                </a:solidFill>
              </a:rPr>
              <a:t>มาทำความรู้จักกับ-</a:t>
            </a:r>
            <a:r>
              <a:rPr lang="en-US" sz="2800" dirty="0" err="1">
                <a:solidFill>
                  <a:schemeClr val="bg1"/>
                </a:solidFill>
              </a:rPr>
              <a:t>laravel</a:t>
            </a:r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th-TH" sz="2800" dirty="0">
                <a:solidFill>
                  <a:schemeClr val="bg1"/>
                </a:solidFill>
              </a:rPr>
              <a:t>กันเถอะ-</a:t>
            </a:r>
            <a:r>
              <a:rPr lang="en-US" sz="2800" dirty="0">
                <a:solidFill>
                  <a:schemeClr val="bg1"/>
                </a:solidFill>
              </a:rPr>
              <a:t>e95f2800c559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B Ozone X"/>
            </a:endParaRPr>
          </a:p>
        </p:txBody>
      </p:sp>
    </p:spTree>
    <p:extLst>
      <p:ext uri="{BB962C8B-B14F-4D97-AF65-F5344CB8AC3E}">
        <p14:creationId xmlns:p14="http://schemas.microsoft.com/office/powerpoint/2010/main" val="219475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69520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Model </a:t>
            </a:r>
            <a:r>
              <a:rPr lang="en-US" dirty="0">
                <a:solidFill>
                  <a:schemeClr val="accent4"/>
                </a:solidFill>
              </a:rPr>
              <a:t>View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665F"/>
                </a:solidFill>
              </a:rPr>
              <a:t>Controller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586698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5A6670"/>
                </a:solidFill>
                <a:latin typeface="DB Ozone X"/>
                <a:cs typeface="DB Ozone X"/>
              </a:rPr>
              <a:t>MVC </a:t>
            </a:r>
            <a:r>
              <a:rPr lang="th-TH" sz="2400" b="0" dirty="0">
                <a:solidFill>
                  <a:srgbClr val="5A6670"/>
                </a:solidFill>
                <a:latin typeface="DB Ozone X"/>
                <a:cs typeface="DB Ozone X"/>
              </a:rPr>
              <a:t>คืออะไร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DB Ozone X"/>
              <a:ea typeface="+mj-ea"/>
              <a:cs typeface="DB Ozone X"/>
            </a:endParaRPr>
          </a:p>
        </p:txBody>
      </p:sp>
      <p:pic>
        <p:nvPicPr>
          <p:cNvPr id="17" name="Picture 2" descr="The full MVC request cycle in a Laravel 5 application">
            <a:extLst>
              <a:ext uri="{FF2B5EF4-FFF2-40B4-BE49-F238E27FC236}">
                <a16:creationId xmlns:a16="http://schemas.microsoft.com/office/drawing/2014/main" id="{F7E89B17-9010-40E6-AE0F-6358B83F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8" y="1485444"/>
            <a:ext cx="7659420" cy="48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组合 5">
            <a:extLst>
              <a:ext uri="{FF2B5EF4-FFF2-40B4-BE49-F238E27FC236}">
                <a16:creationId xmlns:a16="http://schemas.microsoft.com/office/drawing/2014/main" id="{0EFDF4F4-D7AF-4756-92C3-9D3C8014394D}"/>
              </a:ext>
            </a:extLst>
          </p:cNvPr>
          <p:cNvGrpSpPr/>
          <p:nvPr/>
        </p:nvGrpSpPr>
        <p:grpSpPr>
          <a:xfrm>
            <a:off x="7919967" y="1216178"/>
            <a:ext cx="3862173" cy="1636866"/>
            <a:chOff x="6359436" y="2468263"/>
            <a:chExt cx="5194772" cy="2182487"/>
          </a:xfrm>
        </p:grpSpPr>
        <p:grpSp>
          <p:nvGrpSpPr>
            <p:cNvPr id="43" name="组合 14">
              <a:extLst>
                <a:ext uri="{FF2B5EF4-FFF2-40B4-BE49-F238E27FC236}">
                  <a16:creationId xmlns:a16="http://schemas.microsoft.com/office/drawing/2014/main" id="{4B6F0722-0497-4899-BC93-D404AC60309F}"/>
                </a:ext>
              </a:extLst>
            </p:cNvPr>
            <p:cNvGrpSpPr/>
            <p:nvPr/>
          </p:nvGrpSpPr>
          <p:grpSpPr>
            <a:xfrm>
              <a:off x="6359436" y="2728516"/>
              <a:ext cx="1212728" cy="1234483"/>
              <a:chOff x="6129344" y="2728516"/>
              <a:chExt cx="1212728" cy="1234483"/>
            </a:xfrm>
          </p:grpSpPr>
          <p:sp>
            <p:nvSpPr>
              <p:cNvPr id="47" name="对角圆角矩形 23">
                <a:extLst>
                  <a:ext uri="{FF2B5EF4-FFF2-40B4-BE49-F238E27FC236}">
                    <a16:creationId xmlns:a16="http://schemas.microsoft.com/office/drawing/2014/main" id="{559AD513-6EFC-4384-A9FD-671F48DEDD86}"/>
                  </a:ext>
                </a:extLst>
              </p:cNvPr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8" name="对角圆角矩形 24">
                <a:extLst>
                  <a:ext uri="{FF2B5EF4-FFF2-40B4-BE49-F238E27FC236}">
                    <a16:creationId xmlns:a16="http://schemas.microsoft.com/office/drawing/2014/main" id="{A97F9E69-C40A-4F21-92AA-BE32A382446F}"/>
                  </a:ext>
                </a:extLst>
              </p:cNvPr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44" name="组合 15">
              <a:extLst>
                <a:ext uri="{FF2B5EF4-FFF2-40B4-BE49-F238E27FC236}">
                  <a16:creationId xmlns:a16="http://schemas.microsoft.com/office/drawing/2014/main" id="{728C43EC-7759-4DCE-B27D-CD3F1F50C271}"/>
                </a:ext>
              </a:extLst>
            </p:cNvPr>
            <p:cNvGrpSpPr/>
            <p:nvPr/>
          </p:nvGrpSpPr>
          <p:grpSpPr>
            <a:xfrm>
              <a:off x="7481858" y="2468263"/>
              <a:ext cx="4072350" cy="2182487"/>
              <a:chOff x="7916105" y="1305539"/>
              <a:chExt cx="3639331" cy="2182487"/>
            </a:xfrm>
          </p:grpSpPr>
          <p:sp>
            <p:nvSpPr>
              <p:cNvPr id="45" name="文本框 16">
                <a:extLst>
                  <a:ext uri="{FF2B5EF4-FFF2-40B4-BE49-F238E27FC236}">
                    <a16:creationId xmlns:a16="http://schemas.microsoft.com/office/drawing/2014/main" id="{6084146A-6DD1-4ADA-8F70-A3FE7A8BC1F6}"/>
                  </a:ext>
                </a:extLst>
              </p:cNvPr>
              <p:cNvSpPr txBox="1"/>
              <p:nvPr/>
            </p:nvSpPr>
            <p:spPr>
              <a:xfrm>
                <a:off x="7916105" y="2146442"/>
                <a:ext cx="3639331" cy="1341584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เป็นส่วนของข้อมูลดิบ หรืออาจจะมองว่าเป็นส่วนเชื่อมกับฐานข้อมูลที่หุ้มเป็น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Object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46" name="矩形 17">
                <a:extLst>
                  <a:ext uri="{FF2B5EF4-FFF2-40B4-BE49-F238E27FC236}">
                    <a16:creationId xmlns:a16="http://schemas.microsoft.com/office/drawing/2014/main" id="{7065FE63-2337-46DE-8932-5ADDA4EE6D91}"/>
                  </a:ext>
                </a:extLst>
              </p:cNvPr>
              <p:cNvSpPr/>
              <p:nvPr/>
            </p:nvSpPr>
            <p:spPr>
              <a:xfrm>
                <a:off x="7948843" y="1305539"/>
                <a:ext cx="2029181" cy="950267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chemeClr val="accent2"/>
                    </a:solidFill>
                  </a:rPr>
                  <a:t>Model</a:t>
                </a:r>
                <a:endParaRPr lang="zh-CN" altLang="en-US" b="1" dirty="0">
                  <a:solidFill>
                    <a:schemeClr val="accent2">
                      <a:lumMod val="100000"/>
                    </a:schemeClr>
                  </a:solidFill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29" name="그룹 137">
            <a:extLst>
              <a:ext uri="{FF2B5EF4-FFF2-40B4-BE49-F238E27FC236}">
                <a16:creationId xmlns:a16="http://schemas.microsoft.com/office/drawing/2014/main" id="{29EE2F3F-50A8-4AC3-BD82-ED7E6F6F7878}"/>
              </a:ext>
            </a:extLst>
          </p:cNvPr>
          <p:cNvGrpSpPr/>
          <p:nvPr/>
        </p:nvGrpSpPr>
        <p:grpSpPr>
          <a:xfrm>
            <a:off x="8183249" y="1679422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30" name="자유형: 도형 138">
              <a:extLst>
                <a:ext uri="{FF2B5EF4-FFF2-40B4-BE49-F238E27FC236}">
                  <a16:creationId xmlns:a16="http://schemas.microsoft.com/office/drawing/2014/main" id="{1F0FB10B-1EB4-48DA-B9FC-4F7123E7C162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139">
              <a:extLst>
                <a:ext uri="{FF2B5EF4-FFF2-40B4-BE49-F238E27FC236}">
                  <a16:creationId xmlns:a16="http://schemas.microsoft.com/office/drawing/2014/main" id="{ED0C75D5-1E9F-455A-B014-4AA805C5C910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140">
              <a:extLst>
                <a:ext uri="{FF2B5EF4-FFF2-40B4-BE49-F238E27FC236}">
                  <a16:creationId xmlns:a16="http://schemas.microsoft.com/office/drawing/2014/main" id="{A8384492-5625-4932-9E3A-292B6311A2C3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141">
              <a:extLst>
                <a:ext uri="{FF2B5EF4-FFF2-40B4-BE49-F238E27FC236}">
                  <a16:creationId xmlns:a16="http://schemas.microsoft.com/office/drawing/2014/main" id="{E2A78159-4506-456B-9A4F-0278925CE0B8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142">
              <a:extLst>
                <a:ext uri="{FF2B5EF4-FFF2-40B4-BE49-F238E27FC236}">
                  <a16:creationId xmlns:a16="http://schemas.microsoft.com/office/drawing/2014/main" id="{BC6C13F6-6109-4886-BE19-CDBF6F1D24D6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143">
              <a:extLst>
                <a:ext uri="{FF2B5EF4-FFF2-40B4-BE49-F238E27FC236}">
                  <a16:creationId xmlns:a16="http://schemas.microsoft.com/office/drawing/2014/main" id="{A367AC45-D5BF-4F67-A584-8D4310405943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144">
              <a:extLst>
                <a:ext uri="{FF2B5EF4-FFF2-40B4-BE49-F238E27FC236}">
                  <a16:creationId xmlns:a16="http://schemas.microsoft.com/office/drawing/2014/main" id="{C2CD28B5-C8D4-4590-8CEB-B4E8E1E4153D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145">
              <a:extLst>
                <a:ext uri="{FF2B5EF4-FFF2-40B4-BE49-F238E27FC236}">
                  <a16:creationId xmlns:a16="http://schemas.microsoft.com/office/drawing/2014/main" id="{DDC401E6-F22F-439C-9F2D-34A2BC1B45CB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7" name="组合 5">
            <a:extLst>
              <a:ext uri="{FF2B5EF4-FFF2-40B4-BE49-F238E27FC236}">
                <a16:creationId xmlns:a16="http://schemas.microsoft.com/office/drawing/2014/main" id="{A1220331-7816-45A3-B99D-D008C1FA5E94}"/>
              </a:ext>
            </a:extLst>
          </p:cNvPr>
          <p:cNvGrpSpPr/>
          <p:nvPr/>
        </p:nvGrpSpPr>
        <p:grpSpPr>
          <a:xfrm>
            <a:off x="7919967" y="3030685"/>
            <a:ext cx="3862173" cy="1636866"/>
            <a:chOff x="6359436" y="2468263"/>
            <a:chExt cx="5194772" cy="2182487"/>
          </a:xfrm>
        </p:grpSpPr>
        <p:grpSp>
          <p:nvGrpSpPr>
            <p:cNvPr id="58" name="组合 14">
              <a:extLst>
                <a:ext uri="{FF2B5EF4-FFF2-40B4-BE49-F238E27FC236}">
                  <a16:creationId xmlns:a16="http://schemas.microsoft.com/office/drawing/2014/main" id="{E87C9073-655E-4DE4-BF33-487508B89921}"/>
                </a:ext>
              </a:extLst>
            </p:cNvPr>
            <p:cNvGrpSpPr/>
            <p:nvPr/>
          </p:nvGrpSpPr>
          <p:grpSpPr>
            <a:xfrm>
              <a:off x="6359436" y="2728516"/>
              <a:ext cx="1212728" cy="1234483"/>
              <a:chOff x="6129344" y="2728516"/>
              <a:chExt cx="1212728" cy="1234483"/>
            </a:xfrm>
          </p:grpSpPr>
          <p:sp>
            <p:nvSpPr>
              <p:cNvPr id="62" name="对角圆角矩形 23">
                <a:extLst>
                  <a:ext uri="{FF2B5EF4-FFF2-40B4-BE49-F238E27FC236}">
                    <a16:creationId xmlns:a16="http://schemas.microsoft.com/office/drawing/2014/main" id="{EA2E0DC8-0E3E-475E-B74E-95AB6FEC3B0B}"/>
                  </a:ext>
                </a:extLst>
              </p:cNvPr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3" name="对角圆角矩形 24">
                <a:extLst>
                  <a:ext uri="{FF2B5EF4-FFF2-40B4-BE49-F238E27FC236}">
                    <a16:creationId xmlns:a16="http://schemas.microsoft.com/office/drawing/2014/main" id="{2795EE85-DE8B-460D-9A24-A976659BF5AC}"/>
                  </a:ext>
                </a:extLst>
              </p:cNvPr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9" name="组合 15">
              <a:extLst>
                <a:ext uri="{FF2B5EF4-FFF2-40B4-BE49-F238E27FC236}">
                  <a16:creationId xmlns:a16="http://schemas.microsoft.com/office/drawing/2014/main" id="{E7039338-09AF-455F-A9E7-A45930744447}"/>
                </a:ext>
              </a:extLst>
            </p:cNvPr>
            <p:cNvGrpSpPr/>
            <p:nvPr/>
          </p:nvGrpSpPr>
          <p:grpSpPr>
            <a:xfrm>
              <a:off x="7481858" y="2468263"/>
              <a:ext cx="4072350" cy="2182487"/>
              <a:chOff x="7916105" y="1305539"/>
              <a:chExt cx="3639331" cy="2182487"/>
            </a:xfrm>
          </p:grpSpPr>
          <p:sp>
            <p:nvSpPr>
              <p:cNvPr id="60" name="文本框 16">
                <a:extLst>
                  <a:ext uri="{FF2B5EF4-FFF2-40B4-BE49-F238E27FC236}">
                    <a16:creationId xmlns:a16="http://schemas.microsoft.com/office/drawing/2014/main" id="{4F71CCEC-6BFE-4DAB-BAC3-6C8A9951647C}"/>
                  </a:ext>
                </a:extLst>
              </p:cNvPr>
              <p:cNvSpPr txBox="1"/>
              <p:nvPr/>
            </p:nvSpPr>
            <p:spPr>
              <a:xfrm>
                <a:off x="7916105" y="2146442"/>
                <a:ext cx="3639331" cy="1341584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ส่วนตอบสนองกับผู้ใช้ อาจจะพูดว่ามันก็คือหน้าเว็บของเราบนเว็บบราวน์</a:t>
                </a:r>
                <a:r>
                  <a:rPr lang="th-TH" sz="2400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เซอร์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ใช้นั่นเอง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61" name="矩形 17">
                <a:extLst>
                  <a:ext uri="{FF2B5EF4-FFF2-40B4-BE49-F238E27FC236}">
                    <a16:creationId xmlns:a16="http://schemas.microsoft.com/office/drawing/2014/main" id="{28DA09CC-72F3-4B76-9AB0-78B29230ACC4}"/>
                  </a:ext>
                </a:extLst>
              </p:cNvPr>
              <p:cNvSpPr/>
              <p:nvPr/>
            </p:nvSpPr>
            <p:spPr>
              <a:xfrm>
                <a:off x="7948843" y="1305539"/>
                <a:ext cx="2029181" cy="950267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chemeClr val="accent4"/>
                    </a:solidFill>
                  </a:rPr>
                  <a:t>View</a:t>
                </a:r>
                <a:endParaRPr lang="zh-CN" altLang="en-US" b="1" dirty="0">
                  <a:solidFill>
                    <a:schemeClr val="accent2">
                      <a:lumMod val="100000"/>
                    </a:schemeClr>
                  </a:solidFill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39" name="그룹 445">
            <a:extLst>
              <a:ext uri="{FF2B5EF4-FFF2-40B4-BE49-F238E27FC236}">
                <a16:creationId xmlns:a16="http://schemas.microsoft.com/office/drawing/2014/main" id="{20CB5466-0E2A-463D-BFEE-27D4C35D26FA}"/>
              </a:ext>
            </a:extLst>
          </p:cNvPr>
          <p:cNvGrpSpPr/>
          <p:nvPr/>
        </p:nvGrpSpPr>
        <p:grpSpPr>
          <a:xfrm>
            <a:off x="8203628" y="3492783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0" name="자유형: 도형 446">
              <a:extLst>
                <a:ext uri="{FF2B5EF4-FFF2-40B4-BE49-F238E27FC236}">
                  <a16:creationId xmlns:a16="http://schemas.microsoft.com/office/drawing/2014/main" id="{56A02C52-F750-432C-8BB4-F2FE80296CA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47">
              <a:extLst>
                <a:ext uri="{FF2B5EF4-FFF2-40B4-BE49-F238E27FC236}">
                  <a16:creationId xmlns:a16="http://schemas.microsoft.com/office/drawing/2014/main" id="{8E540533-DD40-4462-9430-533FFEFC4C4C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组合 5">
            <a:extLst>
              <a:ext uri="{FF2B5EF4-FFF2-40B4-BE49-F238E27FC236}">
                <a16:creationId xmlns:a16="http://schemas.microsoft.com/office/drawing/2014/main" id="{D276EC81-DD98-4BBF-9E4F-CEA109A69BBA}"/>
              </a:ext>
            </a:extLst>
          </p:cNvPr>
          <p:cNvGrpSpPr/>
          <p:nvPr/>
        </p:nvGrpSpPr>
        <p:grpSpPr>
          <a:xfrm>
            <a:off x="7919968" y="4708229"/>
            <a:ext cx="3928886" cy="1978804"/>
            <a:chOff x="6359436" y="2468263"/>
            <a:chExt cx="5284503" cy="2638404"/>
          </a:xfrm>
        </p:grpSpPr>
        <p:grpSp>
          <p:nvGrpSpPr>
            <p:cNvPr id="74" name="组合 14">
              <a:extLst>
                <a:ext uri="{FF2B5EF4-FFF2-40B4-BE49-F238E27FC236}">
                  <a16:creationId xmlns:a16="http://schemas.microsoft.com/office/drawing/2014/main" id="{0BF9876A-51B8-484B-ADFB-68750C952469}"/>
                </a:ext>
              </a:extLst>
            </p:cNvPr>
            <p:cNvGrpSpPr/>
            <p:nvPr/>
          </p:nvGrpSpPr>
          <p:grpSpPr>
            <a:xfrm>
              <a:off x="6359436" y="2728516"/>
              <a:ext cx="1212728" cy="1234483"/>
              <a:chOff x="6129344" y="2728516"/>
              <a:chExt cx="1212728" cy="1234483"/>
            </a:xfrm>
          </p:grpSpPr>
          <p:sp>
            <p:nvSpPr>
              <p:cNvPr id="78" name="对角圆角矩形 23">
                <a:extLst>
                  <a:ext uri="{FF2B5EF4-FFF2-40B4-BE49-F238E27FC236}">
                    <a16:creationId xmlns:a16="http://schemas.microsoft.com/office/drawing/2014/main" id="{286E332E-5662-41E4-A7CA-FB65E614F94E}"/>
                  </a:ext>
                </a:extLst>
              </p:cNvPr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9" name="对角圆角矩形 24">
                <a:extLst>
                  <a:ext uri="{FF2B5EF4-FFF2-40B4-BE49-F238E27FC236}">
                    <a16:creationId xmlns:a16="http://schemas.microsoft.com/office/drawing/2014/main" id="{7F28F637-7B05-4794-BEF4-F447AB2A53FF}"/>
                  </a:ext>
                </a:extLst>
              </p:cNvPr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5" name="组合 15">
              <a:extLst>
                <a:ext uri="{FF2B5EF4-FFF2-40B4-BE49-F238E27FC236}">
                  <a16:creationId xmlns:a16="http://schemas.microsoft.com/office/drawing/2014/main" id="{2A280CBF-F88B-4230-9CFF-A020B322C073}"/>
                </a:ext>
              </a:extLst>
            </p:cNvPr>
            <p:cNvGrpSpPr/>
            <p:nvPr/>
          </p:nvGrpSpPr>
          <p:grpSpPr>
            <a:xfrm>
              <a:off x="7481857" y="2468263"/>
              <a:ext cx="4162082" cy="2638404"/>
              <a:chOff x="7916105" y="1305539"/>
              <a:chExt cx="3719522" cy="2638404"/>
            </a:xfrm>
          </p:grpSpPr>
          <p:sp>
            <p:nvSpPr>
              <p:cNvPr id="76" name="文本框 16">
                <a:extLst>
                  <a:ext uri="{FF2B5EF4-FFF2-40B4-BE49-F238E27FC236}">
                    <a16:creationId xmlns:a16="http://schemas.microsoft.com/office/drawing/2014/main" id="{A02BE802-9566-4A34-A012-0270E2EF28C5}"/>
                  </a:ext>
                </a:extLst>
              </p:cNvPr>
              <p:cNvSpPr txBox="1"/>
              <p:nvPr/>
            </p:nvSpPr>
            <p:spPr>
              <a:xfrm>
                <a:off x="7916105" y="2146441"/>
                <a:ext cx="3719522" cy="1797502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สื่อกลาง ของ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Model 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และ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View 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เป็นผู้เตรียมข้อมูล, จัดการข้อมูลที่ไหลเข้าออก, เรียกใช้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Method 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ของ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Model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77" name="矩形 17">
                <a:extLst>
                  <a:ext uri="{FF2B5EF4-FFF2-40B4-BE49-F238E27FC236}">
                    <a16:creationId xmlns:a16="http://schemas.microsoft.com/office/drawing/2014/main" id="{0DD76019-E00F-4956-9D58-465A5EE179C6}"/>
                  </a:ext>
                </a:extLst>
              </p:cNvPr>
              <p:cNvSpPr/>
              <p:nvPr/>
            </p:nvSpPr>
            <p:spPr>
              <a:xfrm>
                <a:off x="7948843" y="1305539"/>
                <a:ext cx="2029181" cy="950267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00665F"/>
                    </a:solidFill>
                  </a:rPr>
                  <a:t>Controller</a:t>
                </a:r>
                <a:endParaRPr lang="zh-CN" altLang="en-US" b="1" dirty="0">
                  <a:solidFill>
                    <a:schemeClr val="accent2">
                      <a:lumMod val="100000"/>
                    </a:schemeClr>
                  </a:solidFill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38" name="자유형: 도형 190">
            <a:extLst>
              <a:ext uri="{FF2B5EF4-FFF2-40B4-BE49-F238E27FC236}">
                <a16:creationId xmlns:a16="http://schemas.microsoft.com/office/drawing/2014/main" id="{207F526A-4658-4F26-9399-6B1A75929BFA}"/>
              </a:ext>
            </a:extLst>
          </p:cNvPr>
          <p:cNvSpPr/>
          <p:nvPr/>
        </p:nvSpPr>
        <p:spPr>
          <a:xfrm>
            <a:off x="8202370" y="5145348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5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สี่เหลี่ยมผืนผ้า 51">
            <a:extLst>
              <a:ext uri="{FF2B5EF4-FFF2-40B4-BE49-F238E27FC236}">
                <a16:creationId xmlns:a16="http://schemas.microsoft.com/office/drawing/2014/main" id="{22CA7C30-EAAD-4042-A954-44DB7C4F35DF}"/>
              </a:ext>
            </a:extLst>
          </p:cNvPr>
          <p:cNvSpPr/>
          <p:nvPr/>
        </p:nvSpPr>
        <p:spPr>
          <a:xfrm>
            <a:off x="1697936" y="6063692"/>
            <a:ext cx="6242103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สี่เหลี่ยมผืนผ้า 49">
            <a:extLst>
              <a:ext uri="{FF2B5EF4-FFF2-40B4-BE49-F238E27FC236}">
                <a16:creationId xmlns:a16="http://schemas.microsoft.com/office/drawing/2014/main" id="{49269F1A-FF08-468C-8AB2-D8C6DC0189E2}"/>
              </a:ext>
            </a:extLst>
          </p:cNvPr>
          <p:cNvSpPr/>
          <p:nvPr/>
        </p:nvSpPr>
        <p:spPr>
          <a:xfrm>
            <a:off x="1697938" y="5184131"/>
            <a:ext cx="5016137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EEA3B999-0769-460D-A8A7-523E6FA9DFD3}"/>
              </a:ext>
            </a:extLst>
          </p:cNvPr>
          <p:cNvSpPr/>
          <p:nvPr/>
        </p:nvSpPr>
        <p:spPr>
          <a:xfrm>
            <a:off x="1697939" y="3518935"/>
            <a:ext cx="5016137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th-TH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ทำใมถึงใช้ </a:t>
            </a:r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A2D1F6D-712F-4C9B-BDF1-5CCF88862985}"/>
              </a:ext>
            </a:extLst>
          </p:cNvPr>
          <p:cNvSpPr txBox="1"/>
          <p:nvPr/>
        </p:nvSpPr>
        <p:spPr>
          <a:xfrm>
            <a:off x="365760" y="1390857"/>
            <a:ext cx="1144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 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ในการจัดการ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ไล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บราลี่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รวมจนถึงคลาสหลักของระบบ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ก่อนที่เราจะเริ่มสร้างโปรเจคด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้วย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ขั้นแรกสิ่งที่ต้องมีคือ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สามารถเข้าไปดาวน์โหลดได้เลยที่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getcomposer.org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3C192F1-1C1B-469D-AEA8-82F1AD45F5E5}"/>
              </a:ext>
            </a:extLst>
          </p:cNvPr>
          <p:cNvSpPr txBox="1"/>
          <p:nvPr/>
        </p:nvSpPr>
        <p:spPr>
          <a:xfrm>
            <a:off x="618076" y="2474000"/>
            <a:ext cx="4642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ติดตั้งด้วย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Installer</a:t>
            </a:r>
            <a:b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เริ่มจากดาวน์โหลด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Installer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894B140A-3D8C-4773-9AE6-9E0921A83598}"/>
              </a:ext>
            </a:extLst>
          </p:cNvPr>
          <p:cNvSpPr/>
          <p:nvPr/>
        </p:nvSpPr>
        <p:spPr>
          <a:xfrm>
            <a:off x="1701477" y="3553004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composer global require "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/installer"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712F01E-E4ED-4659-870A-D4A71A26B134}"/>
              </a:ext>
            </a:extLst>
          </p:cNvPr>
          <p:cNvSpPr/>
          <p:nvPr/>
        </p:nvSpPr>
        <p:spPr>
          <a:xfrm>
            <a:off x="618076" y="42367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เมื่อติดตั้งเรียบร้อยแล้ว เราก็สามารถใช้คำสั่ง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new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ตามด้วยชื่อโปรเจค เพื่อสร้างโปรเจคใหม่ได้เลยแบบนี้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EFD8F688-FFA9-408F-86D8-F06D99329586}"/>
              </a:ext>
            </a:extLst>
          </p:cNvPr>
          <p:cNvSpPr/>
          <p:nvPr/>
        </p:nvSpPr>
        <p:spPr>
          <a:xfrm>
            <a:off x="1697938" y="5192272"/>
            <a:ext cx="261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new [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ชื่อโปรเจคใหม่]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E074FA60-E6DF-4EC3-9096-949FE6D918F6}"/>
              </a:ext>
            </a:extLst>
          </p:cNvPr>
          <p:cNvSpPr/>
          <p:nvPr/>
        </p:nvSpPr>
        <p:spPr>
          <a:xfrm>
            <a:off x="1680287" y="6084458"/>
            <a:ext cx="6356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composer create-project --prefer-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dist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[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ชื่อโปรเจคใหม่]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สี่เหลี่ยมผืนผ้า 52">
            <a:extLst>
              <a:ext uri="{FF2B5EF4-FFF2-40B4-BE49-F238E27FC236}">
                <a16:creationId xmlns:a16="http://schemas.microsoft.com/office/drawing/2014/main" id="{A87A7584-CB3E-454D-BC92-2990FFC9E37E}"/>
              </a:ext>
            </a:extLst>
          </p:cNvPr>
          <p:cNvSpPr/>
          <p:nvPr/>
        </p:nvSpPr>
        <p:spPr>
          <a:xfrm>
            <a:off x="618076" y="561533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</a:t>
            </a: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EEA3B999-0769-460D-A8A7-523E6FA9DFD3}"/>
              </a:ext>
            </a:extLst>
          </p:cNvPr>
          <p:cNvSpPr/>
          <p:nvPr/>
        </p:nvSpPr>
        <p:spPr>
          <a:xfrm>
            <a:off x="1697939" y="2224661"/>
            <a:ext cx="5016137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th-TH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ทำใมถึงใช้ </a:t>
            </a:r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3C192F1-1C1B-469D-AEA8-82F1AD45F5E5}"/>
              </a:ext>
            </a:extLst>
          </p:cNvPr>
          <p:cNvSpPr txBox="1"/>
          <p:nvPr/>
        </p:nvSpPr>
        <p:spPr>
          <a:xfrm>
            <a:off x="332086" y="1307349"/>
            <a:ext cx="474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เมื่อสร้างโปรเจคเสร็จแล้วทำการรันโปรแกรมโดยใช้คำสั่ง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artisan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เพื่อเปิดโปรเจคผ่านเว็บบราวเซอร์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894B140A-3D8C-4773-9AE6-9E0921A83598}"/>
              </a:ext>
            </a:extLst>
          </p:cNvPr>
          <p:cNvSpPr/>
          <p:nvPr/>
        </p:nvSpPr>
        <p:spPr>
          <a:xfrm>
            <a:off x="1697939" y="2222592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artisan serve</a:t>
            </a: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6BEB6D9-72BF-4C9B-AA41-ECEA27078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8"/>
          <a:stretch/>
        </p:blipFill>
        <p:spPr bwMode="auto">
          <a:xfrm>
            <a:off x="2648667" y="2756586"/>
            <a:ext cx="6894665" cy="3568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34E420D4-21F1-4F4B-9AEE-3613DB41462D}"/>
              </a:ext>
            </a:extLst>
          </p:cNvPr>
          <p:cNvSpPr/>
          <p:nvPr/>
        </p:nvSpPr>
        <p:spPr>
          <a:xfrm>
            <a:off x="2451100" y="6333295"/>
            <a:ext cx="8044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เปิด </a:t>
            </a:r>
            <a:r>
              <a:rPr lang="en-US" sz="24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Browser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แล้วพิม </a:t>
            </a:r>
            <a:r>
              <a:rPr lang="en-US" sz="2400" b="1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 </a:t>
            </a:r>
            <a:r>
              <a:rPr lang="en-US" sz="2400" b="1" i="0" u="none" strike="noStrike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http://localhost:8000/</a:t>
            </a:r>
            <a:r>
              <a:rPr lang="en-US" sz="24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 </a:t>
            </a:r>
            <a:r>
              <a:rPr lang="en-US" sz="24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Run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ผ่านจะได้ผลตามรูป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2365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th-TH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ทำใมถึงใช้ </a:t>
            </a:r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3C192F1-1C1B-469D-AEA8-82F1AD45F5E5}"/>
              </a:ext>
            </a:extLst>
          </p:cNvPr>
          <p:cNvSpPr txBox="1"/>
          <p:nvPr/>
        </p:nvSpPr>
        <p:spPr>
          <a:xfrm>
            <a:off x="275190" y="1631001"/>
            <a:ext cx="1106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ข้อดี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  <p:grpSp>
        <p:nvGrpSpPr>
          <p:cNvPr id="6" name="Group 12">
            <a:extLst>
              <a:ext uri="{FF2B5EF4-FFF2-40B4-BE49-F238E27FC236}">
                <a16:creationId xmlns:a16="http://schemas.microsoft.com/office/drawing/2014/main" id="{4C37693C-085C-4EA4-BBE0-652DCB6C6F70}"/>
              </a:ext>
            </a:extLst>
          </p:cNvPr>
          <p:cNvGrpSpPr/>
          <p:nvPr/>
        </p:nvGrpSpPr>
        <p:grpSpPr>
          <a:xfrm>
            <a:off x="432666" y="2631984"/>
            <a:ext cx="395790" cy="396515"/>
            <a:chOff x="11226800" y="-14468"/>
            <a:chExt cx="965200" cy="966968"/>
          </a:xfrm>
        </p:grpSpPr>
        <p:sp>
          <p:nvSpPr>
            <p:cNvPr id="7" name="Right Triangle 13">
              <a:extLst>
                <a:ext uri="{FF2B5EF4-FFF2-40B4-BE49-F238E27FC236}">
                  <a16:creationId xmlns:a16="http://schemas.microsoft.com/office/drawing/2014/main" id="{B63A5196-EC2D-4E25-9059-6D7CE4816D6D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14">
              <a:extLst>
                <a:ext uri="{FF2B5EF4-FFF2-40B4-BE49-F238E27FC236}">
                  <a16:creationId xmlns:a16="http://schemas.microsoft.com/office/drawing/2014/main" id="{3469A771-403A-48B4-B34F-B6F47045C5D7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B91A2BF-43AC-47FD-9B9E-D07DDAFAC691}"/>
              </a:ext>
            </a:extLst>
          </p:cNvPr>
          <p:cNvSpPr/>
          <p:nvPr/>
        </p:nvSpPr>
        <p:spPr>
          <a:xfrm>
            <a:off x="828456" y="2570726"/>
            <a:ext cx="1129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โค้ดของภาษา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มีจัดโครงสร้างให้ดูมีระเบียบเรียบร้อย เพิ่มความปลอดภัยของระบบ และอีกทั้งให้ความสะดวกในการพัฒนาระบบ</a:t>
            </a:r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24981233-3C21-4F5E-BB1F-C043C31617DD}"/>
              </a:ext>
            </a:extLst>
          </p:cNvPr>
          <p:cNvGrpSpPr/>
          <p:nvPr/>
        </p:nvGrpSpPr>
        <p:grpSpPr>
          <a:xfrm>
            <a:off x="432666" y="3795139"/>
            <a:ext cx="395790" cy="396515"/>
            <a:chOff x="11226800" y="-14468"/>
            <a:chExt cx="965200" cy="966968"/>
          </a:xfrm>
        </p:grpSpPr>
        <p:sp>
          <p:nvSpPr>
            <p:cNvPr id="12" name="Right Triangle 13">
              <a:extLst>
                <a:ext uri="{FF2B5EF4-FFF2-40B4-BE49-F238E27FC236}">
                  <a16:creationId xmlns:a16="http://schemas.microsoft.com/office/drawing/2014/main" id="{A531317B-BF8A-4EEF-A714-51E5B3D21D34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4">
              <a:extLst>
                <a:ext uri="{FF2B5EF4-FFF2-40B4-BE49-F238E27FC236}">
                  <a16:creationId xmlns:a16="http://schemas.microsoft.com/office/drawing/2014/main" id="{0D117E7E-5789-4D76-8877-3B947BAFF35E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D797028-2704-4549-BD07-AE0A2B1FF6DA}"/>
              </a:ext>
            </a:extLst>
          </p:cNvPr>
          <p:cNvSpPr/>
          <p:nvPr/>
        </p:nvSpPr>
        <p:spPr>
          <a:xfrm>
            <a:off x="833181" y="3795139"/>
            <a:ext cx="10661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การเรียกใช้งานคลาสต่าง ๆ ที่ง่ายขึ้นเพราะ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เรียกใช้งานคลาสโดย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 Space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โดยคำสั่งที่สั้นและเข้าใจง่าย</a:t>
            </a:r>
            <a:endParaRPr lang="en-US" sz="2400" dirty="0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23313C36-9FCA-45A4-B8D5-AC6CF8324075}"/>
              </a:ext>
            </a:extLst>
          </p:cNvPr>
          <p:cNvSpPr/>
          <p:nvPr/>
        </p:nvSpPr>
        <p:spPr>
          <a:xfrm>
            <a:off x="828456" y="5048978"/>
            <a:ext cx="11363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นักพัฒนาระบบ หรือเว็บแอปพลิ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ชันจะไม่พยายามเขียนโค้ดทั้งหมด จึงหา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เพื่อช่วยในการพัฒนาซึ่ง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ที่เหมาะสำหรับนักพัฒนา เพราะมีคนเขียน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php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ไว้เผยแพร่ฟรี และสามารถโหลดมาใช้ได้อย่างง่ายดาย</a:t>
            </a: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BA090911-DDDE-4E96-8719-992825A0BB1B}"/>
              </a:ext>
            </a:extLst>
          </p:cNvPr>
          <p:cNvGrpSpPr/>
          <p:nvPr/>
        </p:nvGrpSpPr>
        <p:grpSpPr>
          <a:xfrm>
            <a:off x="432666" y="5058475"/>
            <a:ext cx="395790" cy="396515"/>
            <a:chOff x="11226800" y="-14468"/>
            <a:chExt cx="965200" cy="966968"/>
          </a:xfrm>
        </p:grpSpPr>
        <p:sp>
          <p:nvSpPr>
            <p:cNvPr id="17" name="Right Triangle 13">
              <a:extLst>
                <a:ext uri="{FF2B5EF4-FFF2-40B4-BE49-F238E27FC236}">
                  <a16:creationId xmlns:a16="http://schemas.microsoft.com/office/drawing/2014/main" id="{8C0E1ED1-6889-4B3E-AB8A-BED2455A81E3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4">
              <a:extLst>
                <a:ext uri="{FF2B5EF4-FFF2-40B4-BE49-F238E27FC236}">
                  <a16:creationId xmlns:a16="http://schemas.microsoft.com/office/drawing/2014/main" id="{68D5463B-A2E6-48BF-91D4-587C1575A3CD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27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th-TH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ทำใมถึงใช้ </a:t>
            </a:r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4FBC85F-7A4E-4278-B5A6-2A5CB88E8D6D}"/>
              </a:ext>
            </a:extLst>
          </p:cNvPr>
          <p:cNvSpPr txBox="1"/>
          <p:nvPr/>
        </p:nvSpPr>
        <p:spPr>
          <a:xfrm>
            <a:off x="260589" y="3985355"/>
            <a:ext cx="1300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ข้อด้อย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246E20C-DFE0-4AFC-8783-099B25CDACE6}"/>
              </a:ext>
            </a:extLst>
          </p:cNvPr>
          <p:cNvSpPr/>
          <p:nvPr/>
        </p:nvSpPr>
        <p:spPr>
          <a:xfrm>
            <a:off x="260589" y="1293742"/>
            <a:ext cx="878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ข้อดี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1FCE7AA-B9BD-4CDD-97D5-12DFA4E2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37" y="1416629"/>
            <a:ext cx="5066783" cy="28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8F1EA49D-264E-41DD-896C-D18CA6600099}"/>
              </a:ext>
            </a:extLst>
          </p:cNvPr>
          <p:cNvGrpSpPr/>
          <p:nvPr/>
        </p:nvGrpSpPr>
        <p:grpSpPr>
          <a:xfrm>
            <a:off x="330997" y="2058551"/>
            <a:ext cx="395790" cy="396515"/>
            <a:chOff x="11226800" y="-14468"/>
            <a:chExt cx="965200" cy="966968"/>
          </a:xfrm>
        </p:grpSpPr>
        <p:sp>
          <p:nvSpPr>
            <p:cNvPr id="9" name="Right Triangle 13">
              <a:extLst>
                <a:ext uri="{FF2B5EF4-FFF2-40B4-BE49-F238E27FC236}">
                  <a16:creationId xmlns:a16="http://schemas.microsoft.com/office/drawing/2014/main" id="{E90CB225-8AAB-436A-89B0-A1016F0D3E4C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14">
              <a:extLst>
                <a:ext uri="{FF2B5EF4-FFF2-40B4-BE49-F238E27FC236}">
                  <a16:creationId xmlns:a16="http://schemas.microsoft.com/office/drawing/2014/main" id="{473F5163-4C8D-436D-8813-ACE32154873F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51948A57-0087-43B0-AE53-2CB0F4F5B47B}"/>
              </a:ext>
            </a:extLst>
          </p:cNvPr>
          <p:cNvSpPr/>
          <p:nvPr/>
        </p:nvSpPr>
        <p:spPr>
          <a:xfrm>
            <a:off x="726787" y="191616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ยังมีคำสั่งที่ช่วยในการสร้างระบบ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Authentication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สามารถใช้คำสั่ง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“php artisan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make:auth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เพื่อสร้างหน้าเข้าสู่ระบบและสมัครสมาชิก และยังมีคำสั่งอีกมากมายดูได้เพิ่มเติมที่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https://laravel.com/docs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D72907C1-8FFB-47E3-A935-2CC939B87693}"/>
              </a:ext>
            </a:extLst>
          </p:cNvPr>
          <p:cNvSpPr/>
          <p:nvPr/>
        </p:nvSpPr>
        <p:spPr>
          <a:xfrm>
            <a:off x="726787" y="5670604"/>
            <a:ext cx="11389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สำหรับผู้ที่เริ่มศึกษา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ใหม่ๆอาจจะต้องใช้เวลาเรียนรู้เพราะว่าตัว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มีคำสั่งมากมายให้ใช้งานอาจจะต้องศึกษาสักระยะเพื่อจะได้ใช้งานคล่อง</a:t>
            </a: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68784A8D-8281-4EF3-8C92-FD6569B6A2F6}"/>
              </a:ext>
            </a:extLst>
          </p:cNvPr>
          <p:cNvSpPr/>
          <p:nvPr/>
        </p:nvSpPr>
        <p:spPr>
          <a:xfrm>
            <a:off x="700001" y="4693241"/>
            <a:ext cx="11231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หากมีการเปลี่ยนเวอร์ชั่นบางทีก็จะเปลี่ยนไฟล์บางไฟล์ และทำให้ไม่ตรงกับเวอร์ชั่นเดิม จึงทำให้การเปลี่ยนเวอร์ชั่นเป็นไปได้ยาก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C1BA6E7D-42C4-4A25-ABAF-2621DB8DF488}"/>
              </a:ext>
            </a:extLst>
          </p:cNvPr>
          <p:cNvGrpSpPr/>
          <p:nvPr/>
        </p:nvGrpSpPr>
        <p:grpSpPr>
          <a:xfrm>
            <a:off x="330997" y="4720314"/>
            <a:ext cx="395790" cy="396515"/>
            <a:chOff x="11226800" y="-14468"/>
            <a:chExt cx="965200" cy="966968"/>
          </a:xfrm>
        </p:grpSpPr>
        <p:sp>
          <p:nvSpPr>
            <p:cNvPr id="15" name="Right Triangle 13">
              <a:extLst>
                <a:ext uri="{FF2B5EF4-FFF2-40B4-BE49-F238E27FC236}">
                  <a16:creationId xmlns:a16="http://schemas.microsoft.com/office/drawing/2014/main" id="{786F8115-0499-4C77-96B2-8DE6B15536ED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4">
              <a:extLst>
                <a:ext uri="{FF2B5EF4-FFF2-40B4-BE49-F238E27FC236}">
                  <a16:creationId xmlns:a16="http://schemas.microsoft.com/office/drawing/2014/main" id="{92B2AF5D-F550-4120-A293-32A8A81F3E6E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7470654E-9F47-4583-B95E-BF560A0695BF}"/>
              </a:ext>
            </a:extLst>
          </p:cNvPr>
          <p:cNvGrpSpPr/>
          <p:nvPr/>
        </p:nvGrpSpPr>
        <p:grpSpPr>
          <a:xfrm>
            <a:off x="330997" y="5702402"/>
            <a:ext cx="395790" cy="396515"/>
            <a:chOff x="11226800" y="-14468"/>
            <a:chExt cx="965200" cy="966968"/>
          </a:xfrm>
        </p:grpSpPr>
        <p:sp>
          <p:nvSpPr>
            <p:cNvPr id="19" name="Right Triangle 13">
              <a:extLst>
                <a:ext uri="{FF2B5EF4-FFF2-40B4-BE49-F238E27FC236}">
                  <a16:creationId xmlns:a16="http://schemas.microsoft.com/office/drawing/2014/main" id="{71BBD5C6-9E8C-4D19-B40C-9719066705CC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4">
              <a:extLst>
                <a:ext uri="{FF2B5EF4-FFF2-40B4-BE49-F238E27FC236}">
                  <a16:creationId xmlns:a16="http://schemas.microsoft.com/office/drawing/2014/main" id="{DBF80ED8-E181-4A52-9DAA-794C0A3881DC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6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">
            <a:extLst>
              <a:ext uri="{FF2B5EF4-FFF2-40B4-BE49-F238E27FC236}">
                <a16:creationId xmlns:a16="http://schemas.microsoft.com/office/drawing/2014/main" id="{3C2B71CE-402C-4F11-BDDD-A1434B0382F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6835" y="1320994"/>
            <a:ext cx="10352953" cy="52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6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2">
            <a:extLst>
              <a:ext uri="{FF2B5EF4-FFF2-40B4-BE49-F238E27FC236}">
                <a16:creationId xmlns:a16="http://schemas.microsoft.com/office/drawing/2014/main" id="{58139AFA-F135-40C8-923B-5AED77F5365A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339728"/>
            <a:ext cx="10310192" cy="52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5F"/>
      </a:accent1>
      <a:accent2>
        <a:srgbClr val="B3AB00"/>
      </a:accent2>
      <a:accent3>
        <a:srgbClr val="714E47"/>
      </a:accent3>
      <a:accent4>
        <a:srgbClr val="FFD000"/>
      </a:accent4>
      <a:accent5>
        <a:srgbClr val="5A6670"/>
      </a:accent5>
      <a:accent6>
        <a:srgbClr val="00847D"/>
      </a:accent6>
      <a:hlink>
        <a:srgbClr val="0563C1"/>
      </a:hlink>
      <a:folHlink>
        <a:srgbClr val="954F72"/>
      </a:folHlink>
    </a:clrScheme>
    <a:fontScheme name="KU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922</Words>
  <Application>Microsoft Office PowerPoint</Application>
  <PresentationFormat>แบบจอกว้าง</PresentationFormat>
  <Paragraphs>82</Paragraphs>
  <Slides>22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26" baseType="lpstr">
      <vt:lpstr>DB Ozone X</vt:lpstr>
      <vt:lpstr>TH SarabunPSK</vt:lpstr>
      <vt:lpstr>Arial</vt:lpstr>
      <vt:lpstr>Office Theme</vt:lpstr>
      <vt:lpstr>FRAMEWORK</vt:lpstr>
      <vt:lpstr>What is Laravel?</vt:lpstr>
      <vt:lpstr>Model View Controller</vt:lpstr>
      <vt:lpstr>ทำใมถึงใช้ Laravel Framework</vt:lpstr>
      <vt:lpstr>ทำใมถึงใช้ Laravel Framework</vt:lpstr>
      <vt:lpstr>ทำใมถึงใช้ Laravel Framework</vt:lpstr>
      <vt:lpstr>ทำใมถึงใช้ Laravel Framework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FRAMEWORK</dc:title>
  <dc:creator>สมนึก เหมือนประสาน</dc:creator>
  <cp:lastModifiedBy>สมนึก เหมือนประสาน</cp:lastModifiedBy>
  <cp:revision>100</cp:revision>
  <dcterms:created xsi:type="dcterms:W3CDTF">2020-02-07T04:20:12Z</dcterms:created>
  <dcterms:modified xsi:type="dcterms:W3CDTF">2020-02-12T09:42:20Z</dcterms:modified>
</cp:coreProperties>
</file>