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 Light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OpenSansLight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OpenSansLight-bold.fntdata"/><Relationship Id="rId18" Type="http://schemas.openxmlformats.org/officeDocument/2006/relationships/font" Target="fonts/OpenSa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158c999d0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158c999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158c999d0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158c999d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158c999d0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158c999d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158c999d0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158c999d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6f8954b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6f8954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7.png"/><Relationship Id="rId13" Type="http://schemas.openxmlformats.org/officeDocument/2006/relationships/image" Target="../media/image4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7" Type="http://schemas.openxmlformats.org/officeDocument/2006/relationships/image" Target="../media/image13.png"/><Relationship Id="rId16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Routine Scheduler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- Development</a:t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0" name="Google Shape;70;p14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71" name="Google Shape;71;p14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Frontend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Web App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Client : Browser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Language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JavaScript | HTML | CSS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Library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ReactJS | React-Router |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React-Bootstrap | Axios</a:t>
            </a:r>
            <a:endParaRPr sz="1400"/>
          </a:p>
        </p:txBody>
      </p:sp>
      <p:grpSp>
        <p:nvGrpSpPr>
          <p:cNvPr id="75" name="Google Shape;75;p14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76" name="Google Shape;76;p14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Runtime Env. | Language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NodeJS | JavaScript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Framework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ExpressJS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Library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JSONWebToken | CORS | NodeMailer | BCryptJS</a:t>
            </a:r>
            <a:endParaRPr b="1" sz="1400"/>
          </a:p>
        </p:txBody>
      </p:sp>
      <p:grpSp>
        <p:nvGrpSpPr>
          <p:cNvPr id="80" name="Google Shape;80;p14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81" name="Google Shape;81;p14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Database / Storage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6105400" y="2091277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SQL Database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PostgreSQL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Web Storage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Firebase Storage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- Deployment &amp; Automation</a:t>
            </a:r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1" name="Google Shape;91;p15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92" name="Google Shape;92;p15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 txBox="1"/>
          <p:nvPr>
            <p:ph idx="4294967295" type="body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Frontend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5"/>
          <p:cNvSpPr txBox="1"/>
          <p:nvPr>
            <p:ph idx="4294967295" type="body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Deployment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Netlify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CI / CD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From Github Repository</a:t>
            </a:r>
            <a:endParaRPr sz="1400"/>
          </a:p>
        </p:txBody>
      </p:sp>
      <p:grpSp>
        <p:nvGrpSpPr>
          <p:cNvPr id="96" name="Google Shape;96;p15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97" name="Google Shape;97;p15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Deployment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Render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CI / CD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From Github Repository</a:t>
            </a:r>
            <a:endParaRPr b="1" sz="1400"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102" name="Google Shape;102;p15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Database / Storage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6105400" y="2091277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Hosting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Render / ElephantSQL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6"/>
          <p:cNvCxnSpPr/>
          <p:nvPr/>
        </p:nvCxnSpPr>
        <p:spPr>
          <a:xfrm>
            <a:off x="2564300" y="2927050"/>
            <a:ext cx="6191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- Overview</a:t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3484800" y="2862533"/>
            <a:ext cx="129000" cy="773079"/>
            <a:chOff x="3484800" y="2862533"/>
            <a:chExt cx="129000" cy="773079"/>
          </a:xfrm>
        </p:grpSpPr>
        <p:sp>
          <p:nvSpPr>
            <p:cNvPr id="113" name="Google Shape;113;p16"/>
            <p:cNvSpPr/>
            <p:nvPr/>
          </p:nvSpPr>
          <p:spPr>
            <a:xfrm>
              <a:off x="3484800" y="286253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" name="Google Shape;114;p16"/>
            <p:cNvCxnSpPr/>
            <p:nvPr/>
          </p:nvCxnSpPr>
          <p:spPr>
            <a:xfrm>
              <a:off x="35462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35610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Presentation Tier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Frontend of our application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Accessible with modern web browsers</a:t>
            </a:r>
            <a:endParaRPr sz="1100"/>
          </a:p>
        </p:txBody>
      </p:sp>
      <p:grpSp>
        <p:nvGrpSpPr>
          <p:cNvPr id="116" name="Google Shape;116;p16"/>
          <p:cNvGrpSpPr/>
          <p:nvPr/>
        </p:nvGrpSpPr>
        <p:grpSpPr>
          <a:xfrm>
            <a:off x="5144075" y="1736575"/>
            <a:ext cx="129000" cy="1257296"/>
            <a:chOff x="5144075" y="1736575"/>
            <a:chExt cx="129000" cy="1257296"/>
          </a:xfrm>
        </p:grpSpPr>
        <p:sp>
          <p:nvSpPr>
            <p:cNvPr id="117" name="Google Shape;117;p16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" name="Google Shape;118;p16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5220275" y="1492700"/>
            <a:ext cx="21744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 Tier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Backend of our application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Includes business logic, services</a:t>
            </a:r>
            <a:endParaRPr sz="1100"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6657900" y="2864871"/>
            <a:ext cx="129000" cy="770742"/>
            <a:chOff x="6657900" y="2864871"/>
            <a:chExt cx="129000" cy="770742"/>
          </a:xfrm>
        </p:grpSpPr>
        <p:sp>
          <p:nvSpPr>
            <p:cNvPr id="121" name="Google Shape;121;p16"/>
            <p:cNvSpPr/>
            <p:nvPr/>
          </p:nvSpPr>
          <p:spPr>
            <a:xfrm>
              <a:off x="6657900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6"/>
            <p:cNvCxnSpPr/>
            <p:nvPr/>
          </p:nvCxnSpPr>
          <p:spPr>
            <a:xfrm>
              <a:off x="67224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67341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Tier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PostgreSQL database, main data source of our application</a:t>
            </a:r>
            <a:endParaRPr sz="1100"/>
          </a:p>
        </p:txBody>
      </p:sp>
      <p:sp>
        <p:nvSpPr>
          <p:cNvPr id="124" name="Google Shape;124;p16"/>
          <p:cNvSpPr/>
          <p:nvPr/>
        </p:nvSpPr>
        <p:spPr>
          <a:xfrm>
            <a:off x="0" y="1796500"/>
            <a:ext cx="2564400" cy="226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Three </a:t>
            </a:r>
            <a:r>
              <a:rPr lang="en" sz="3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Tier</a:t>
            </a:r>
            <a:endParaRPr sz="34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Web-App</a:t>
            </a:r>
            <a:endParaRPr sz="34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17"/>
          <p:cNvCxnSpPr/>
          <p:nvPr/>
        </p:nvCxnSpPr>
        <p:spPr>
          <a:xfrm>
            <a:off x="2564300" y="2927050"/>
            <a:ext cx="6191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0" name="Google Shape;13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- Explained</a:t>
            </a:r>
            <a:endParaRPr/>
          </a:p>
        </p:txBody>
      </p:sp>
      <p:grpSp>
        <p:nvGrpSpPr>
          <p:cNvPr id="131" name="Google Shape;131;p17"/>
          <p:cNvGrpSpPr/>
          <p:nvPr/>
        </p:nvGrpSpPr>
        <p:grpSpPr>
          <a:xfrm>
            <a:off x="3484800" y="2862533"/>
            <a:ext cx="129000" cy="773079"/>
            <a:chOff x="3484800" y="2862533"/>
            <a:chExt cx="129000" cy="773079"/>
          </a:xfrm>
        </p:grpSpPr>
        <p:sp>
          <p:nvSpPr>
            <p:cNvPr id="132" name="Google Shape;132;p17"/>
            <p:cNvSpPr/>
            <p:nvPr/>
          </p:nvSpPr>
          <p:spPr>
            <a:xfrm>
              <a:off x="3484800" y="286253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7"/>
            <p:cNvCxnSpPr/>
            <p:nvPr/>
          </p:nvCxnSpPr>
          <p:spPr>
            <a:xfrm>
              <a:off x="35462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35610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React JS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Functional Components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Router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5144075" y="1736575"/>
            <a:ext cx="129000" cy="1257296"/>
            <a:chOff x="5144075" y="1736575"/>
            <a:chExt cx="129000" cy="1257296"/>
          </a:xfrm>
        </p:grpSpPr>
        <p:sp>
          <p:nvSpPr>
            <p:cNvPr id="136" name="Google Shape;136;p17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" name="Google Shape;137;p17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38" name="Google Shape;138;p17"/>
          <p:cNvSpPr txBox="1"/>
          <p:nvPr>
            <p:ph idx="4294967295" type="body"/>
          </p:nvPr>
        </p:nvSpPr>
        <p:spPr>
          <a:xfrm>
            <a:off x="5220275" y="1492700"/>
            <a:ext cx="21744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React Bootstrap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React Components created using Bootstrap</a:t>
            </a:r>
            <a:endParaRPr sz="1100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6657900" y="2864871"/>
            <a:ext cx="129000" cy="770742"/>
            <a:chOff x="6657900" y="2864871"/>
            <a:chExt cx="129000" cy="770742"/>
          </a:xfrm>
        </p:grpSpPr>
        <p:sp>
          <p:nvSpPr>
            <p:cNvPr id="140" name="Google Shape;140;p17"/>
            <p:cNvSpPr/>
            <p:nvPr/>
          </p:nvSpPr>
          <p:spPr>
            <a:xfrm>
              <a:off x="6657900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>
              <a:off x="67224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42" name="Google Shape;142;p17"/>
          <p:cNvSpPr txBox="1"/>
          <p:nvPr>
            <p:ph idx="4294967295" type="body"/>
          </p:nvPr>
        </p:nvSpPr>
        <p:spPr>
          <a:xfrm>
            <a:off x="67341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Axios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REST-API Accessing Backend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Authentication</a:t>
            </a:r>
            <a:r>
              <a:rPr lang="en" sz="1100"/>
              <a:t> Middleware</a:t>
            </a:r>
            <a:endParaRPr sz="1100"/>
          </a:p>
        </p:txBody>
      </p:sp>
      <p:sp>
        <p:nvSpPr>
          <p:cNvPr id="143" name="Google Shape;143;p17"/>
          <p:cNvSpPr/>
          <p:nvPr/>
        </p:nvSpPr>
        <p:spPr>
          <a:xfrm>
            <a:off x="0" y="1796500"/>
            <a:ext cx="2564400" cy="226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First Tier</a:t>
            </a:r>
            <a:endParaRPr sz="34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Presentation</a:t>
            </a:r>
            <a:endParaRPr sz="34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8"/>
          <p:cNvCxnSpPr/>
          <p:nvPr/>
        </p:nvCxnSpPr>
        <p:spPr>
          <a:xfrm>
            <a:off x="2564300" y="2927050"/>
            <a:ext cx="6191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9" name="Google Shape;14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- </a:t>
            </a:r>
            <a:r>
              <a:rPr lang="en"/>
              <a:t>Explained</a:t>
            </a:r>
            <a:endParaRPr/>
          </a:p>
        </p:txBody>
      </p:sp>
      <p:grpSp>
        <p:nvGrpSpPr>
          <p:cNvPr id="150" name="Google Shape;150;p18"/>
          <p:cNvGrpSpPr/>
          <p:nvPr/>
        </p:nvGrpSpPr>
        <p:grpSpPr>
          <a:xfrm>
            <a:off x="3484800" y="2862533"/>
            <a:ext cx="129000" cy="773079"/>
            <a:chOff x="3484800" y="2862533"/>
            <a:chExt cx="129000" cy="773079"/>
          </a:xfrm>
        </p:grpSpPr>
        <p:sp>
          <p:nvSpPr>
            <p:cNvPr id="151" name="Google Shape;151;p18"/>
            <p:cNvSpPr/>
            <p:nvPr/>
          </p:nvSpPr>
          <p:spPr>
            <a:xfrm>
              <a:off x="3484800" y="286253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" name="Google Shape;152;p18"/>
            <p:cNvCxnSpPr/>
            <p:nvPr/>
          </p:nvCxnSpPr>
          <p:spPr>
            <a:xfrm>
              <a:off x="35462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53" name="Google Shape;153;p18"/>
          <p:cNvSpPr txBox="1"/>
          <p:nvPr>
            <p:ph idx="4294967295" type="body"/>
          </p:nvPr>
        </p:nvSpPr>
        <p:spPr>
          <a:xfrm>
            <a:off x="3561000" y="3238050"/>
            <a:ext cx="24111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Express JS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Framework for web services in NodeJS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Controller - Service - Repository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Router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154" name="Google Shape;154;p18"/>
          <p:cNvGrpSpPr/>
          <p:nvPr/>
        </p:nvGrpSpPr>
        <p:grpSpPr>
          <a:xfrm>
            <a:off x="4763075" y="1736575"/>
            <a:ext cx="129000" cy="1257296"/>
            <a:chOff x="5144075" y="1736575"/>
            <a:chExt cx="129000" cy="1257296"/>
          </a:xfrm>
        </p:grpSpPr>
        <p:sp>
          <p:nvSpPr>
            <p:cNvPr id="155" name="Google Shape;155;p18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p18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57" name="Google Shape;157;p18"/>
          <p:cNvSpPr txBox="1"/>
          <p:nvPr>
            <p:ph idx="4294967295" type="body"/>
          </p:nvPr>
        </p:nvSpPr>
        <p:spPr>
          <a:xfrm>
            <a:off x="4839275" y="1492700"/>
            <a:ext cx="21744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JWT Token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Authorization</a:t>
            </a:r>
            <a:endParaRPr sz="1100"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5972100" y="2864871"/>
            <a:ext cx="129000" cy="770742"/>
            <a:chOff x="6657900" y="2864871"/>
            <a:chExt cx="129000" cy="770742"/>
          </a:xfrm>
        </p:grpSpPr>
        <p:sp>
          <p:nvSpPr>
            <p:cNvPr id="159" name="Google Shape;159;p18"/>
            <p:cNvSpPr/>
            <p:nvPr/>
          </p:nvSpPr>
          <p:spPr>
            <a:xfrm>
              <a:off x="6657900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" name="Google Shape;160;p18"/>
            <p:cNvCxnSpPr/>
            <p:nvPr/>
          </p:nvCxnSpPr>
          <p:spPr>
            <a:xfrm>
              <a:off x="67224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61" name="Google Shape;161;p18"/>
          <p:cNvSpPr txBox="1"/>
          <p:nvPr>
            <p:ph idx="4294967295" type="body"/>
          </p:nvPr>
        </p:nvSpPr>
        <p:spPr>
          <a:xfrm>
            <a:off x="60483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Nodemailer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Sending email from backend using external mail server</a:t>
            </a:r>
            <a:endParaRPr sz="1100"/>
          </a:p>
        </p:txBody>
      </p:sp>
      <p:sp>
        <p:nvSpPr>
          <p:cNvPr id="162" name="Google Shape;162;p18"/>
          <p:cNvSpPr/>
          <p:nvPr/>
        </p:nvSpPr>
        <p:spPr>
          <a:xfrm>
            <a:off x="0" y="1796500"/>
            <a:ext cx="2564400" cy="226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Second</a:t>
            </a:r>
            <a:r>
              <a:rPr lang="en" sz="3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 Tier</a:t>
            </a:r>
            <a:endParaRPr sz="34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Logic</a:t>
            </a:r>
            <a:endParaRPr sz="34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6886500" y="1736563"/>
            <a:ext cx="129000" cy="1257296"/>
            <a:chOff x="5144075" y="1736575"/>
            <a:chExt cx="129000" cy="1257296"/>
          </a:xfrm>
        </p:grpSpPr>
        <p:sp>
          <p:nvSpPr>
            <p:cNvPr id="164" name="Google Shape;164;p18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" name="Google Shape;165;p18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66" name="Google Shape;166;p18"/>
          <p:cNvSpPr txBox="1"/>
          <p:nvPr>
            <p:ph idx="4294967295" type="body"/>
          </p:nvPr>
        </p:nvSpPr>
        <p:spPr>
          <a:xfrm>
            <a:off x="6962700" y="1492688"/>
            <a:ext cx="21744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 Postgres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accessing data tier (PostgreSQL Database)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/>
          <p:nvPr/>
        </p:nvSpPr>
        <p:spPr>
          <a:xfrm>
            <a:off x="6730425" y="2539045"/>
            <a:ext cx="1595225" cy="1774425"/>
          </a:xfrm>
          <a:prstGeom prst="flowChartProcess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4237375" y="1520650"/>
            <a:ext cx="1595225" cy="2792800"/>
          </a:xfrm>
          <a:prstGeom prst="flowChartProcess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 (With Data flow)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00" y="1520650"/>
            <a:ext cx="660125" cy="6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00" y="2586988"/>
            <a:ext cx="660125" cy="6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00" y="3653325"/>
            <a:ext cx="660125" cy="6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575" y="4059570"/>
            <a:ext cx="778950" cy="168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19"/>
          <p:cNvGrpSpPr/>
          <p:nvPr/>
        </p:nvGrpSpPr>
        <p:grpSpPr>
          <a:xfrm>
            <a:off x="1744325" y="1520650"/>
            <a:ext cx="1595225" cy="2792800"/>
            <a:chOff x="1744325" y="1520650"/>
            <a:chExt cx="1595225" cy="2792800"/>
          </a:xfrm>
        </p:grpSpPr>
        <p:sp>
          <p:nvSpPr>
            <p:cNvPr id="179" name="Google Shape;179;p19"/>
            <p:cNvSpPr/>
            <p:nvPr/>
          </p:nvSpPr>
          <p:spPr>
            <a:xfrm>
              <a:off x="1744325" y="1520650"/>
              <a:ext cx="1595225" cy="2792800"/>
            </a:xfrm>
            <a:prstGeom prst="flowChartProcess">
              <a:avLst/>
            </a:prstGeom>
            <a:noFill/>
            <a:ln cap="flat" cmpd="sng" w="9525">
              <a:solidFill>
                <a:srgbClr val="FC6F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0" name="Google Shape;18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93527" y="4027150"/>
              <a:ext cx="778949" cy="211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35050" y="1732428"/>
              <a:ext cx="1013775" cy="3403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82" name="Google Shape;182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035050" y="2329491"/>
              <a:ext cx="1013775" cy="2568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83" name="Google Shape;183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035050" y="2843052"/>
              <a:ext cx="1013775" cy="41378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cxnSp>
        <p:nvCxnSpPr>
          <p:cNvPr id="184" name="Google Shape;184;p19"/>
          <p:cNvCxnSpPr>
            <a:stCxn id="174" idx="3"/>
          </p:cNvCxnSpPr>
          <p:nvPr/>
        </p:nvCxnSpPr>
        <p:spPr>
          <a:xfrm>
            <a:off x="1073425" y="1850713"/>
            <a:ext cx="67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9"/>
          <p:cNvCxnSpPr/>
          <p:nvPr/>
        </p:nvCxnSpPr>
        <p:spPr>
          <a:xfrm>
            <a:off x="1073425" y="2964738"/>
            <a:ext cx="67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9"/>
          <p:cNvCxnSpPr/>
          <p:nvPr/>
        </p:nvCxnSpPr>
        <p:spPr>
          <a:xfrm>
            <a:off x="1073425" y="3983375"/>
            <a:ext cx="67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7" name="Google Shape;18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96113" y="1646145"/>
            <a:ext cx="1077750" cy="6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96113" y="2312708"/>
            <a:ext cx="1077751" cy="34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61114" y="2820230"/>
            <a:ext cx="512754" cy="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/>
          <p:nvPr/>
        </p:nvSpPr>
        <p:spPr>
          <a:xfrm>
            <a:off x="4237375" y="2741550"/>
            <a:ext cx="678300" cy="34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Router</a:t>
            </a:r>
            <a:endParaRPr b="1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4237375" y="3602125"/>
            <a:ext cx="678300" cy="34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Service</a:t>
            </a:r>
            <a:endParaRPr sz="12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4237375" y="3166350"/>
            <a:ext cx="678300" cy="34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Controller</a:t>
            </a:r>
            <a:endParaRPr sz="12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5154575" y="3592350"/>
            <a:ext cx="678300" cy="34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Repository</a:t>
            </a:r>
            <a:endParaRPr sz="12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94" name="Google Shape;194;p19"/>
          <p:cNvCxnSpPr>
            <a:stCxn id="179" idx="3"/>
            <a:endCxn id="190" idx="1"/>
          </p:cNvCxnSpPr>
          <p:nvPr/>
        </p:nvCxnSpPr>
        <p:spPr>
          <a:xfrm flipH="1" rot="10800000">
            <a:off x="3339550" y="2915850"/>
            <a:ext cx="897900" cy="1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5" name="Google Shape;195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39175" y="2539040"/>
            <a:ext cx="1377714" cy="8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9625" y="4059570"/>
            <a:ext cx="778950" cy="16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/>
          <p:nvPr/>
        </p:nvSpPr>
        <p:spPr>
          <a:xfrm>
            <a:off x="6730425" y="1520648"/>
            <a:ext cx="1595225" cy="872900"/>
          </a:xfrm>
          <a:prstGeom prst="flowChartProcess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19"/>
          <p:cNvPicPr preferRelativeResize="0"/>
          <p:nvPr/>
        </p:nvPicPr>
        <p:blipFill rotWithShape="1">
          <a:blip r:embed="rId13">
            <a:alphaModFix/>
          </a:blip>
          <a:srcRect b="22263" l="0" r="0" t="0"/>
          <a:stretch/>
        </p:blipFill>
        <p:spPr>
          <a:xfrm>
            <a:off x="7138563" y="3359573"/>
            <a:ext cx="778951" cy="49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19"/>
          <p:cNvCxnSpPr>
            <a:stCxn id="193" idx="3"/>
          </p:cNvCxnSpPr>
          <p:nvPr/>
        </p:nvCxnSpPr>
        <p:spPr>
          <a:xfrm>
            <a:off x="5832875" y="3766650"/>
            <a:ext cx="89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9"/>
          <p:cNvCxnSpPr/>
          <p:nvPr/>
        </p:nvCxnSpPr>
        <p:spPr>
          <a:xfrm>
            <a:off x="5832875" y="1976213"/>
            <a:ext cx="89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9"/>
          <p:cNvCxnSpPr>
            <a:stCxn id="179" idx="0"/>
            <a:endCxn id="197" idx="0"/>
          </p:cNvCxnSpPr>
          <p:nvPr/>
        </p:nvCxnSpPr>
        <p:spPr>
          <a:xfrm flipH="1" rot="-5400000">
            <a:off x="5034638" y="-972050"/>
            <a:ext cx="600" cy="4986000"/>
          </a:xfrm>
          <a:prstGeom prst="bentConnector3">
            <a:avLst>
              <a:gd fmla="val -24841667" name="adj1"/>
            </a:avLst>
          </a:prstGeom>
          <a:noFill/>
          <a:ln cap="flat" cmpd="sng" w="9525">
            <a:solidFill>
              <a:srgbClr val="F6B8AE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02" name="Google Shape;202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72171" y="2114046"/>
            <a:ext cx="778950" cy="21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 rotWithShape="1">
          <a:blip r:embed="rId15">
            <a:alphaModFix/>
          </a:blip>
          <a:srcRect b="22661" l="12329" r="13530" t="19747"/>
          <a:stretch/>
        </p:blipFill>
        <p:spPr>
          <a:xfrm>
            <a:off x="6857225" y="1585450"/>
            <a:ext cx="1401349" cy="49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19"/>
          <p:cNvCxnSpPr/>
          <p:nvPr/>
        </p:nvCxnSpPr>
        <p:spPr>
          <a:xfrm>
            <a:off x="3797566" y="1155425"/>
            <a:ext cx="0" cy="35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9"/>
          <p:cNvCxnSpPr/>
          <p:nvPr/>
        </p:nvCxnSpPr>
        <p:spPr>
          <a:xfrm>
            <a:off x="6294775" y="1155425"/>
            <a:ext cx="0" cy="35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6" name="Google Shape;206;p19"/>
          <p:cNvSpPr txBox="1"/>
          <p:nvPr/>
        </p:nvSpPr>
        <p:spPr>
          <a:xfrm>
            <a:off x="255125" y="4519400"/>
            <a:ext cx="9765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Browser</a:t>
            </a:r>
            <a:br>
              <a:rPr lang="en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(Client)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1751725" y="4519400"/>
            <a:ext cx="159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Presentation Tier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08" name="Google Shape;208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458400" y="2661407"/>
            <a:ext cx="660125" cy="2258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</p:pic>
      <p:sp>
        <p:nvSpPr>
          <p:cNvPr id="209" name="Google Shape;209;p19"/>
          <p:cNvSpPr txBox="1"/>
          <p:nvPr/>
        </p:nvSpPr>
        <p:spPr>
          <a:xfrm>
            <a:off x="4248625" y="4519400"/>
            <a:ext cx="159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Logic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 Tier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6745825" y="4519400"/>
            <a:ext cx="1595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Data 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Tier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11" name="Google Shape;211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532082" y="2945623"/>
            <a:ext cx="512750" cy="41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217" name="Google Shape;217;p2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8" name="Google Shape;218;p20"/>
          <p:cNvSpPr txBox="1"/>
          <p:nvPr>
            <p:ph idx="2" type="body"/>
          </p:nvPr>
        </p:nvSpPr>
        <p:spPr>
          <a:xfrm>
            <a:off x="4846325" y="454725"/>
            <a:ext cx="4023300" cy="3964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Database </a:t>
            </a:r>
            <a:r>
              <a:rPr b="1" lang="en" sz="2000"/>
              <a:t>CRUD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Forms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Course Assignment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 </a:t>
            </a:r>
            <a:r>
              <a:rPr b="1" lang="en" sz="2000"/>
              <a:t>Schedule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Lab Room </a:t>
            </a:r>
            <a:r>
              <a:rPr lang="en" sz="2000"/>
              <a:t>Assignment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Routine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Configuration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b="1" lang="en" sz="2000"/>
              <a:t>Authentication</a:t>
            </a:r>
            <a:endParaRPr b="1" sz="2000"/>
          </a:p>
        </p:txBody>
      </p:sp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 b="24006" l="22808" r="21207" t="18133"/>
          <a:stretch/>
        </p:blipFill>
        <p:spPr>
          <a:xfrm>
            <a:off x="1594850" y="2784525"/>
            <a:ext cx="13865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