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2E1D-BE09-84B2-192E-619688C04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05ED2-E4B0-1F38-D0D9-B571C94F7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F3AEF-2A75-CE89-9A1B-8E5DC76FB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36EA-B0FE-4B4F-8049-4BAE31B5ABEC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359FE-EB7D-A868-7C8C-9919054A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22454-0A61-E3D0-CF59-B5FFAC5C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1C77-DB3F-4804-AC16-C2805B8A0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46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A114-FCCA-7E4A-2E52-485555AA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8FCA9-41B3-FD62-3407-C4DA3623E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7A5C-3BCB-17E1-DDF3-D758E937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36EA-B0FE-4B4F-8049-4BAE31B5ABEC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D37A-1E07-F07B-DA98-2E410C9B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EFA44-041A-C678-8146-5EC168A9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1C77-DB3F-4804-AC16-C2805B8A0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51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35547-3497-1A55-9B5A-BCA73B572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8CFE2-0EC2-A642-FFB1-27D6694FA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661AA-B304-482B-4BC3-B5BBDBB9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36EA-B0FE-4B4F-8049-4BAE31B5ABEC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CCE09-9DF8-8194-AE7A-8A569F1A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B03D1-DD2B-0942-3543-40919EFA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1C77-DB3F-4804-AC16-C2805B8A0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24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D2D6-A2A1-CEE5-2255-F2371073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F1F1B-652A-3073-74B0-89B823A0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DF40-5EC7-A80F-3EA2-7DA81AE7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36EA-B0FE-4B4F-8049-4BAE31B5ABEC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57951-6F48-8DA0-7617-742C77F5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5FA41-3E4A-D6F3-7E81-17F34C43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1C77-DB3F-4804-AC16-C2805B8A0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0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51F5-F42E-754D-478B-97C26904F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E9CD7-0154-855B-FD5F-E0FA729C0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6C636-BFA6-AEE1-88AD-5E309EFE3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36EA-B0FE-4B4F-8049-4BAE31B5ABEC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0AF6E-3C49-3628-4226-5481F669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A83D7-274E-0F69-2692-0E058D84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1C77-DB3F-4804-AC16-C2805B8A0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57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0138-0214-CB8E-4AE1-01087369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310C-D012-BB0D-3CCC-55724FE8F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E8A7D-EF34-0626-7089-6F647A61E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B4551-1E72-36C1-40F2-22663B7D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36EA-B0FE-4B4F-8049-4BAE31B5ABEC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087CD-4659-2595-D408-772268E5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D6EB9-6EB1-16D5-9327-CCF03271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1C77-DB3F-4804-AC16-C2805B8A0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18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52BA-79B1-26AA-389A-50AAE0A4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0A353-2F54-62A0-1B66-CA2AA772C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02172-92F9-72FB-ED98-D6EE0E07D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D71C36-58CC-658C-B57E-AF68548FA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145A7-4A60-A1E5-0ABB-6AFEE464A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0AD04-D461-8CB9-8A91-4D063375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36EA-B0FE-4B4F-8049-4BAE31B5ABEC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EEC0C-87A5-573C-4069-E9570CB4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EB12B-FFE2-934E-DACE-C78FF162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1C77-DB3F-4804-AC16-C2805B8A0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42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F835-2F4D-203A-528F-401A317A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C4386-ABC8-BA5F-D68B-0DE66FA4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36EA-B0FE-4B4F-8049-4BAE31B5ABEC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4679D-5421-FF47-7010-746D2D58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354E2-9A04-7E30-1033-3896C9B4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1C77-DB3F-4804-AC16-C2805B8A0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14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7B59F1-C7CA-924C-CAB0-8E26553C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36EA-B0FE-4B4F-8049-4BAE31B5ABEC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0231B-184D-45FB-054A-F15E8467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A435F-9922-1C93-2B8D-7DF3AA48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1C77-DB3F-4804-AC16-C2805B8A0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88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5C7E-2E96-0B79-2E70-688983FD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87E10-8A93-51F3-2651-CC235885C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562B3-8948-F760-E88C-B39155EA8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45A9A-7653-B806-CF8C-A54CCA9B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36EA-B0FE-4B4F-8049-4BAE31B5ABEC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80178-F91F-6772-5A3B-3E7045B4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FBBE2-33D9-AF30-964E-C4BFB126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1C77-DB3F-4804-AC16-C2805B8A0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93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B740-F8DE-7135-7F24-D1CF00C3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617BB-269D-91B9-A79C-B4253AE4E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900D8-4AC1-1E79-D4DB-2CFB5B92F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8719E-D2E2-637E-039B-1FBA7882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036EA-B0FE-4B4F-8049-4BAE31B5ABEC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C8230-138F-C518-8E23-6D95FFEA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0FE7F-0817-A857-E070-7D173DD3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C1C77-DB3F-4804-AC16-C2805B8A0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73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F8B68-B750-CCF0-B21A-9DAF2651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4D18A-BC29-BEE2-C674-0A1CFB74B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46A50-3E77-3C65-6814-964F54506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036EA-B0FE-4B4F-8049-4BAE31B5ABEC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9444C-7775-16B7-D79D-C301D66CC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1A8D2-A1B1-CC50-BC34-F59D446A8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C1C77-DB3F-4804-AC16-C2805B8A0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42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FA74-9B03-EAF7-D41A-6C2B9C587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312" y="322263"/>
            <a:ext cx="9144000" cy="992187"/>
          </a:xfrm>
        </p:spPr>
        <p:txBody>
          <a:bodyPr/>
          <a:lstStyle/>
          <a:p>
            <a:r>
              <a:rPr lang="en-US" b="1" i="1" dirty="0">
                <a:solidFill>
                  <a:srgbClr val="FFFF00"/>
                </a:solidFill>
              </a:rPr>
              <a:t>Criteo Click Log Dataset</a:t>
            </a:r>
            <a:endParaRPr lang="en-IN" b="1" i="1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CD563-F23E-483D-F35B-7E108AA6B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313" y="3059113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Team Members </a:t>
            </a: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–</a:t>
            </a:r>
          </a:p>
          <a:p>
            <a:pPr marL="457200" indent="-457200" algn="l">
              <a:buAutoNum type="arabicParenR"/>
            </a:pP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Somonnoy Banerjee</a:t>
            </a:r>
          </a:p>
          <a:p>
            <a:pPr marL="457200" indent="-457200" algn="l">
              <a:buAutoNum type="arabicParenR"/>
            </a:pP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Niranjan </a:t>
            </a:r>
            <a:r>
              <a:rPr lang="en-US" sz="3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Ambekar</a:t>
            </a:r>
            <a:endParaRPr lang="en-US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457200" indent="-457200" algn="l">
              <a:buAutoNum type="arabicParenR"/>
            </a:pPr>
            <a:r>
              <a:rPr lang="en-IN" sz="3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Rakshitha</a:t>
            </a:r>
            <a:r>
              <a:rPr lang="en-IN" sz="3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3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Gade</a:t>
            </a:r>
            <a:r>
              <a:rPr lang="en-IN" sz="3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3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Rozario</a:t>
            </a:r>
            <a:endParaRPr lang="en-IN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457200" indent="-457200" algn="l">
              <a:buAutoNum type="arabicParenR"/>
            </a:pPr>
            <a:r>
              <a:rPr lang="en-IN" sz="3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Rahul </a:t>
            </a:r>
            <a:r>
              <a:rPr lang="en-IN" sz="32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Kengeri</a:t>
            </a:r>
            <a:endParaRPr lang="en-IN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F2B10-52AD-43EB-46F5-4680E732031A}"/>
              </a:ext>
            </a:extLst>
          </p:cNvPr>
          <p:cNvSpPr txBox="1"/>
          <p:nvPr/>
        </p:nvSpPr>
        <p:spPr>
          <a:xfrm>
            <a:off x="7781925" y="3059113"/>
            <a:ext cx="3914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Under the Guidance of – </a:t>
            </a:r>
          </a:p>
          <a:p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Dr. Nidhi Rastogi</a:t>
            </a:r>
            <a:endParaRPr lang="en-I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31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93E685-A461-E59A-B620-07F910BF4AE5}"/>
              </a:ext>
            </a:extLst>
          </p:cNvPr>
          <p:cNvSpPr txBox="1"/>
          <p:nvPr/>
        </p:nvSpPr>
        <p:spPr>
          <a:xfrm>
            <a:off x="3781425" y="514350"/>
            <a:ext cx="5153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highlight>
                  <a:srgbClr val="00FFFF"/>
                </a:highlight>
              </a:rPr>
              <a:t>DATASET SEARCH</a:t>
            </a:r>
            <a:endParaRPr lang="en-IN" sz="4800" dirty="0">
              <a:highlight>
                <a:srgbClr val="00FFFF"/>
              </a:highlight>
            </a:endParaRPr>
          </a:p>
        </p:txBody>
      </p:sp>
      <p:pic>
        <p:nvPicPr>
          <p:cNvPr id="1026" name="Picture 2" descr="Google NYC | A quick tour of Google's NYC office. | Eddie Codel | Flickr">
            <a:extLst>
              <a:ext uri="{FF2B5EF4-FFF2-40B4-BE49-F238E27FC236}">
                <a16:creationId xmlns:a16="http://schemas.microsoft.com/office/drawing/2014/main" id="{E0C7FDBF-C429-88F0-9CF2-60AEF1907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66850"/>
            <a:ext cx="965835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59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FF947A-AE89-BAD9-6821-FCE1AC70A7E9}"/>
              </a:ext>
            </a:extLst>
          </p:cNvPr>
          <p:cNvSpPr txBox="1"/>
          <p:nvPr/>
        </p:nvSpPr>
        <p:spPr>
          <a:xfrm>
            <a:off x="3943350" y="51065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highlight>
                  <a:srgbClr val="00FFFF"/>
                </a:highlight>
              </a:rPr>
              <a:t>DATASET SUMMARY</a:t>
            </a:r>
            <a:endParaRPr lang="en-IN" sz="4000" dirty="0">
              <a:highlight>
                <a:srgbClr val="00FFFF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A55B9D-C170-D0DB-B1B5-A40F92BF0979}"/>
              </a:ext>
            </a:extLst>
          </p:cNvPr>
          <p:cNvSpPr/>
          <p:nvPr/>
        </p:nvSpPr>
        <p:spPr>
          <a:xfrm>
            <a:off x="1847850" y="1390650"/>
            <a:ext cx="8648700" cy="50958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0891A-353E-56A0-17F5-61B4B42F2AC8}"/>
              </a:ext>
            </a:extLst>
          </p:cNvPr>
          <p:cNvSpPr txBox="1"/>
          <p:nvPr/>
        </p:nvSpPr>
        <p:spPr>
          <a:xfrm>
            <a:off x="1943100" y="2124074"/>
            <a:ext cx="8305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This dataset basically contains features and click feedback associated with millions of display ads.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purpose of this dataset being made available was to benchmark algorithms in the domain of clickthrough rate prediction (CTR).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This dataset consists of 24 files which each corresponds to a day of data.</a:t>
            </a:r>
            <a:endParaRPr lang="en-US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29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9EE40D-230F-7DF6-9A2E-E7BB22CC2E5B}"/>
              </a:ext>
            </a:extLst>
          </p:cNvPr>
          <p:cNvSpPr txBox="1"/>
          <p:nvPr/>
        </p:nvSpPr>
        <p:spPr>
          <a:xfrm>
            <a:off x="4324350" y="676275"/>
            <a:ext cx="3267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highlight>
                  <a:srgbClr val="008080"/>
                </a:highlight>
              </a:rPr>
              <a:t>Main Analysis</a:t>
            </a:r>
            <a:endParaRPr lang="en-IN" sz="4000" dirty="0">
              <a:solidFill>
                <a:schemeClr val="bg1"/>
              </a:solidFill>
              <a:highlight>
                <a:srgbClr val="00808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6330A9-3744-C700-F01A-C99A232CFD32}"/>
              </a:ext>
            </a:extLst>
          </p:cNvPr>
          <p:cNvSpPr/>
          <p:nvPr/>
        </p:nvSpPr>
        <p:spPr>
          <a:xfrm>
            <a:off x="1876425" y="1466849"/>
            <a:ext cx="8848725" cy="471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46ABB-9E3A-7458-7427-0FF05E132376}"/>
              </a:ext>
            </a:extLst>
          </p:cNvPr>
          <p:cNvSpPr txBox="1"/>
          <p:nvPr/>
        </p:nvSpPr>
        <p:spPr>
          <a:xfrm>
            <a:off x="2381249" y="1762125"/>
            <a:ext cx="78390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Hypothesis: Whether a user would click the link of an advertisement or not.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tried applying several models on the dataset like –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Logistic Regression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SVM Classifier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XG Boost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91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Criteo Click Log Dataset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Criteo Click Log Dataset</dc:title>
  <dc:creator>somonnoy44@gmail.com</dc:creator>
  <cp:lastModifiedBy>somonnoy44@gmail.com</cp:lastModifiedBy>
  <cp:revision>19</cp:revision>
  <dcterms:created xsi:type="dcterms:W3CDTF">2022-11-28T16:30:37Z</dcterms:created>
  <dcterms:modified xsi:type="dcterms:W3CDTF">2022-11-28T20:54:05Z</dcterms:modified>
</cp:coreProperties>
</file>