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jpeg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BE4A-807D-20BD-BB77-B2665E8F6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8796" y="486965"/>
            <a:ext cx="7514407" cy="1660922"/>
          </a:xfrm>
        </p:spPr>
        <p:txBody>
          <a:bodyPr/>
          <a:lstStyle/>
          <a:p>
            <a:r>
              <a:rPr lang="en-US" dirty="0"/>
              <a:t> DIFFERENT TYPES OF         MEDIA NETWORK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81769-EF84-05E2-F4B1-F014953BE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57438"/>
            <a:ext cx="8825658" cy="2352676"/>
          </a:xfrm>
        </p:spPr>
        <p:txBody>
          <a:bodyPr/>
          <a:lstStyle/>
          <a:p>
            <a:r>
              <a:rPr lang="en-US" dirty="0"/>
              <a:t>What is the media network?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media network is a group of different types of media outlets (television, radio, newspapers, magazines,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 ). That distribute information, news, entertainment, and other types of content to the general public.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6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D443-B212-999D-CA08-6D3988BD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3 main types of media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F6583-8F78-FC93-8732-E7F30D53A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Network allows computers to connect and communicate with different computers </a:t>
            </a:r>
            <a:r>
              <a:rPr lang="en-US" dirty="0" err="1"/>
              <a:t>vai</a:t>
            </a:r>
            <a:r>
              <a:rPr lang="en-US" dirty="0"/>
              <a:t> any medium. LAN(Local Area Network), MAN(Metropolitan Area Network), and WAN(wide Area Network ) are the Three major types of networks designed to operate over the area they cover.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FD181-41D8-9112-69B0-92A6F4C27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282" y="4237832"/>
            <a:ext cx="3893343" cy="2500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5CBCAD-4FBF-E982-A1C1-3797AEBC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414" y="4643438"/>
            <a:ext cx="4429173" cy="2214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4FF91D-10F4-FC39-C140-2002AD4FC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4624" y="4643438"/>
            <a:ext cx="3893343" cy="221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6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68771-8CFC-A61E-570C-09DB4398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LAN(Local Area Network):-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92700-CBE8-DA90-8AAB-ABEBEF7BC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7667576" cy="3416300"/>
          </a:xfrm>
        </p:spPr>
        <p:txBody>
          <a:bodyPr/>
          <a:lstStyle/>
          <a:p>
            <a:r>
              <a:rPr lang="en-US" dirty="0"/>
              <a:t>A Local area network (LAN) is a network where several devices are connected in one physical location such as buildings, offices, homes, etc. Although it may sound simple, the LAN may feature a challenging layout with multiple types of cables, switches, routers, access points, and several other components.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D4322-5786-9AAD-E991-770274699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2673"/>
            <a:ext cx="12191999" cy="262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3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5CEE-0625-F8B8-1714-B8C51939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MAN(Metropolitan Area Network):-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40EC-9C1C-B35A-A58B-963D76729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Metropolitan Area Network (MAN) is a type of computer network that spans over a metropolitan area, typically a city. It provides high-speed data communication services such as video, audio, and data transfer between multiple LANs (Local Area Networks) and WANs (Wide Area Networks).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BAB88-27F4-E97F-75C8-4196A0223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5" y="4000500"/>
            <a:ext cx="77628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0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A8F4-7126-10A4-198B-422A7A3F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WAN(Wide Area Network):-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C73B-0AF1-4801-6441-2A4C603A0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wide area network (also known as WAN), is a large network of information that is not tied to a single location. WANs can facilitate communication, the sharing of information and much more between devices from around the world through a WAN provider.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B1EFB-18EB-F325-E2E6-36A8E0791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0" y="4037351"/>
            <a:ext cx="6270199" cy="29053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A4F234-488E-A652-DCAF-51A15AE32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6270198" y="4037350"/>
            <a:ext cx="5966367" cy="290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5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 Boardroom</vt:lpstr>
      <vt:lpstr> DIFFERENT TYPES OF         MEDIA NETWORK </vt:lpstr>
      <vt:lpstr>What are the 3 main types of media network?</vt:lpstr>
      <vt:lpstr>LAN(Local Area Network):-</vt:lpstr>
      <vt:lpstr>MAN(Metropolitan Area Network):-</vt:lpstr>
      <vt:lpstr>WAN(Wide Area Network):-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DIFFERENT TYPES OF         MEDIA NETWORK </dc:title>
  <dc:creator>shreejabanik@gmail.com</dc:creator>
  <cp:lastModifiedBy>shreejabanik@gmail.com</cp:lastModifiedBy>
  <cp:revision>2</cp:revision>
  <dcterms:created xsi:type="dcterms:W3CDTF">2024-03-12T17:43:25Z</dcterms:created>
  <dcterms:modified xsi:type="dcterms:W3CDTF">2024-03-13T06:55:26Z</dcterms:modified>
</cp:coreProperties>
</file>