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6T02:02:59.479" idx="1">
    <p:pos x="7680" y="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0088-D9F2-4FFC-8E46-D2788C65A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3D0A1-1A99-4F12-A418-F1B98A18A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CAEE-35F6-42B3-8675-C6008C7D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30F6-DABF-4032-BA13-1A48DFE4863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19C1-87B2-4C06-9388-4A8B272C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702D-8F6F-4E16-AF03-218D2827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B33-B079-42DF-8F26-1E988F38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4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C195-CD76-4FF3-A00C-9B4EAC0A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C055F-5128-4DB4-8528-B6BB4F617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12C94-E31A-4FAD-B8AC-8C1CD9E0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30F6-DABF-4032-BA13-1A48DFE4863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3E6B-4A04-4017-B475-DE9427CB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CDC2-DB76-4684-8524-841C0345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B33-B079-42DF-8F26-1E988F38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A8F09-6ACC-4972-A141-3A36C9254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205AC-12BD-4743-88CD-A8FC1AA6E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9CBC-8CAE-42D5-8A21-23BE05EC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30F6-DABF-4032-BA13-1A48DFE4863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CF4E0-B5DD-4F18-8E5A-ABCC26B7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4A2F8-64DD-413A-A947-7B8026D1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B33-B079-42DF-8F26-1E988F38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4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82E0-1918-4E78-91CB-DD4E3EA1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1386C-9DF8-4778-B8F6-F3417B9A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27A8-B5BF-4651-8B64-045F241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30F6-DABF-4032-BA13-1A48DFE4863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885B-025F-4C0F-B712-7AC163C5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19A43-23DA-4874-A931-863EBB5A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B33-B079-42DF-8F26-1E988F38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7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4DCE-22AD-4468-BA6E-A1F5A152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2EDE2-4AD8-4DE7-A1D4-0DC7B669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67CF-7C02-4C56-83D8-9FB30A91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30F6-DABF-4032-BA13-1A48DFE4863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C052-BAE3-4C96-9CCF-E70BB123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8A2C-DD80-4F32-BF1D-9AB6756D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B33-B079-42DF-8F26-1E988F38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7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2023-3198-4F8B-86AB-876DE435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DD01-E2BA-4FF7-A981-100024BE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C5FC1-ABDB-4FE1-B82A-45640AF3F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6BFFA-8D41-4C3F-869C-9B7F74E1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30F6-DABF-4032-BA13-1A48DFE4863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A2DDC-ABDE-414D-A9A1-61F1B4D8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D5292-CC0A-462C-BDF2-E505ED02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B33-B079-42DF-8F26-1E988F38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0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5D0E-A44E-43D1-BD93-ACD351D2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60837-52E4-472D-A09C-1C4A1F762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DBEBF-D9A4-4B3F-AF6E-E58468C2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4367C-EA76-4C08-B8FB-7C1531C07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78B24-049B-4DEF-8C2E-79FF91EE5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116E2-C62B-4FE3-AAB7-8A2E1B03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30F6-DABF-4032-BA13-1A48DFE4863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F2894-3CC5-4B24-AC50-B411134D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7C46E-4269-46DC-A1B6-03F62727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B33-B079-42DF-8F26-1E988F38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2BC5-0EC1-4556-85ED-0CC30568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78FB1-0BEA-4BE1-A5A8-CBBCDDF6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30F6-DABF-4032-BA13-1A48DFE4863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40E45-DBD9-482F-B58E-834C4D5D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184DC-85EB-4284-825D-7C51A1F2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B33-B079-42DF-8F26-1E988F38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69D40-52D9-4C99-AEA0-3851A646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30F6-DABF-4032-BA13-1A48DFE4863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13C29-3D1F-427D-B680-DF89352E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E7B18-C6FE-431C-B5C6-E58C8D7C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B33-B079-42DF-8F26-1E988F38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0BA8-66BB-4534-A2F0-2C4C6251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42C9-3318-4B89-B075-928119986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0B648-32C0-4A9E-AD2B-E995B214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C267B-A93A-49D9-9038-4CBEFE9E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30F6-DABF-4032-BA13-1A48DFE4863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30349-3E50-4665-A596-C5BFB642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4820B-0FEF-4BFA-BFBC-42050FC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B33-B079-42DF-8F26-1E988F38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0B0F-9048-4965-B233-720A7677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373B8-5170-4023-9749-24FE33B7D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05F89-26EB-498D-8523-A7708D27C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2F538-349C-4D09-B4C1-67B71655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30F6-DABF-4032-BA13-1A48DFE4863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D070B-369F-45B9-91C9-221809E3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B1EC0-DF4A-4EAE-9DCB-1A8BAD39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B33-B079-42DF-8F26-1E988F38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F7D86-6D5C-44F2-90D3-713C6EF2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BC5A7-D33F-401E-9B60-081FDB188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6B3E-F4F3-4DA8-A199-9C5FF36A3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F30F6-DABF-4032-BA13-1A48DFE4863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598F8-E996-4A8F-8565-4265838E9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C4D6-C489-46A7-AB5E-7C78D640C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BB33-B079-42DF-8F26-1E988F38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1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412466-4E49-42E6-B5A6-D7C52D049BBD}"/>
              </a:ext>
            </a:extLst>
          </p:cNvPr>
          <p:cNvSpPr/>
          <p:nvPr/>
        </p:nvSpPr>
        <p:spPr>
          <a:xfrm>
            <a:off x="0" y="1839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C89A17-6B23-4F2E-BC35-D4287CFEE35D}"/>
              </a:ext>
            </a:extLst>
          </p:cNvPr>
          <p:cNvSpPr/>
          <p:nvPr/>
        </p:nvSpPr>
        <p:spPr>
          <a:xfrm>
            <a:off x="3710609" y="654278"/>
            <a:ext cx="4929808" cy="482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41853-7DE7-4C98-96D9-72782FC01183}"/>
              </a:ext>
            </a:extLst>
          </p:cNvPr>
          <p:cNvSpPr txBox="1"/>
          <p:nvPr/>
        </p:nvSpPr>
        <p:spPr>
          <a:xfrm>
            <a:off x="5446643" y="989016"/>
            <a:ext cx="278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</a:t>
            </a:r>
            <a:r>
              <a:rPr lang="en-US" sz="2800" b="1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AB8F6B-42F3-47DC-BE15-76BFDCE2183B}"/>
              </a:ext>
            </a:extLst>
          </p:cNvPr>
          <p:cNvSpPr/>
          <p:nvPr/>
        </p:nvSpPr>
        <p:spPr>
          <a:xfrm>
            <a:off x="4002157" y="2014330"/>
            <a:ext cx="4346713" cy="486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Username……….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13AB9E-82DC-41F1-973A-591736052690}"/>
              </a:ext>
            </a:extLst>
          </p:cNvPr>
          <p:cNvSpPr/>
          <p:nvPr/>
        </p:nvSpPr>
        <p:spPr>
          <a:xfrm>
            <a:off x="4002157" y="2822713"/>
            <a:ext cx="4346713" cy="48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Password………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90875-73B0-462D-BC26-52A66D2A9398}"/>
              </a:ext>
            </a:extLst>
          </p:cNvPr>
          <p:cNvSpPr/>
          <p:nvPr/>
        </p:nvSpPr>
        <p:spPr>
          <a:xfrm>
            <a:off x="4002157" y="3516964"/>
            <a:ext cx="4346713" cy="48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Role……………..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AC356C-20EF-496D-B46F-6597DA4FB392}"/>
              </a:ext>
            </a:extLst>
          </p:cNvPr>
          <p:cNvSpPr/>
          <p:nvPr/>
        </p:nvSpPr>
        <p:spPr>
          <a:xfrm>
            <a:off x="5095461" y="4278099"/>
            <a:ext cx="2160104" cy="486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CE063-6EF2-4A29-BCD8-33BA4149D82C}"/>
              </a:ext>
            </a:extLst>
          </p:cNvPr>
          <p:cNvSpPr txBox="1"/>
          <p:nvPr/>
        </p:nvSpPr>
        <p:spPr>
          <a:xfrm>
            <a:off x="5446643" y="5039234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38090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D49042-0942-46A0-A214-6F40655A88E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F1BD9-23E9-4E05-9EB8-4E0DC8023CC8}"/>
              </a:ext>
            </a:extLst>
          </p:cNvPr>
          <p:cNvSpPr txBox="1"/>
          <p:nvPr/>
        </p:nvSpPr>
        <p:spPr>
          <a:xfrm>
            <a:off x="0" y="4672325"/>
            <a:ext cx="565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rgbClr val="FF0000"/>
                </a:solidFill>
                <a:highlight>
                  <a:srgbClr val="C0C0C0"/>
                </a:highlight>
              </a:rPr>
              <a:t>HOME</a:t>
            </a:r>
            <a:r>
              <a:rPr lang="en-US" b="1" dirty="0">
                <a:solidFill>
                  <a:srgbClr val="FF0000"/>
                </a:solidFill>
              </a:rPr>
              <a:t>     FOODS      ASIAFOOD      ERUOPFOOD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7AC829-CC7C-4CE8-8628-16387AB0D54A}"/>
              </a:ext>
            </a:extLst>
          </p:cNvPr>
          <p:cNvSpPr/>
          <p:nvPr/>
        </p:nvSpPr>
        <p:spPr>
          <a:xfrm>
            <a:off x="6864626" y="4637398"/>
            <a:ext cx="3498575" cy="477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66941B-22C4-4073-A806-FF76C06D2202}"/>
              </a:ext>
            </a:extLst>
          </p:cNvPr>
          <p:cNvSpPr/>
          <p:nvPr/>
        </p:nvSpPr>
        <p:spPr>
          <a:xfrm>
            <a:off x="10495722" y="4637398"/>
            <a:ext cx="834887" cy="47707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1D7AB-6750-4274-A731-1A663AD1D1C7}"/>
              </a:ext>
            </a:extLst>
          </p:cNvPr>
          <p:cNvSpPr/>
          <p:nvPr/>
        </p:nvSpPr>
        <p:spPr>
          <a:xfrm>
            <a:off x="10495722" y="5929553"/>
            <a:ext cx="834887" cy="4770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ADD+</a:t>
            </a:r>
          </a:p>
        </p:txBody>
      </p:sp>
    </p:spTree>
    <p:extLst>
      <p:ext uri="{BB962C8B-B14F-4D97-AF65-F5344CB8AC3E}">
        <p14:creationId xmlns:p14="http://schemas.microsoft.com/office/powerpoint/2010/main" val="893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43BFA8-3EB3-4A25-A716-8F393AA856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F3CA2-69AA-4EF0-A34E-0E5E83C3EA82}"/>
              </a:ext>
            </a:extLst>
          </p:cNvPr>
          <p:cNvSpPr/>
          <p:nvPr/>
        </p:nvSpPr>
        <p:spPr>
          <a:xfrm>
            <a:off x="205405" y="845834"/>
            <a:ext cx="4830417" cy="290885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AE439-AFEF-450E-ABD2-D47690D46B49}"/>
              </a:ext>
            </a:extLst>
          </p:cNvPr>
          <p:cNvSpPr/>
          <p:nvPr/>
        </p:nvSpPr>
        <p:spPr>
          <a:xfrm>
            <a:off x="6384234" y="845834"/>
            <a:ext cx="5009321" cy="290885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0C190-8792-4780-B7F6-5CBB8E60C5AA}"/>
              </a:ext>
            </a:extLst>
          </p:cNvPr>
          <p:cNvSpPr txBox="1"/>
          <p:nvPr/>
        </p:nvSpPr>
        <p:spPr>
          <a:xfrm>
            <a:off x="99388" y="4106013"/>
            <a:ext cx="4936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  <a:p>
            <a:r>
              <a:rPr lang="en-US" dirty="0"/>
              <a:t>Country :</a:t>
            </a:r>
          </a:p>
          <a:p>
            <a:r>
              <a:rPr lang="en-US" dirty="0"/>
              <a:t>Price :</a:t>
            </a:r>
          </a:p>
          <a:p>
            <a:r>
              <a:rPr lang="en-US" dirty="0"/>
              <a:t>                                                          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F53B95-6453-4CD5-AC87-76B9BA1631B9}"/>
              </a:ext>
            </a:extLst>
          </p:cNvPr>
          <p:cNvSpPr txBox="1"/>
          <p:nvPr/>
        </p:nvSpPr>
        <p:spPr>
          <a:xfrm>
            <a:off x="6274905" y="4000354"/>
            <a:ext cx="483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  <a:p>
            <a:r>
              <a:rPr lang="en-US" dirty="0"/>
              <a:t>Country :</a:t>
            </a:r>
          </a:p>
          <a:p>
            <a:r>
              <a:rPr lang="en-US" dirty="0"/>
              <a:t>Price :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D1EEBE-80E3-4D74-A88E-E6ACC5FEEA98}"/>
              </a:ext>
            </a:extLst>
          </p:cNvPr>
          <p:cNvSpPr/>
          <p:nvPr/>
        </p:nvSpPr>
        <p:spPr>
          <a:xfrm>
            <a:off x="3319672" y="5041657"/>
            <a:ext cx="629478" cy="3180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0F4FD9-79B4-472A-BED2-B0CD2A274AA8}"/>
              </a:ext>
            </a:extLst>
          </p:cNvPr>
          <p:cNvSpPr/>
          <p:nvPr/>
        </p:nvSpPr>
        <p:spPr>
          <a:xfrm>
            <a:off x="10744200" y="4934050"/>
            <a:ext cx="914396" cy="3180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270DBC-5DF2-46CC-B5FE-B7E839715711}"/>
              </a:ext>
            </a:extLst>
          </p:cNvPr>
          <p:cNvSpPr/>
          <p:nvPr/>
        </p:nvSpPr>
        <p:spPr>
          <a:xfrm>
            <a:off x="9799985" y="4934050"/>
            <a:ext cx="629478" cy="3180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C42B4-5C36-4441-A67D-535466A515AF}"/>
              </a:ext>
            </a:extLst>
          </p:cNvPr>
          <p:cNvSpPr/>
          <p:nvPr/>
        </p:nvSpPr>
        <p:spPr>
          <a:xfrm>
            <a:off x="4469295" y="5041657"/>
            <a:ext cx="914396" cy="3180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12517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0B471-7837-40A3-9FD5-531EEB369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B32EE-AD33-4474-8CF3-6FD2DA09B68F}"/>
              </a:ext>
            </a:extLst>
          </p:cNvPr>
          <p:cNvSpPr/>
          <p:nvPr/>
        </p:nvSpPr>
        <p:spPr>
          <a:xfrm>
            <a:off x="185527" y="843819"/>
            <a:ext cx="4830417" cy="290885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1F4C0-8F62-4A60-BEA0-7C545FDC367B}"/>
              </a:ext>
            </a:extLst>
          </p:cNvPr>
          <p:cNvSpPr txBox="1"/>
          <p:nvPr/>
        </p:nvSpPr>
        <p:spPr>
          <a:xfrm>
            <a:off x="185527" y="4105006"/>
            <a:ext cx="483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  <a:p>
            <a:r>
              <a:rPr lang="en-US" dirty="0"/>
              <a:t>Country :</a:t>
            </a:r>
          </a:p>
          <a:p>
            <a:r>
              <a:rPr lang="en-US" dirty="0"/>
              <a:t>Price :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29AD4A-D244-44D6-86A4-881A4B9B029D}"/>
              </a:ext>
            </a:extLst>
          </p:cNvPr>
          <p:cNvSpPr/>
          <p:nvPr/>
        </p:nvSpPr>
        <p:spPr>
          <a:xfrm>
            <a:off x="6188763" y="938599"/>
            <a:ext cx="4830417" cy="28140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31B30-6DD4-400C-96A4-EA3F6D72ED98}"/>
              </a:ext>
            </a:extLst>
          </p:cNvPr>
          <p:cNvSpPr txBox="1"/>
          <p:nvPr/>
        </p:nvSpPr>
        <p:spPr>
          <a:xfrm>
            <a:off x="6096000" y="4105005"/>
            <a:ext cx="483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  <a:p>
            <a:r>
              <a:rPr lang="en-US" dirty="0"/>
              <a:t>Country :</a:t>
            </a:r>
          </a:p>
          <a:p>
            <a:r>
              <a:rPr lang="en-US" dirty="0"/>
              <a:t>Price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7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401F15-2279-401F-82A6-8CE251AD4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74256"/>
              </p:ext>
            </p:extLst>
          </p:nvPr>
        </p:nvGraphicFramePr>
        <p:xfrm>
          <a:off x="8029159" y="500720"/>
          <a:ext cx="2789585" cy="205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585">
                  <a:extLst>
                    <a:ext uri="{9D8B030D-6E8A-4147-A177-3AD203B41FA5}">
                      <a16:colId xmlns:a16="http://schemas.microsoft.com/office/drawing/2014/main" val="3624469896"/>
                    </a:ext>
                  </a:extLst>
                </a:gridCol>
              </a:tblGrid>
              <a:tr h="5203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548019"/>
                  </a:ext>
                </a:extLst>
              </a:tr>
              <a:tr h="1530379">
                <a:tc>
                  <a:txBody>
                    <a:bodyPr/>
                    <a:lstStyle/>
                    <a:p>
                      <a:r>
                        <a:rPr lang="en-US" dirty="0" err="1"/>
                        <a:t>Food_id</a:t>
                      </a:r>
                      <a:r>
                        <a:rPr lang="en-US" dirty="0"/>
                        <a:t>  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PK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Food_name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Image 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Category_id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538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C5674E8-FF1B-4C27-B489-DD02B2009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500489"/>
              </p:ext>
            </p:extLst>
          </p:nvPr>
        </p:nvGraphicFramePr>
        <p:xfrm>
          <a:off x="1187725" y="716637"/>
          <a:ext cx="2839276" cy="198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276">
                  <a:extLst>
                    <a:ext uri="{9D8B030D-6E8A-4147-A177-3AD203B41FA5}">
                      <a16:colId xmlns:a16="http://schemas.microsoft.com/office/drawing/2014/main" val="108874723"/>
                    </a:ext>
                  </a:extLst>
                </a:gridCol>
              </a:tblGrid>
              <a:tr h="657774">
                <a:tc>
                  <a:txBody>
                    <a:bodyPr/>
                    <a:lstStyle/>
                    <a:p>
                      <a:r>
                        <a:rPr lang="en-US" dirty="0"/>
                        <a:t>                 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93474"/>
                  </a:ext>
                </a:extLst>
              </a:tr>
              <a:tr h="133046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Category_id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Category_name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picture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3621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6AAAFB-5DEF-4224-BDFB-9822155DC630}"/>
              </a:ext>
            </a:extLst>
          </p:cNvPr>
          <p:cNvSpPr txBox="1"/>
          <p:nvPr/>
        </p:nvSpPr>
        <p:spPr>
          <a:xfrm>
            <a:off x="4008789" y="1273234"/>
            <a:ext cx="60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CC3B88-7DD3-4611-972E-DA3CCEBA6F65}"/>
              </a:ext>
            </a:extLst>
          </p:cNvPr>
          <p:cNvCxnSpPr>
            <a:cxnSpLocks/>
          </p:cNvCxnSpPr>
          <p:nvPr/>
        </p:nvCxnSpPr>
        <p:spPr>
          <a:xfrm>
            <a:off x="4008789" y="1586632"/>
            <a:ext cx="398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DD6C13D9-FBD2-4391-B4A9-06E0416CE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65691"/>
              </p:ext>
            </p:extLst>
          </p:nvPr>
        </p:nvGraphicFramePr>
        <p:xfrm>
          <a:off x="4552121" y="3425687"/>
          <a:ext cx="2902225" cy="2032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225">
                  <a:extLst>
                    <a:ext uri="{9D8B030D-6E8A-4147-A177-3AD203B41FA5}">
                      <a16:colId xmlns:a16="http://schemas.microsoft.com/office/drawing/2014/main" val="137975752"/>
                    </a:ext>
                  </a:extLst>
                </a:gridCol>
              </a:tblGrid>
              <a:tr h="569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63707"/>
                  </a:ext>
                </a:extLst>
              </a:tr>
              <a:tr h="1403453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PK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Role </a:t>
                      </a:r>
                    </a:p>
                    <a:p>
                      <a:r>
                        <a:rPr lang="en-US" dirty="0"/>
                        <a:t>Password </a:t>
                      </a:r>
                    </a:p>
                    <a:p>
                      <a:r>
                        <a:rPr lang="en-US" dirty="0" err="1"/>
                        <a:t>Proflie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71758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FF3680C8-A7D2-41F9-A1A0-37AA606E3D5D}"/>
              </a:ext>
            </a:extLst>
          </p:cNvPr>
          <p:cNvSpPr txBox="1"/>
          <p:nvPr/>
        </p:nvSpPr>
        <p:spPr>
          <a:xfrm>
            <a:off x="7692881" y="1341423"/>
            <a:ext cx="60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925FAD-637D-4C6F-A46B-60BBD91351A1}"/>
              </a:ext>
            </a:extLst>
          </p:cNvPr>
          <p:cNvSpPr txBox="1"/>
          <p:nvPr/>
        </p:nvSpPr>
        <p:spPr>
          <a:xfrm>
            <a:off x="5449953" y="6070214"/>
            <a:ext cx="254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69747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83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10</cp:revision>
  <dcterms:created xsi:type="dcterms:W3CDTF">2021-08-15T20:22:07Z</dcterms:created>
  <dcterms:modified xsi:type="dcterms:W3CDTF">2021-08-17T09:09:54Z</dcterms:modified>
</cp:coreProperties>
</file>