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atrick Hand"/>
      <p:regular r:id="rId15"/>
    </p:embeddedFon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167652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ML.NET for C# Developers: Your Learning Journey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77213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This presentation outlines the essential prerequisites, syllabus, and resources for learning ML.NET, a machine learning framework specifically designed for C# developers. We'll explore key concepts, set up your development environment, and dive into building your first machine learning model.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64844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5656064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5629989"/>
            <a:ext cx="2032516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by RAJESH KUMAR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18742"/>
            <a:ext cx="7694652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Why ML.NET? C# Integration and Use Cases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Seamless Integration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108371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ML.NET empowers C# developers to leverage powerful machine learning algorithms within their .NET applications, enabling them to build intelligent solutions without leaving the familiar C# ecosystem.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Diverse Use Cases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108371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From image classification and sentiment analysis to fraud detection and recommendation engines, ML.NET caters to a wide range of use cases, offering a flexible framework for addressing various real-world problems.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809286"/>
            <a:ext cx="6437114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C# &amp; .NET Fundamentals for ML.NET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507432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7874" y="5203865"/>
            <a:ext cx="10763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666280" y="507432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C# Proficiency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666280" y="5531048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strong foundation in C# is critical. Understanding concepts like data types, variables, operators, loops, and conditional statements is essential for working with ML.NET.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507432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5444" y="5203865"/>
            <a:ext cx="1387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6049328" y="507432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.NET Framework Familiarity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6049328" y="5531048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Experience with the .NET framework, including .NET Core or .NET 5/6/7+, is beneficial, as it provides the context for building applications that utilize ML.NET capabilities.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0132" y="507432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41468" y="5203865"/>
            <a:ext cx="13275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0432375" y="5074325"/>
            <a:ext cx="2736294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Object-Oriented Programming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0432375" y="5531048"/>
            <a:ext cx="333398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firm grasp of OOP principles like classes, objects, inheritance, and polymorphism is vital for designing and implementing ML.NET models effectively.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8062" y="655677"/>
            <a:ext cx="6008846" cy="491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Understanding Machine Learning Concepts</a:t>
            </a:r>
            <a:endParaRPr lang="en-US" sz="3050" dirty="0"/>
          </a:p>
        </p:txBody>
      </p:sp>
      <p:sp>
        <p:nvSpPr>
          <p:cNvPr id="4" name="Shape 1"/>
          <p:cNvSpPr/>
          <p:nvPr/>
        </p:nvSpPr>
        <p:spPr>
          <a:xfrm>
            <a:off x="971431" y="1441966"/>
            <a:ext cx="22860" cy="6131838"/>
          </a:xfrm>
          <a:prstGeom prst="roundRect">
            <a:avLst>
              <a:gd name="adj" fmla="val 361227"/>
            </a:avLst>
          </a:prstGeom>
          <a:solidFill>
            <a:srgbClr val="CCCCCC"/>
          </a:solidFill>
          <a:ln/>
        </p:spPr>
      </p:sp>
      <p:sp>
        <p:nvSpPr>
          <p:cNvPr id="5" name="Shape 2"/>
          <p:cNvSpPr/>
          <p:nvPr/>
        </p:nvSpPr>
        <p:spPr>
          <a:xfrm>
            <a:off x="1181160" y="1872734"/>
            <a:ext cx="688062" cy="22860"/>
          </a:xfrm>
          <a:prstGeom prst="roundRect">
            <a:avLst>
              <a:gd name="adj" fmla="val 361227"/>
            </a:avLst>
          </a:prstGeom>
          <a:solidFill>
            <a:srgbClr val="CCCCCC"/>
          </a:solidFill>
          <a:ln/>
        </p:spPr>
      </p:sp>
      <p:sp>
        <p:nvSpPr>
          <p:cNvPr id="6" name="Shape 3"/>
          <p:cNvSpPr/>
          <p:nvPr/>
        </p:nvSpPr>
        <p:spPr>
          <a:xfrm>
            <a:off x="761702" y="1663065"/>
            <a:ext cx="442317" cy="4423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9939" y="1766173"/>
            <a:ext cx="85725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2064187" y="1638538"/>
            <a:ext cx="1966079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 Preparation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2064187" y="2002036"/>
            <a:ext cx="6391751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Cleaning, transforming, and preparing your data is a critical step in any ML.NET project, ensuring data quality and readiness for model training.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81160" y="3454837"/>
            <a:ext cx="688062" cy="22860"/>
          </a:xfrm>
          <a:prstGeom prst="roundRect">
            <a:avLst>
              <a:gd name="adj" fmla="val 361227"/>
            </a:avLst>
          </a:prstGeom>
          <a:solidFill>
            <a:srgbClr val="CCCCCC"/>
          </a:solidFill>
          <a:ln/>
        </p:spPr>
      </p:sp>
      <p:sp>
        <p:nvSpPr>
          <p:cNvPr id="11" name="Shape 8"/>
          <p:cNvSpPr/>
          <p:nvPr/>
        </p:nvSpPr>
        <p:spPr>
          <a:xfrm>
            <a:off x="761702" y="3245168"/>
            <a:ext cx="442317" cy="4423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27556" y="3348276"/>
            <a:ext cx="110490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2064187" y="3220641"/>
            <a:ext cx="1966079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Training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2064187" y="3584138"/>
            <a:ext cx="6391751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Train a model based on your prepared data, selecting the appropriate algorithms and hyperparameters to optimize performance.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81160" y="5036939"/>
            <a:ext cx="688062" cy="22860"/>
          </a:xfrm>
          <a:prstGeom prst="roundRect">
            <a:avLst>
              <a:gd name="adj" fmla="val 361227"/>
            </a:avLst>
          </a:prstGeom>
          <a:solidFill>
            <a:srgbClr val="CCCCCC"/>
          </a:solidFill>
          <a:ln/>
        </p:spPr>
      </p:sp>
      <p:sp>
        <p:nvSpPr>
          <p:cNvPr id="16" name="Shape 13"/>
          <p:cNvSpPr/>
          <p:nvPr/>
        </p:nvSpPr>
        <p:spPr>
          <a:xfrm>
            <a:off x="761702" y="4827270"/>
            <a:ext cx="442317" cy="4423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29938" y="4930378"/>
            <a:ext cx="105728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2064187" y="4802743"/>
            <a:ext cx="1966079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Evaluation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2064187" y="5166241"/>
            <a:ext cx="6391751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Evaluate the trained model's performance using metrics like accuracy, precision, and recall to ensure it meets your desired level of accuracy.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1181160" y="6619042"/>
            <a:ext cx="688062" cy="22860"/>
          </a:xfrm>
          <a:prstGeom prst="roundRect">
            <a:avLst>
              <a:gd name="adj" fmla="val 361227"/>
            </a:avLst>
          </a:prstGeom>
          <a:solidFill>
            <a:srgbClr val="CCCCCC"/>
          </a:solidFill>
          <a:ln/>
        </p:spPr>
      </p:sp>
      <p:sp>
        <p:nvSpPr>
          <p:cNvPr id="21" name="Shape 18"/>
          <p:cNvSpPr/>
          <p:nvPr/>
        </p:nvSpPr>
        <p:spPr>
          <a:xfrm>
            <a:off x="761702" y="6409373"/>
            <a:ext cx="442317" cy="44231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938629" y="6512481"/>
            <a:ext cx="88463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850" dirty="0"/>
          </a:p>
        </p:txBody>
      </p:sp>
      <p:sp>
        <p:nvSpPr>
          <p:cNvPr id="23" name="Text 20"/>
          <p:cNvSpPr/>
          <p:nvPr/>
        </p:nvSpPr>
        <p:spPr>
          <a:xfrm>
            <a:off x="2064187" y="6384846"/>
            <a:ext cx="1966079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Deployment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2064187" y="6748343"/>
            <a:ext cx="6391751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Deploy your trained model to a .NET application or service, enabling it to make predictions and deliver valuable insights.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74514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Setting Up Your Development Environment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2479000"/>
            <a:ext cx="185142" cy="1246823"/>
          </a:xfrm>
          <a:prstGeom prst="roundRect">
            <a:avLst>
              <a:gd name="adj" fmla="val 5600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9463" y="247900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Install Visual Studio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419463" y="2935724"/>
            <a:ext cx="686050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Download and install the latest version of Visual Studio, ensuring it includes the necessary .NET SDK and ML.NET workloads.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234321" y="3972639"/>
            <a:ext cx="185142" cy="1246823"/>
          </a:xfrm>
          <a:prstGeom prst="roundRect">
            <a:avLst>
              <a:gd name="adj" fmla="val 5600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789748" y="397263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Create a .NET Project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789748" y="4429363"/>
            <a:ext cx="649021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Create a new .NET Core or .NET 5/6/7+ project, either console or web application, to serve as your development environment.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604605" y="5466278"/>
            <a:ext cx="185142" cy="1641872"/>
          </a:xfrm>
          <a:prstGeom prst="roundRect">
            <a:avLst>
              <a:gd name="adj" fmla="val 5600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60032" y="546627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Install ML.NET Package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2160032" y="5923002"/>
            <a:ext cx="611993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Add the ML.NET package to your project using NuGet Package Manager or the command line, making ML.NET readily available for your project.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024" y="601385"/>
            <a:ext cx="5170646" cy="545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Building Your First ML.NET Model</a:t>
            </a:r>
            <a:endParaRPr lang="en-US" sz="3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4" y="1474470"/>
            <a:ext cx="1091446" cy="15384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82892" y="1692712"/>
            <a:ext cx="2182892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Choose a Scenario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2182892" y="2096453"/>
            <a:ext cx="6197084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Select a basic machine learning scenario, such as image classification, sentiment analysis, or price prediction, for your first ML.NET project.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24" y="3012877"/>
            <a:ext cx="1091446" cy="153840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82892" y="3231118"/>
            <a:ext cx="2182892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Prepare Data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2182892" y="3634859"/>
            <a:ext cx="6197084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Acquire and prepare your training data, ensuring it is clean, relevant, and structured for optimal model training.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24" y="4551283"/>
            <a:ext cx="1091446" cy="153840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82892" y="4769525"/>
            <a:ext cx="2182892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Train a Model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2182892" y="5173266"/>
            <a:ext cx="6197084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the ML.NET API to train a model based on your chosen scenario and data, specifying the desired algorithm.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24" y="6089690"/>
            <a:ext cx="1091446" cy="153840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82892" y="6307931"/>
            <a:ext cx="2182892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 with Model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2182892" y="6711672"/>
            <a:ext cx="6197084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Test your trained model by providing new data and obtaining predictions, validating its accuracy and effectiveness.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25579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Diving Deeper: Feature Engineering &amp; Algorithms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2430066"/>
            <a:ext cx="3584615" cy="2956084"/>
          </a:xfrm>
          <a:prstGeom prst="roundRect">
            <a:avLst>
              <a:gd name="adj" fmla="val 350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269212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Feature Engineering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612493" y="3148846"/>
            <a:ext cx="30605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Learn about feature engineering techniques to transform and refine your data, improving model accuracy and performance.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430066"/>
            <a:ext cx="3584615" cy="2956084"/>
          </a:xfrm>
          <a:prstGeom prst="roundRect">
            <a:avLst>
              <a:gd name="adj" fmla="val 350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43924" y="269212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Algorithm Selection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443924" y="3148846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Explore various machine learning algorithms, understanding their strengths and weaknesses to choose the best algorithm for your task.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5632966"/>
            <a:ext cx="7415927" cy="1770936"/>
          </a:xfrm>
          <a:prstGeom prst="roundRect">
            <a:avLst>
              <a:gd name="adj" fmla="val 585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612493" y="589502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Optimization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612493" y="6351746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Optimize your model's performance by tuning hyperparameters, experimenting with different algorithms, and refining data processing steps.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497449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Resources &amp; Next Steps: Continue Your ML.NET Education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37" y="3101935"/>
            <a:ext cx="556260" cy="556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3905012"/>
            <a:ext cx="222504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Microsoft Learn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350437" y="4361736"/>
            <a:ext cx="2225040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Explore the Microsoft Learn platform for comprehensive tutorials, hands-on labs, and learning paths focused on ML.NET.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61" y="3101935"/>
            <a:ext cx="556260" cy="5562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45761" y="3905012"/>
            <a:ext cx="2225159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ML.NET Community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8945761" y="4361736"/>
            <a:ext cx="2225159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Engage with the active ML.NET community on forums and social media for support, discussions, and sharing of knowledge.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204" y="3101935"/>
            <a:ext cx="556260" cy="5562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1204" y="3905012"/>
            <a:ext cx="222504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Practice &amp; Experiment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1541204" y="4361736"/>
            <a:ext cx="2225040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Continuously practice building ML.NET models for diverse scenarios, experimenting with different algorithms and data sets.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2025-02-10T13:34:23Z</dcterms:created>
  <dcterms:modified xsi:type="dcterms:W3CDTF">2025-02-10T13:34:23Z</dcterms:modified>
</cp:coreProperties>
</file>