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56" r:id="rId2"/>
    <p:sldId id="257" r:id="rId3"/>
    <p:sldId id="259" r:id="rId4"/>
    <p:sldId id="267" r:id="rId5"/>
    <p:sldId id="261" r:id="rId6"/>
    <p:sldId id="274" r:id="rId7"/>
    <p:sldId id="278" r:id="rId8"/>
    <p:sldId id="275" r:id="rId9"/>
    <p:sldId id="276" r:id="rId10"/>
    <p:sldId id="277" r:id="rId11"/>
    <p:sldId id="266" r:id="rId12"/>
    <p:sldId id="279" r:id="rId13"/>
    <p:sldId id="280" r:id="rId14"/>
    <p:sldId id="282" r:id="rId15"/>
    <p:sldId id="28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42AD0C-70A3-4C08-88E8-1001953EFECB}"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23017E5A-4B6E-4C3C-A0C3-047C28221803}">
      <dgm:prSet/>
      <dgm:spPr/>
      <dgm:t>
        <a:bodyPr/>
        <a:lstStyle/>
        <a:p>
          <a:r>
            <a:rPr lang="en-IN" dirty="0"/>
            <a:t>Arijit Deb</a:t>
          </a:r>
          <a:endParaRPr lang="en-US" dirty="0"/>
        </a:p>
      </dgm:t>
    </dgm:pt>
    <dgm:pt modelId="{A7F19C93-DD31-4EBF-BD14-39ED12F3248A}" type="parTrans" cxnId="{4DA3BAC4-D7D4-486D-B738-8FE3AD3A93C2}">
      <dgm:prSet/>
      <dgm:spPr/>
      <dgm:t>
        <a:bodyPr/>
        <a:lstStyle/>
        <a:p>
          <a:endParaRPr lang="en-US"/>
        </a:p>
      </dgm:t>
    </dgm:pt>
    <dgm:pt modelId="{05D4CF6C-9C86-48A3-B261-297DB06FCD78}" type="sibTrans" cxnId="{4DA3BAC4-D7D4-486D-B738-8FE3AD3A93C2}">
      <dgm:prSet/>
      <dgm:spPr/>
      <dgm:t>
        <a:bodyPr/>
        <a:lstStyle/>
        <a:p>
          <a:endParaRPr lang="en-US"/>
        </a:p>
      </dgm:t>
    </dgm:pt>
    <dgm:pt modelId="{21047564-169D-4D88-9F81-C953EFE19361}">
      <dgm:prSet/>
      <dgm:spPr/>
      <dgm:t>
        <a:bodyPr/>
        <a:lstStyle/>
        <a:p>
          <a:r>
            <a:rPr lang="en-IN" dirty="0"/>
            <a:t>Abir Lal Mukherjee</a:t>
          </a:r>
          <a:endParaRPr lang="en-US" dirty="0"/>
        </a:p>
      </dgm:t>
    </dgm:pt>
    <dgm:pt modelId="{DF014445-554C-4716-A5FD-0B1D407909F8}" type="parTrans" cxnId="{430E089D-1C13-4796-822C-66879267FF38}">
      <dgm:prSet/>
      <dgm:spPr/>
      <dgm:t>
        <a:bodyPr/>
        <a:lstStyle/>
        <a:p>
          <a:endParaRPr lang="en-US"/>
        </a:p>
      </dgm:t>
    </dgm:pt>
    <dgm:pt modelId="{0DBE8A8E-EE04-474B-B3B0-FAAB0C3B5E93}" type="sibTrans" cxnId="{430E089D-1C13-4796-822C-66879267FF38}">
      <dgm:prSet/>
      <dgm:spPr/>
      <dgm:t>
        <a:bodyPr/>
        <a:lstStyle/>
        <a:p>
          <a:endParaRPr lang="en-US"/>
        </a:p>
      </dgm:t>
    </dgm:pt>
    <dgm:pt modelId="{44687D23-47D1-4219-991C-572DADC5A0F4}">
      <dgm:prSet/>
      <dgm:spPr/>
      <dgm:t>
        <a:bodyPr/>
        <a:lstStyle/>
        <a:p>
          <a:r>
            <a:rPr lang="en-IN"/>
            <a:t>Aman Shaw</a:t>
          </a:r>
          <a:endParaRPr lang="en-US"/>
        </a:p>
      </dgm:t>
    </dgm:pt>
    <dgm:pt modelId="{0AD32E1F-AD63-421F-8561-B71266C91E56}" type="parTrans" cxnId="{8DE0CC7D-E6F5-49B4-AE3B-3AD88179B9D9}">
      <dgm:prSet/>
      <dgm:spPr/>
      <dgm:t>
        <a:bodyPr/>
        <a:lstStyle/>
        <a:p>
          <a:endParaRPr lang="en-US"/>
        </a:p>
      </dgm:t>
    </dgm:pt>
    <dgm:pt modelId="{D31F5F18-CE70-4A0C-8772-754BB2304486}" type="sibTrans" cxnId="{8DE0CC7D-E6F5-49B4-AE3B-3AD88179B9D9}">
      <dgm:prSet/>
      <dgm:spPr/>
      <dgm:t>
        <a:bodyPr/>
        <a:lstStyle/>
        <a:p>
          <a:endParaRPr lang="en-US"/>
        </a:p>
      </dgm:t>
    </dgm:pt>
    <dgm:pt modelId="{0BDEE81D-F231-4AA4-9902-180821B5AAF0}">
      <dgm:prSet/>
      <dgm:spPr/>
      <dgm:t>
        <a:bodyPr/>
        <a:lstStyle/>
        <a:p>
          <a:r>
            <a:rPr lang="en-IN" dirty="0"/>
            <a:t>Jennifer Christiana Piper	</a:t>
          </a:r>
          <a:endParaRPr lang="en-US" dirty="0"/>
        </a:p>
      </dgm:t>
    </dgm:pt>
    <dgm:pt modelId="{3E973352-D641-4386-B507-8CE40862EBAB}" type="parTrans" cxnId="{C396A240-A300-428D-BDED-EFEA38F79494}">
      <dgm:prSet/>
      <dgm:spPr/>
      <dgm:t>
        <a:bodyPr/>
        <a:lstStyle/>
        <a:p>
          <a:endParaRPr lang="en-US"/>
        </a:p>
      </dgm:t>
    </dgm:pt>
    <dgm:pt modelId="{7F2FF058-362E-4C9D-9EF5-461F6A15130F}" type="sibTrans" cxnId="{C396A240-A300-428D-BDED-EFEA38F79494}">
      <dgm:prSet/>
      <dgm:spPr/>
      <dgm:t>
        <a:bodyPr/>
        <a:lstStyle/>
        <a:p>
          <a:endParaRPr lang="en-US"/>
        </a:p>
      </dgm:t>
    </dgm:pt>
    <dgm:pt modelId="{892D2FC9-B3C6-44E0-B2DB-8ACA3CC6FF5A}">
      <dgm:prSet/>
      <dgm:spPr/>
      <dgm:t>
        <a:bodyPr/>
        <a:lstStyle/>
        <a:p>
          <a:r>
            <a:rPr lang="en-IN"/>
            <a:t>Keyon Daniel Alley</a:t>
          </a:r>
          <a:endParaRPr lang="en-US"/>
        </a:p>
      </dgm:t>
    </dgm:pt>
    <dgm:pt modelId="{38952FB5-D0F5-4059-89F7-15D14A3789A9}" type="parTrans" cxnId="{C84F8EC1-409D-4DC1-ACA5-979EF2E16CCE}">
      <dgm:prSet/>
      <dgm:spPr/>
      <dgm:t>
        <a:bodyPr/>
        <a:lstStyle/>
        <a:p>
          <a:endParaRPr lang="en-US"/>
        </a:p>
      </dgm:t>
    </dgm:pt>
    <dgm:pt modelId="{9488CE3A-263B-4074-B7C4-910893A05309}" type="sibTrans" cxnId="{C84F8EC1-409D-4DC1-ACA5-979EF2E16CCE}">
      <dgm:prSet/>
      <dgm:spPr/>
      <dgm:t>
        <a:bodyPr/>
        <a:lstStyle/>
        <a:p>
          <a:endParaRPr lang="en-US"/>
        </a:p>
      </dgm:t>
    </dgm:pt>
    <dgm:pt modelId="{69A84C31-7B01-466A-A788-5D9F4E3D23AB}" type="pres">
      <dgm:prSet presAssocID="{DE42AD0C-70A3-4C08-88E8-1001953EFECB}" presName="linear" presStyleCnt="0">
        <dgm:presLayoutVars>
          <dgm:dir/>
          <dgm:animLvl val="lvl"/>
          <dgm:resizeHandles val="exact"/>
        </dgm:presLayoutVars>
      </dgm:prSet>
      <dgm:spPr/>
    </dgm:pt>
    <dgm:pt modelId="{7DDE1A0C-AF5C-4582-B540-9210E28F858A}" type="pres">
      <dgm:prSet presAssocID="{23017E5A-4B6E-4C3C-A0C3-047C28221803}" presName="parentLin" presStyleCnt="0"/>
      <dgm:spPr/>
    </dgm:pt>
    <dgm:pt modelId="{C2AE56B2-1916-4096-9DE2-697C1D17F7C0}" type="pres">
      <dgm:prSet presAssocID="{23017E5A-4B6E-4C3C-A0C3-047C28221803}" presName="parentLeftMargin" presStyleLbl="node1" presStyleIdx="0" presStyleCnt="5"/>
      <dgm:spPr/>
    </dgm:pt>
    <dgm:pt modelId="{E29AE73D-6E18-4DC2-BB83-99B0702E917D}" type="pres">
      <dgm:prSet presAssocID="{23017E5A-4B6E-4C3C-A0C3-047C28221803}" presName="parentText" presStyleLbl="node1" presStyleIdx="0" presStyleCnt="5">
        <dgm:presLayoutVars>
          <dgm:chMax val="0"/>
          <dgm:bulletEnabled val="1"/>
        </dgm:presLayoutVars>
      </dgm:prSet>
      <dgm:spPr/>
    </dgm:pt>
    <dgm:pt modelId="{1096831C-E311-4664-8808-A130689327F2}" type="pres">
      <dgm:prSet presAssocID="{23017E5A-4B6E-4C3C-A0C3-047C28221803}" presName="negativeSpace" presStyleCnt="0"/>
      <dgm:spPr/>
    </dgm:pt>
    <dgm:pt modelId="{18FC4028-26CF-46F9-88C8-D7009A55F0DE}" type="pres">
      <dgm:prSet presAssocID="{23017E5A-4B6E-4C3C-A0C3-047C28221803}" presName="childText" presStyleLbl="conFgAcc1" presStyleIdx="0" presStyleCnt="5">
        <dgm:presLayoutVars>
          <dgm:bulletEnabled val="1"/>
        </dgm:presLayoutVars>
      </dgm:prSet>
      <dgm:spPr/>
    </dgm:pt>
    <dgm:pt modelId="{896984C8-B9F4-45E7-ACF5-B430B726C60C}" type="pres">
      <dgm:prSet presAssocID="{05D4CF6C-9C86-48A3-B261-297DB06FCD78}" presName="spaceBetweenRectangles" presStyleCnt="0"/>
      <dgm:spPr/>
    </dgm:pt>
    <dgm:pt modelId="{7081F2D5-11C0-448E-B1EB-7A403ED4076C}" type="pres">
      <dgm:prSet presAssocID="{21047564-169D-4D88-9F81-C953EFE19361}" presName="parentLin" presStyleCnt="0"/>
      <dgm:spPr/>
    </dgm:pt>
    <dgm:pt modelId="{D64E4222-7899-42F0-8529-CA553980391B}" type="pres">
      <dgm:prSet presAssocID="{21047564-169D-4D88-9F81-C953EFE19361}" presName="parentLeftMargin" presStyleLbl="node1" presStyleIdx="0" presStyleCnt="5"/>
      <dgm:spPr/>
    </dgm:pt>
    <dgm:pt modelId="{612F8EA2-D6D8-47A2-B655-C6AD068116C3}" type="pres">
      <dgm:prSet presAssocID="{21047564-169D-4D88-9F81-C953EFE19361}" presName="parentText" presStyleLbl="node1" presStyleIdx="1" presStyleCnt="5">
        <dgm:presLayoutVars>
          <dgm:chMax val="0"/>
          <dgm:bulletEnabled val="1"/>
        </dgm:presLayoutVars>
      </dgm:prSet>
      <dgm:spPr/>
    </dgm:pt>
    <dgm:pt modelId="{44849037-D5BA-41D7-8AAA-A2B84733ACA1}" type="pres">
      <dgm:prSet presAssocID="{21047564-169D-4D88-9F81-C953EFE19361}" presName="negativeSpace" presStyleCnt="0"/>
      <dgm:spPr/>
    </dgm:pt>
    <dgm:pt modelId="{248BD485-60A0-42A9-A22C-2AA3075C0C39}" type="pres">
      <dgm:prSet presAssocID="{21047564-169D-4D88-9F81-C953EFE19361}" presName="childText" presStyleLbl="conFgAcc1" presStyleIdx="1" presStyleCnt="5">
        <dgm:presLayoutVars>
          <dgm:bulletEnabled val="1"/>
        </dgm:presLayoutVars>
      </dgm:prSet>
      <dgm:spPr/>
    </dgm:pt>
    <dgm:pt modelId="{6551DFCB-0C67-41A4-8F8D-9B0B7E07F88E}" type="pres">
      <dgm:prSet presAssocID="{0DBE8A8E-EE04-474B-B3B0-FAAB0C3B5E93}" presName="spaceBetweenRectangles" presStyleCnt="0"/>
      <dgm:spPr/>
    </dgm:pt>
    <dgm:pt modelId="{95143295-4B00-48BB-A86F-66EFA0B8711D}" type="pres">
      <dgm:prSet presAssocID="{44687D23-47D1-4219-991C-572DADC5A0F4}" presName="parentLin" presStyleCnt="0"/>
      <dgm:spPr/>
    </dgm:pt>
    <dgm:pt modelId="{2764A439-2B97-45DF-B33F-FDF7807B3F43}" type="pres">
      <dgm:prSet presAssocID="{44687D23-47D1-4219-991C-572DADC5A0F4}" presName="parentLeftMargin" presStyleLbl="node1" presStyleIdx="1" presStyleCnt="5"/>
      <dgm:spPr/>
    </dgm:pt>
    <dgm:pt modelId="{2E1B51D2-74A2-4C89-8DBC-70C85E7CBBF3}" type="pres">
      <dgm:prSet presAssocID="{44687D23-47D1-4219-991C-572DADC5A0F4}" presName="parentText" presStyleLbl="node1" presStyleIdx="2" presStyleCnt="5">
        <dgm:presLayoutVars>
          <dgm:chMax val="0"/>
          <dgm:bulletEnabled val="1"/>
        </dgm:presLayoutVars>
      </dgm:prSet>
      <dgm:spPr/>
    </dgm:pt>
    <dgm:pt modelId="{8E38FE7D-A6E4-49B4-9899-DB5944B7E733}" type="pres">
      <dgm:prSet presAssocID="{44687D23-47D1-4219-991C-572DADC5A0F4}" presName="negativeSpace" presStyleCnt="0"/>
      <dgm:spPr/>
    </dgm:pt>
    <dgm:pt modelId="{DB887FF8-3A30-4F8A-9D24-17E2948098F9}" type="pres">
      <dgm:prSet presAssocID="{44687D23-47D1-4219-991C-572DADC5A0F4}" presName="childText" presStyleLbl="conFgAcc1" presStyleIdx="2" presStyleCnt="5">
        <dgm:presLayoutVars>
          <dgm:bulletEnabled val="1"/>
        </dgm:presLayoutVars>
      </dgm:prSet>
      <dgm:spPr/>
    </dgm:pt>
    <dgm:pt modelId="{CAEB721F-2C5D-4884-A5BD-CD92075EA31C}" type="pres">
      <dgm:prSet presAssocID="{D31F5F18-CE70-4A0C-8772-754BB2304486}" presName="spaceBetweenRectangles" presStyleCnt="0"/>
      <dgm:spPr/>
    </dgm:pt>
    <dgm:pt modelId="{E60084E5-2F75-4A70-A96A-BAF6899F0BE0}" type="pres">
      <dgm:prSet presAssocID="{0BDEE81D-F231-4AA4-9902-180821B5AAF0}" presName="parentLin" presStyleCnt="0"/>
      <dgm:spPr/>
    </dgm:pt>
    <dgm:pt modelId="{510FC0AB-384D-468B-84DC-96F0A16F4291}" type="pres">
      <dgm:prSet presAssocID="{0BDEE81D-F231-4AA4-9902-180821B5AAF0}" presName="parentLeftMargin" presStyleLbl="node1" presStyleIdx="2" presStyleCnt="5"/>
      <dgm:spPr/>
    </dgm:pt>
    <dgm:pt modelId="{CD0D4AEB-FE58-4FC2-9C85-8AC66730D693}" type="pres">
      <dgm:prSet presAssocID="{0BDEE81D-F231-4AA4-9902-180821B5AAF0}" presName="parentText" presStyleLbl="node1" presStyleIdx="3" presStyleCnt="5">
        <dgm:presLayoutVars>
          <dgm:chMax val="0"/>
          <dgm:bulletEnabled val="1"/>
        </dgm:presLayoutVars>
      </dgm:prSet>
      <dgm:spPr/>
    </dgm:pt>
    <dgm:pt modelId="{3C7D0BFE-974B-4D24-AEB0-C2ED85A73C60}" type="pres">
      <dgm:prSet presAssocID="{0BDEE81D-F231-4AA4-9902-180821B5AAF0}" presName="negativeSpace" presStyleCnt="0"/>
      <dgm:spPr/>
    </dgm:pt>
    <dgm:pt modelId="{C4881E46-D703-4B50-9965-0B7E84F5BEA6}" type="pres">
      <dgm:prSet presAssocID="{0BDEE81D-F231-4AA4-9902-180821B5AAF0}" presName="childText" presStyleLbl="conFgAcc1" presStyleIdx="3" presStyleCnt="5">
        <dgm:presLayoutVars>
          <dgm:bulletEnabled val="1"/>
        </dgm:presLayoutVars>
      </dgm:prSet>
      <dgm:spPr/>
    </dgm:pt>
    <dgm:pt modelId="{DCC579A2-0D75-4D70-BAF6-047DC16CBE4A}" type="pres">
      <dgm:prSet presAssocID="{7F2FF058-362E-4C9D-9EF5-461F6A15130F}" presName="spaceBetweenRectangles" presStyleCnt="0"/>
      <dgm:spPr/>
    </dgm:pt>
    <dgm:pt modelId="{9F44D38B-2122-477C-8B91-704CC4D5B97E}" type="pres">
      <dgm:prSet presAssocID="{892D2FC9-B3C6-44E0-B2DB-8ACA3CC6FF5A}" presName="parentLin" presStyleCnt="0"/>
      <dgm:spPr/>
    </dgm:pt>
    <dgm:pt modelId="{D4C7699B-6FE3-4244-A828-53B1413EC28C}" type="pres">
      <dgm:prSet presAssocID="{892D2FC9-B3C6-44E0-B2DB-8ACA3CC6FF5A}" presName="parentLeftMargin" presStyleLbl="node1" presStyleIdx="3" presStyleCnt="5"/>
      <dgm:spPr/>
    </dgm:pt>
    <dgm:pt modelId="{C1BC51AC-7998-4953-B7CE-F944F0D75B05}" type="pres">
      <dgm:prSet presAssocID="{892D2FC9-B3C6-44E0-B2DB-8ACA3CC6FF5A}" presName="parentText" presStyleLbl="node1" presStyleIdx="4" presStyleCnt="5">
        <dgm:presLayoutVars>
          <dgm:chMax val="0"/>
          <dgm:bulletEnabled val="1"/>
        </dgm:presLayoutVars>
      </dgm:prSet>
      <dgm:spPr/>
    </dgm:pt>
    <dgm:pt modelId="{E465F9F6-080E-4696-BACC-91EE53C07B3B}" type="pres">
      <dgm:prSet presAssocID="{892D2FC9-B3C6-44E0-B2DB-8ACA3CC6FF5A}" presName="negativeSpace" presStyleCnt="0"/>
      <dgm:spPr/>
    </dgm:pt>
    <dgm:pt modelId="{0C77E18D-EDDE-45C0-8166-D30C090A0734}" type="pres">
      <dgm:prSet presAssocID="{892D2FC9-B3C6-44E0-B2DB-8ACA3CC6FF5A}" presName="childText" presStyleLbl="conFgAcc1" presStyleIdx="4" presStyleCnt="5">
        <dgm:presLayoutVars>
          <dgm:bulletEnabled val="1"/>
        </dgm:presLayoutVars>
      </dgm:prSet>
      <dgm:spPr/>
    </dgm:pt>
  </dgm:ptLst>
  <dgm:cxnLst>
    <dgm:cxn modelId="{D47EF40D-81B5-4872-B2B4-641716C1EBAB}" type="presOf" srcId="{21047564-169D-4D88-9F81-C953EFE19361}" destId="{612F8EA2-D6D8-47A2-B655-C6AD068116C3}" srcOrd="1" destOrd="0" presId="urn:microsoft.com/office/officeart/2005/8/layout/list1"/>
    <dgm:cxn modelId="{90037533-806C-4B41-9532-B72DBDBA5940}" type="presOf" srcId="{0BDEE81D-F231-4AA4-9902-180821B5AAF0}" destId="{CD0D4AEB-FE58-4FC2-9C85-8AC66730D693}" srcOrd="1" destOrd="0" presId="urn:microsoft.com/office/officeart/2005/8/layout/list1"/>
    <dgm:cxn modelId="{852F0334-7D5E-43B4-9BC6-57CEABE43F2F}" type="presOf" srcId="{892D2FC9-B3C6-44E0-B2DB-8ACA3CC6FF5A}" destId="{C1BC51AC-7998-4953-B7CE-F944F0D75B05}" srcOrd="1" destOrd="0" presId="urn:microsoft.com/office/officeart/2005/8/layout/list1"/>
    <dgm:cxn modelId="{C396A240-A300-428D-BDED-EFEA38F79494}" srcId="{DE42AD0C-70A3-4C08-88E8-1001953EFECB}" destId="{0BDEE81D-F231-4AA4-9902-180821B5AAF0}" srcOrd="3" destOrd="0" parTransId="{3E973352-D641-4386-B507-8CE40862EBAB}" sibTransId="{7F2FF058-362E-4C9D-9EF5-461F6A15130F}"/>
    <dgm:cxn modelId="{8FDA956E-709D-4F8F-8FAC-627118D0EF89}" type="presOf" srcId="{DE42AD0C-70A3-4C08-88E8-1001953EFECB}" destId="{69A84C31-7B01-466A-A788-5D9F4E3D23AB}" srcOrd="0" destOrd="0" presId="urn:microsoft.com/office/officeart/2005/8/layout/list1"/>
    <dgm:cxn modelId="{AF089955-5459-4BA0-A920-2ADED0733345}" type="presOf" srcId="{44687D23-47D1-4219-991C-572DADC5A0F4}" destId="{2E1B51D2-74A2-4C89-8DBC-70C85E7CBBF3}" srcOrd="1" destOrd="0" presId="urn:microsoft.com/office/officeart/2005/8/layout/list1"/>
    <dgm:cxn modelId="{8DE0CC7D-E6F5-49B4-AE3B-3AD88179B9D9}" srcId="{DE42AD0C-70A3-4C08-88E8-1001953EFECB}" destId="{44687D23-47D1-4219-991C-572DADC5A0F4}" srcOrd="2" destOrd="0" parTransId="{0AD32E1F-AD63-421F-8561-B71266C91E56}" sibTransId="{D31F5F18-CE70-4A0C-8772-754BB2304486}"/>
    <dgm:cxn modelId="{ABEF477E-73F9-4FB5-AC19-01794E86580B}" type="presOf" srcId="{0BDEE81D-F231-4AA4-9902-180821B5AAF0}" destId="{510FC0AB-384D-468B-84DC-96F0A16F4291}" srcOrd="0" destOrd="0" presId="urn:microsoft.com/office/officeart/2005/8/layout/list1"/>
    <dgm:cxn modelId="{430E089D-1C13-4796-822C-66879267FF38}" srcId="{DE42AD0C-70A3-4C08-88E8-1001953EFECB}" destId="{21047564-169D-4D88-9F81-C953EFE19361}" srcOrd="1" destOrd="0" parTransId="{DF014445-554C-4716-A5FD-0B1D407909F8}" sibTransId="{0DBE8A8E-EE04-474B-B3B0-FAAB0C3B5E93}"/>
    <dgm:cxn modelId="{912AD2B8-CC4C-4F57-9467-0BCFAE5A04B5}" type="presOf" srcId="{21047564-169D-4D88-9F81-C953EFE19361}" destId="{D64E4222-7899-42F0-8529-CA553980391B}" srcOrd="0" destOrd="0" presId="urn:microsoft.com/office/officeart/2005/8/layout/list1"/>
    <dgm:cxn modelId="{C84F8EC1-409D-4DC1-ACA5-979EF2E16CCE}" srcId="{DE42AD0C-70A3-4C08-88E8-1001953EFECB}" destId="{892D2FC9-B3C6-44E0-B2DB-8ACA3CC6FF5A}" srcOrd="4" destOrd="0" parTransId="{38952FB5-D0F5-4059-89F7-15D14A3789A9}" sibTransId="{9488CE3A-263B-4074-B7C4-910893A05309}"/>
    <dgm:cxn modelId="{4DA3BAC4-D7D4-486D-B738-8FE3AD3A93C2}" srcId="{DE42AD0C-70A3-4C08-88E8-1001953EFECB}" destId="{23017E5A-4B6E-4C3C-A0C3-047C28221803}" srcOrd="0" destOrd="0" parTransId="{A7F19C93-DD31-4EBF-BD14-39ED12F3248A}" sibTransId="{05D4CF6C-9C86-48A3-B261-297DB06FCD78}"/>
    <dgm:cxn modelId="{146ED0C8-1B31-40EC-B0DA-420F81DD29F6}" type="presOf" srcId="{23017E5A-4B6E-4C3C-A0C3-047C28221803}" destId="{E29AE73D-6E18-4DC2-BB83-99B0702E917D}" srcOrd="1" destOrd="0" presId="urn:microsoft.com/office/officeart/2005/8/layout/list1"/>
    <dgm:cxn modelId="{346A19CE-3A14-481B-9BB7-C51C82E4CBE7}" type="presOf" srcId="{44687D23-47D1-4219-991C-572DADC5A0F4}" destId="{2764A439-2B97-45DF-B33F-FDF7807B3F43}" srcOrd="0" destOrd="0" presId="urn:microsoft.com/office/officeart/2005/8/layout/list1"/>
    <dgm:cxn modelId="{2AAEFDCE-E9B4-42C5-A339-D69DA1808B1A}" type="presOf" srcId="{892D2FC9-B3C6-44E0-B2DB-8ACA3CC6FF5A}" destId="{D4C7699B-6FE3-4244-A828-53B1413EC28C}" srcOrd="0" destOrd="0" presId="urn:microsoft.com/office/officeart/2005/8/layout/list1"/>
    <dgm:cxn modelId="{CE9A36E6-84E9-4558-A0C7-E57F814A21B1}" type="presOf" srcId="{23017E5A-4B6E-4C3C-A0C3-047C28221803}" destId="{C2AE56B2-1916-4096-9DE2-697C1D17F7C0}" srcOrd="0" destOrd="0" presId="urn:microsoft.com/office/officeart/2005/8/layout/list1"/>
    <dgm:cxn modelId="{ABB67DA7-8287-44A9-80BB-D3AFC5EB8ED6}" type="presParOf" srcId="{69A84C31-7B01-466A-A788-5D9F4E3D23AB}" destId="{7DDE1A0C-AF5C-4582-B540-9210E28F858A}" srcOrd="0" destOrd="0" presId="urn:microsoft.com/office/officeart/2005/8/layout/list1"/>
    <dgm:cxn modelId="{57C29409-35A5-494B-8D41-7F1D583E1E47}" type="presParOf" srcId="{7DDE1A0C-AF5C-4582-B540-9210E28F858A}" destId="{C2AE56B2-1916-4096-9DE2-697C1D17F7C0}" srcOrd="0" destOrd="0" presId="urn:microsoft.com/office/officeart/2005/8/layout/list1"/>
    <dgm:cxn modelId="{1B6C2C34-AC64-4B70-A199-EA070D1CAA2C}" type="presParOf" srcId="{7DDE1A0C-AF5C-4582-B540-9210E28F858A}" destId="{E29AE73D-6E18-4DC2-BB83-99B0702E917D}" srcOrd="1" destOrd="0" presId="urn:microsoft.com/office/officeart/2005/8/layout/list1"/>
    <dgm:cxn modelId="{A2CD7915-0961-4B43-B113-273517EC1A06}" type="presParOf" srcId="{69A84C31-7B01-466A-A788-5D9F4E3D23AB}" destId="{1096831C-E311-4664-8808-A130689327F2}" srcOrd="1" destOrd="0" presId="urn:microsoft.com/office/officeart/2005/8/layout/list1"/>
    <dgm:cxn modelId="{1331AC66-8E3A-4094-B5CA-D16361C3DF7A}" type="presParOf" srcId="{69A84C31-7B01-466A-A788-5D9F4E3D23AB}" destId="{18FC4028-26CF-46F9-88C8-D7009A55F0DE}" srcOrd="2" destOrd="0" presId="urn:microsoft.com/office/officeart/2005/8/layout/list1"/>
    <dgm:cxn modelId="{16207346-55E5-4886-B840-D91C21DB2D5F}" type="presParOf" srcId="{69A84C31-7B01-466A-A788-5D9F4E3D23AB}" destId="{896984C8-B9F4-45E7-ACF5-B430B726C60C}" srcOrd="3" destOrd="0" presId="urn:microsoft.com/office/officeart/2005/8/layout/list1"/>
    <dgm:cxn modelId="{EC7CD5AB-3D57-4552-8BDA-1D0ABAF4FF7D}" type="presParOf" srcId="{69A84C31-7B01-466A-A788-5D9F4E3D23AB}" destId="{7081F2D5-11C0-448E-B1EB-7A403ED4076C}" srcOrd="4" destOrd="0" presId="urn:microsoft.com/office/officeart/2005/8/layout/list1"/>
    <dgm:cxn modelId="{21354F30-1B3C-4107-BE01-933070490366}" type="presParOf" srcId="{7081F2D5-11C0-448E-B1EB-7A403ED4076C}" destId="{D64E4222-7899-42F0-8529-CA553980391B}" srcOrd="0" destOrd="0" presId="urn:microsoft.com/office/officeart/2005/8/layout/list1"/>
    <dgm:cxn modelId="{2B88540B-3975-4561-B556-9569E99ABFF8}" type="presParOf" srcId="{7081F2D5-11C0-448E-B1EB-7A403ED4076C}" destId="{612F8EA2-D6D8-47A2-B655-C6AD068116C3}" srcOrd="1" destOrd="0" presId="urn:microsoft.com/office/officeart/2005/8/layout/list1"/>
    <dgm:cxn modelId="{341AE1D0-8F0F-4044-93B8-C2A9EF78902E}" type="presParOf" srcId="{69A84C31-7B01-466A-A788-5D9F4E3D23AB}" destId="{44849037-D5BA-41D7-8AAA-A2B84733ACA1}" srcOrd="5" destOrd="0" presId="urn:microsoft.com/office/officeart/2005/8/layout/list1"/>
    <dgm:cxn modelId="{5B2BA799-A1A2-486E-AAAE-F9F912413F13}" type="presParOf" srcId="{69A84C31-7B01-466A-A788-5D9F4E3D23AB}" destId="{248BD485-60A0-42A9-A22C-2AA3075C0C39}" srcOrd="6" destOrd="0" presId="urn:microsoft.com/office/officeart/2005/8/layout/list1"/>
    <dgm:cxn modelId="{3CA9B102-83C2-4B04-BB29-D340E68B64C4}" type="presParOf" srcId="{69A84C31-7B01-466A-A788-5D9F4E3D23AB}" destId="{6551DFCB-0C67-41A4-8F8D-9B0B7E07F88E}" srcOrd="7" destOrd="0" presId="urn:microsoft.com/office/officeart/2005/8/layout/list1"/>
    <dgm:cxn modelId="{EE0D7848-2649-4AF1-9DBB-4FE521AA79C2}" type="presParOf" srcId="{69A84C31-7B01-466A-A788-5D9F4E3D23AB}" destId="{95143295-4B00-48BB-A86F-66EFA0B8711D}" srcOrd="8" destOrd="0" presId="urn:microsoft.com/office/officeart/2005/8/layout/list1"/>
    <dgm:cxn modelId="{34DDC98B-5B1F-493E-ABBD-A093DF52FA5F}" type="presParOf" srcId="{95143295-4B00-48BB-A86F-66EFA0B8711D}" destId="{2764A439-2B97-45DF-B33F-FDF7807B3F43}" srcOrd="0" destOrd="0" presId="urn:microsoft.com/office/officeart/2005/8/layout/list1"/>
    <dgm:cxn modelId="{E45C4613-0050-4DEE-8A8F-AAC9D5C4DE0F}" type="presParOf" srcId="{95143295-4B00-48BB-A86F-66EFA0B8711D}" destId="{2E1B51D2-74A2-4C89-8DBC-70C85E7CBBF3}" srcOrd="1" destOrd="0" presId="urn:microsoft.com/office/officeart/2005/8/layout/list1"/>
    <dgm:cxn modelId="{BFAD7BD9-452D-4BBD-BB7C-2CF46F3D57FF}" type="presParOf" srcId="{69A84C31-7B01-466A-A788-5D9F4E3D23AB}" destId="{8E38FE7D-A6E4-49B4-9899-DB5944B7E733}" srcOrd="9" destOrd="0" presId="urn:microsoft.com/office/officeart/2005/8/layout/list1"/>
    <dgm:cxn modelId="{FC77CDFA-99E2-4963-ADDC-62E96EF4CED8}" type="presParOf" srcId="{69A84C31-7B01-466A-A788-5D9F4E3D23AB}" destId="{DB887FF8-3A30-4F8A-9D24-17E2948098F9}" srcOrd="10" destOrd="0" presId="urn:microsoft.com/office/officeart/2005/8/layout/list1"/>
    <dgm:cxn modelId="{2EF1EDF5-BF75-4BE4-BDC8-DC7D39C5B51D}" type="presParOf" srcId="{69A84C31-7B01-466A-A788-5D9F4E3D23AB}" destId="{CAEB721F-2C5D-4884-A5BD-CD92075EA31C}" srcOrd="11" destOrd="0" presId="urn:microsoft.com/office/officeart/2005/8/layout/list1"/>
    <dgm:cxn modelId="{2BF7E74F-5793-4821-BF16-95517A541EC5}" type="presParOf" srcId="{69A84C31-7B01-466A-A788-5D9F4E3D23AB}" destId="{E60084E5-2F75-4A70-A96A-BAF6899F0BE0}" srcOrd="12" destOrd="0" presId="urn:microsoft.com/office/officeart/2005/8/layout/list1"/>
    <dgm:cxn modelId="{AC66C592-95FB-4BA2-BB47-BBA38296A136}" type="presParOf" srcId="{E60084E5-2F75-4A70-A96A-BAF6899F0BE0}" destId="{510FC0AB-384D-468B-84DC-96F0A16F4291}" srcOrd="0" destOrd="0" presId="urn:microsoft.com/office/officeart/2005/8/layout/list1"/>
    <dgm:cxn modelId="{20C4FA52-8CC8-42E1-8383-DF373EBF0F21}" type="presParOf" srcId="{E60084E5-2F75-4A70-A96A-BAF6899F0BE0}" destId="{CD0D4AEB-FE58-4FC2-9C85-8AC66730D693}" srcOrd="1" destOrd="0" presId="urn:microsoft.com/office/officeart/2005/8/layout/list1"/>
    <dgm:cxn modelId="{31E07B4F-CD1E-46EF-8C95-085F503AC5F4}" type="presParOf" srcId="{69A84C31-7B01-466A-A788-5D9F4E3D23AB}" destId="{3C7D0BFE-974B-4D24-AEB0-C2ED85A73C60}" srcOrd="13" destOrd="0" presId="urn:microsoft.com/office/officeart/2005/8/layout/list1"/>
    <dgm:cxn modelId="{6BA1202D-4D2A-439A-ADF8-9C63278D8F31}" type="presParOf" srcId="{69A84C31-7B01-466A-A788-5D9F4E3D23AB}" destId="{C4881E46-D703-4B50-9965-0B7E84F5BEA6}" srcOrd="14" destOrd="0" presId="urn:microsoft.com/office/officeart/2005/8/layout/list1"/>
    <dgm:cxn modelId="{3BF38749-46E4-4A7B-9B37-F7555DD51EC6}" type="presParOf" srcId="{69A84C31-7B01-466A-A788-5D9F4E3D23AB}" destId="{DCC579A2-0D75-4D70-BAF6-047DC16CBE4A}" srcOrd="15" destOrd="0" presId="urn:microsoft.com/office/officeart/2005/8/layout/list1"/>
    <dgm:cxn modelId="{C6FF3BAB-B1EB-46F3-8531-D8BC163BDC83}" type="presParOf" srcId="{69A84C31-7B01-466A-A788-5D9F4E3D23AB}" destId="{9F44D38B-2122-477C-8B91-704CC4D5B97E}" srcOrd="16" destOrd="0" presId="urn:microsoft.com/office/officeart/2005/8/layout/list1"/>
    <dgm:cxn modelId="{C4991191-E18F-43CB-A338-491A387C6355}" type="presParOf" srcId="{9F44D38B-2122-477C-8B91-704CC4D5B97E}" destId="{D4C7699B-6FE3-4244-A828-53B1413EC28C}" srcOrd="0" destOrd="0" presId="urn:microsoft.com/office/officeart/2005/8/layout/list1"/>
    <dgm:cxn modelId="{E4D7D491-3905-44ED-B5C8-DE2FEC7A20A5}" type="presParOf" srcId="{9F44D38B-2122-477C-8B91-704CC4D5B97E}" destId="{C1BC51AC-7998-4953-B7CE-F944F0D75B05}" srcOrd="1" destOrd="0" presId="urn:microsoft.com/office/officeart/2005/8/layout/list1"/>
    <dgm:cxn modelId="{15672D21-B32D-458D-86CA-48AA5700081A}" type="presParOf" srcId="{69A84C31-7B01-466A-A788-5D9F4E3D23AB}" destId="{E465F9F6-080E-4696-BACC-91EE53C07B3B}" srcOrd="17" destOrd="0" presId="urn:microsoft.com/office/officeart/2005/8/layout/list1"/>
    <dgm:cxn modelId="{AD9C6561-629D-400C-9038-08A28B5C3063}" type="presParOf" srcId="{69A84C31-7B01-466A-A788-5D9F4E3D23AB}" destId="{0C77E18D-EDDE-45C0-8166-D30C090A0734}"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C4028-26CF-46F9-88C8-D7009A55F0DE}">
      <dsp:nvSpPr>
        <dsp:cNvPr id="0" name=""/>
        <dsp:cNvSpPr/>
      </dsp:nvSpPr>
      <dsp:spPr>
        <a:xfrm>
          <a:off x="0" y="424400"/>
          <a:ext cx="6666833" cy="6048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29AE73D-6E18-4DC2-BB83-99B0702E917D}">
      <dsp:nvSpPr>
        <dsp:cNvPr id="0" name=""/>
        <dsp:cNvSpPr/>
      </dsp:nvSpPr>
      <dsp:spPr>
        <a:xfrm>
          <a:off x="333341" y="70160"/>
          <a:ext cx="4666783" cy="70848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IN" sz="2400" kern="1200" dirty="0"/>
            <a:t>Arijit Deb</a:t>
          </a:r>
          <a:endParaRPr lang="en-US" sz="2400" kern="1200" dirty="0"/>
        </a:p>
      </dsp:txBody>
      <dsp:txXfrm>
        <a:off x="367926" y="104745"/>
        <a:ext cx="4597613" cy="639310"/>
      </dsp:txXfrm>
    </dsp:sp>
    <dsp:sp modelId="{248BD485-60A0-42A9-A22C-2AA3075C0C39}">
      <dsp:nvSpPr>
        <dsp:cNvPr id="0" name=""/>
        <dsp:cNvSpPr/>
      </dsp:nvSpPr>
      <dsp:spPr>
        <a:xfrm>
          <a:off x="0" y="1513040"/>
          <a:ext cx="6666833" cy="6048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12F8EA2-D6D8-47A2-B655-C6AD068116C3}">
      <dsp:nvSpPr>
        <dsp:cNvPr id="0" name=""/>
        <dsp:cNvSpPr/>
      </dsp:nvSpPr>
      <dsp:spPr>
        <a:xfrm>
          <a:off x="333341" y="1158800"/>
          <a:ext cx="4666783" cy="70848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IN" sz="2400" kern="1200" dirty="0"/>
            <a:t>Abir Lal Mukherjee</a:t>
          </a:r>
          <a:endParaRPr lang="en-US" sz="2400" kern="1200" dirty="0"/>
        </a:p>
      </dsp:txBody>
      <dsp:txXfrm>
        <a:off x="367926" y="1193385"/>
        <a:ext cx="4597613" cy="639310"/>
      </dsp:txXfrm>
    </dsp:sp>
    <dsp:sp modelId="{DB887FF8-3A30-4F8A-9D24-17E2948098F9}">
      <dsp:nvSpPr>
        <dsp:cNvPr id="0" name=""/>
        <dsp:cNvSpPr/>
      </dsp:nvSpPr>
      <dsp:spPr>
        <a:xfrm>
          <a:off x="0" y="2601680"/>
          <a:ext cx="6666833" cy="6048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E1B51D2-74A2-4C89-8DBC-70C85E7CBBF3}">
      <dsp:nvSpPr>
        <dsp:cNvPr id="0" name=""/>
        <dsp:cNvSpPr/>
      </dsp:nvSpPr>
      <dsp:spPr>
        <a:xfrm>
          <a:off x="333341" y="2247440"/>
          <a:ext cx="4666783" cy="70848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IN" sz="2400" kern="1200"/>
            <a:t>Aman Shaw</a:t>
          </a:r>
          <a:endParaRPr lang="en-US" sz="2400" kern="1200"/>
        </a:p>
      </dsp:txBody>
      <dsp:txXfrm>
        <a:off x="367926" y="2282025"/>
        <a:ext cx="4597613" cy="639310"/>
      </dsp:txXfrm>
    </dsp:sp>
    <dsp:sp modelId="{C4881E46-D703-4B50-9965-0B7E84F5BEA6}">
      <dsp:nvSpPr>
        <dsp:cNvPr id="0" name=""/>
        <dsp:cNvSpPr/>
      </dsp:nvSpPr>
      <dsp:spPr>
        <a:xfrm>
          <a:off x="0" y="3690319"/>
          <a:ext cx="6666833" cy="6048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D0D4AEB-FE58-4FC2-9C85-8AC66730D693}">
      <dsp:nvSpPr>
        <dsp:cNvPr id="0" name=""/>
        <dsp:cNvSpPr/>
      </dsp:nvSpPr>
      <dsp:spPr>
        <a:xfrm>
          <a:off x="333341" y="3336080"/>
          <a:ext cx="4666783" cy="70848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IN" sz="2400" kern="1200" dirty="0"/>
            <a:t>Jennifer Christiana Piper	</a:t>
          </a:r>
          <a:endParaRPr lang="en-US" sz="2400" kern="1200" dirty="0"/>
        </a:p>
      </dsp:txBody>
      <dsp:txXfrm>
        <a:off x="367926" y="3370665"/>
        <a:ext cx="4597613" cy="639310"/>
      </dsp:txXfrm>
    </dsp:sp>
    <dsp:sp modelId="{0C77E18D-EDDE-45C0-8166-D30C090A0734}">
      <dsp:nvSpPr>
        <dsp:cNvPr id="0" name=""/>
        <dsp:cNvSpPr/>
      </dsp:nvSpPr>
      <dsp:spPr>
        <a:xfrm>
          <a:off x="0" y="4778959"/>
          <a:ext cx="6666833" cy="6048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1BC51AC-7998-4953-B7CE-F944F0D75B05}">
      <dsp:nvSpPr>
        <dsp:cNvPr id="0" name=""/>
        <dsp:cNvSpPr/>
      </dsp:nvSpPr>
      <dsp:spPr>
        <a:xfrm>
          <a:off x="333341" y="4424719"/>
          <a:ext cx="4666783" cy="70848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IN" sz="2400" kern="1200"/>
            <a:t>Keyon Daniel Alley</a:t>
          </a:r>
          <a:endParaRPr lang="en-US" sz="2400" kern="1200"/>
        </a:p>
      </dsp:txBody>
      <dsp:txXfrm>
        <a:off x="367926" y="4459304"/>
        <a:ext cx="4597613"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1E6F6-48DE-4103-B517-790E97A5C502}" type="datetimeFigureOut">
              <a:rPr lang="en-IN" smtClean="0"/>
              <a:t>22-07-2024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77634-0D60-46A4-B00A-D7173952384B}" type="slidenum">
              <a:rPr lang="en-IN" smtClean="0"/>
              <a:t>‹#›</a:t>
            </a:fld>
            <a:endParaRPr lang="en-IN"/>
          </a:p>
        </p:txBody>
      </p:sp>
    </p:spTree>
    <p:extLst>
      <p:ext uri="{BB962C8B-B14F-4D97-AF65-F5344CB8AC3E}">
        <p14:creationId xmlns:p14="http://schemas.microsoft.com/office/powerpoint/2010/main" val="205837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4577634-0D60-46A4-B00A-D7173952384B}" type="slidenum">
              <a:rPr lang="en-IN" smtClean="0"/>
              <a:t>16</a:t>
            </a:fld>
            <a:endParaRPr lang="en-IN"/>
          </a:p>
        </p:txBody>
      </p:sp>
    </p:spTree>
    <p:extLst>
      <p:ext uri="{BB962C8B-B14F-4D97-AF65-F5344CB8AC3E}">
        <p14:creationId xmlns:p14="http://schemas.microsoft.com/office/powerpoint/2010/main" val="1838389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3BA693-B3D0-43B9-BE6D-4326816177F7}" type="datetimeFigureOut">
              <a:rPr lang="en-IN" smtClean="0"/>
              <a:t>22-07-2024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7CA6CB-4EA2-4A1A-A8F2-0D8E83520AE5}" type="slidenum">
              <a:rPr lang="en-IN" smtClean="0"/>
              <a:t>‹#›</a:t>
            </a:fld>
            <a:endParaRPr lang="en-IN" dirty="0"/>
          </a:p>
        </p:txBody>
      </p:sp>
    </p:spTree>
    <p:extLst>
      <p:ext uri="{BB962C8B-B14F-4D97-AF65-F5344CB8AC3E}">
        <p14:creationId xmlns:p14="http://schemas.microsoft.com/office/powerpoint/2010/main" val="1260854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BA693-B3D0-43B9-BE6D-4326816177F7}" type="datetimeFigureOut">
              <a:rPr lang="en-IN" smtClean="0"/>
              <a:t>22-07-2024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7CA6CB-4EA2-4A1A-A8F2-0D8E83520AE5}" type="slidenum">
              <a:rPr lang="en-IN" smtClean="0"/>
              <a:t>‹#›</a:t>
            </a:fld>
            <a:endParaRPr lang="en-IN" dirty="0"/>
          </a:p>
        </p:txBody>
      </p:sp>
    </p:spTree>
    <p:extLst>
      <p:ext uri="{BB962C8B-B14F-4D97-AF65-F5344CB8AC3E}">
        <p14:creationId xmlns:p14="http://schemas.microsoft.com/office/powerpoint/2010/main" val="787588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BA693-B3D0-43B9-BE6D-4326816177F7}" type="datetimeFigureOut">
              <a:rPr lang="en-IN" smtClean="0"/>
              <a:t>22-07-2024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7CA6CB-4EA2-4A1A-A8F2-0D8E83520AE5}"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5831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BA693-B3D0-43B9-BE6D-4326816177F7}" type="datetimeFigureOut">
              <a:rPr lang="en-IN" smtClean="0"/>
              <a:t>22-07-2024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7CA6CB-4EA2-4A1A-A8F2-0D8E83520AE5}" type="slidenum">
              <a:rPr lang="en-IN" smtClean="0"/>
              <a:t>‹#›</a:t>
            </a:fld>
            <a:endParaRPr lang="en-IN" dirty="0"/>
          </a:p>
        </p:txBody>
      </p:sp>
    </p:spTree>
    <p:extLst>
      <p:ext uri="{BB962C8B-B14F-4D97-AF65-F5344CB8AC3E}">
        <p14:creationId xmlns:p14="http://schemas.microsoft.com/office/powerpoint/2010/main" val="2497351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BA693-B3D0-43B9-BE6D-4326816177F7}" type="datetimeFigureOut">
              <a:rPr lang="en-IN" smtClean="0"/>
              <a:t>22-07-2024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7CA6CB-4EA2-4A1A-A8F2-0D8E83520AE5}"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9243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BA693-B3D0-43B9-BE6D-4326816177F7}" type="datetimeFigureOut">
              <a:rPr lang="en-IN" smtClean="0"/>
              <a:t>22-07-2024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7CA6CB-4EA2-4A1A-A8F2-0D8E83520AE5}" type="slidenum">
              <a:rPr lang="en-IN" smtClean="0"/>
              <a:t>‹#›</a:t>
            </a:fld>
            <a:endParaRPr lang="en-IN" dirty="0"/>
          </a:p>
        </p:txBody>
      </p:sp>
    </p:spTree>
    <p:extLst>
      <p:ext uri="{BB962C8B-B14F-4D97-AF65-F5344CB8AC3E}">
        <p14:creationId xmlns:p14="http://schemas.microsoft.com/office/powerpoint/2010/main" val="2678575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BA693-B3D0-43B9-BE6D-4326816177F7}" type="datetimeFigureOut">
              <a:rPr lang="en-IN" smtClean="0"/>
              <a:t>22-07-2024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7CA6CB-4EA2-4A1A-A8F2-0D8E83520AE5}" type="slidenum">
              <a:rPr lang="en-IN" smtClean="0"/>
              <a:t>‹#›</a:t>
            </a:fld>
            <a:endParaRPr lang="en-IN" dirty="0"/>
          </a:p>
        </p:txBody>
      </p:sp>
    </p:spTree>
    <p:extLst>
      <p:ext uri="{BB962C8B-B14F-4D97-AF65-F5344CB8AC3E}">
        <p14:creationId xmlns:p14="http://schemas.microsoft.com/office/powerpoint/2010/main" val="552084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BA693-B3D0-43B9-BE6D-4326816177F7}" type="datetimeFigureOut">
              <a:rPr lang="en-IN" smtClean="0"/>
              <a:t>22-07-2024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7CA6CB-4EA2-4A1A-A8F2-0D8E83520AE5}" type="slidenum">
              <a:rPr lang="en-IN" smtClean="0"/>
              <a:t>‹#›</a:t>
            </a:fld>
            <a:endParaRPr lang="en-IN" dirty="0"/>
          </a:p>
        </p:txBody>
      </p:sp>
    </p:spTree>
    <p:extLst>
      <p:ext uri="{BB962C8B-B14F-4D97-AF65-F5344CB8AC3E}">
        <p14:creationId xmlns:p14="http://schemas.microsoft.com/office/powerpoint/2010/main" val="855116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BA693-B3D0-43B9-BE6D-4326816177F7}" type="datetimeFigureOut">
              <a:rPr lang="en-IN" smtClean="0"/>
              <a:t>22-07-2024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7CA6CB-4EA2-4A1A-A8F2-0D8E83520AE5}" type="slidenum">
              <a:rPr lang="en-IN" smtClean="0"/>
              <a:t>‹#›</a:t>
            </a:fld>
            <a:endParaRPr lang="en-IN" dirty="0"/>
          </a:p>
        </p:txBody>
      </p:sp>
    </p:spTree>
    <p:extLst>
      <p:ext uri="{BB962C8B-B14F-4D97-AF65-F5344CB8AC3E}">
        <p14:creationId xmlns:p14="http://schemas.microsoft.com/office/powerpoint/2010/main" val="62304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BA693-B3D0-43B9-BE6D-4326816177F7}" type="datetimeFigureOut">
              <a:rPr lang="en-IN" smtClean="0"/>
              <a:t>22-07-2024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7CA6CB-4EA2-4A1A-A8F2-0D8E83520AE5}" type="slidenum">
              <a:rPr lang="en-IN" smtClean="0"/>
              <a:t>‹#›</a:t>
            </a:fld>
            <a:endParaRPr lang="en-IN" dirty="0"/>
          </a:p>
        </p:txBody>
      </p:sp>
    </p:spTree>
    <p:extLst>
      <p:ext uri="{BB962C8B-B14F-4D97-AF65-F5344CB8AC3E}">
        <p14:creationId xmlns:p14="http://schemas.microsoft.com/office/powerpoint/2010/main" val="2914907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3BA693-B3D0-43B9-BE6D-4326816177F7}" type="datetimeFigureOut">
              <a:rPr lang="en-IN" smtClean="0"/>
              <a:t>22-07-2024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7CA6CB-4EA2-4A1A-A8F2-0D8E83520AE5}" type="slidenum">
              <a:rPr lang="en-IN" smtClean="0"/>
              <a:t>‹#›</a:t>
            </a:fld>
            <a:endParaRPr lang="en-IN" dirty="0"/>
          </a:p>
        </p:txBody>
      </p:sp>
    </p:spTree>
    <p:extLst>
      <p:ext uri="{BB962C8B-B14F-4D97-AF65-F5344CB8AC3E}">
        <p14:creationId xmlns:p14="http://schemas.microsoft.com/office/powerpoint/2010/main" val="337354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3BA693-B3D0-43B9-BE6D-4326816177F7}" type="datetimeFigureOut">
              <a:rPr lang="en-IN" smtClean="0"/>
              <a:t>22-07-2024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97CA6CB-4EA2-4A1A-A8F2-0D8E83520AE5}" type="slidenum">
              <a:rPr lang="en-IN" smtClean="0"/>
              <a:t>‹#›</a:t>
            </a:fld>
            <a:endParaRPr lang="en-IN" dirty="0"/>
          </a:p>
        </p:txBody>
      </p:sp>
    </p:spTree>
    <p:extLst>
      <p:ext uri="{BB962C8B-B14F-4D97-AF65-F5344CB8AC3E}">
        <p14:creationId xmlns:p14="http://schemas.microsoft.com/office/powerpoint/2010/main" val="2903256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3BA693-B3D0-43B9-BE6D-4326816177F7}" type="datetimeFigureOut">
              <a:rPr lang="en-IN" smtClean="0"/>
              <a:t>22-07-2024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97CA6CB-4EA2-4A1A-A8F2-0D8E83520AE5}" type="slidenum">
              <a:rPr lang="en-IN" smtClean="0"/>
              <a:t>‹#›</a:t>
            </a:fld>
            <a:endParaRPr lang="en-IN" dirty="0"/>
          </a:p>
        </p:txBody>
      </p:sp>
    </p:spTree>
    <p:extLst>
      <p:ext uri="{BB962C8B-B14F-4D97-AF65-F5344CB8AC3E}">
        <p14:creationId xmlns:p14="http://schemas.microsoft.com/office/powerpoint/2010/main" val="35382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BA693-B3D0-43B9-BE6D-4326816177F7}" type="datetimeFigureOut">
              <a:rPr lang="en-IN" smtClean="0"/>
              <a:t>22-07-2024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97CA6CB-4EA2-4A1A-A8F2-0D8E83520AE5}" type="slidenum">
              <a:rPr lang="en-IN" smtClean="0"/>
              <a:t>‹#›</a:t>
            </a:fld>
            <a:endParaRPr lang="en-IN" dirty="0"/>
          </a:p>
        </p:txBody>
      </p:sp>
    </p:spTree>
    <p:extLst>
      <p:ext uri="{BB962C8B-B14F-4D97-AF65-F5344CB8AC3E}">
        <p14:creationId xmlns:p14="http://schemas.microsoft.com/office/powerpoint/2010/main" val="4070230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3BA693-B3D0-43B9-BE6D-4326816177F7}" type="datetimeFigureOut">
              <a:rPr lang="en-IN" smtClean="0"/>
              <a:t>22-07-2024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7CA6CB-4EA2-4A1A-A8F2-0D8E83520AE5}" type="slidenum">
              <a:rPr lang="en-IN" smtClean="0"/>
              <a:t>‹#›</a:t>
            </a:fld>
            <a:endParaRPr lang="en-IN" dirty="0"/>
          </a:p>
        </p:txBody>
      </p:sp>
    </p:spTree>
    <p:extLst>
      <p:ext uri="{BB962C8B-B14F-4D97-AF65-F5344CB8AC3E}">
        <p14:creationId xmlns:p14="http://schemas.microsoft.com/office/powerpoint/2010/main" val="3779381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3BA693-B3D0-43B9-BE6D-4326816177F7}" type="datetimeFigureOut">
              <a:rPr lang="en-IN" smtClean="0"/>
              <a:t>22-07-2024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7CA6CB-4EA2-4A1A-A8F2-0D8E83520AE5}" type="slidenum">
              <a:rPr lang="en-IN" smtClean="0"/>
              <a:t>‹#›</a:t>
            </a:fld>
            <a:endParaRPr lang="en-IN" dirty="0"/>
          </a:p>
        </p:txBody>
      </p:sp>
    </p:spTree>
    <p:extLst>
      <p:ext uri="{BB962C8B-B14F-4D97-AF65-F5344CB8AC3E}">
        <p14:creationId xmlns:p14="http://schemas.microsoft.com/office/powerpoint/2010/main" val="2784964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3BA693-B3D0-43B9-BE6D-4326816177F7}" type="datetimeFigureOut">
              <a:rPr lang="en-IN" smtClean="0"/>
              <a:t>22-07-2024</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7CA6CB-4EA2-4A1A-A8F2-0D8E83520AE5}" type="slidenum">
              <a:rPr lang="en-IN" smtClean="0"/>
              <a:t>‹#›</a:t>
            </a:fld>
            <a:endParaRPr lang="en-IN" dirty="0"/>
          </a:p>
        </p:txBody>
      </p:sp>
    </p:spTree>
    <p:extLst>
      <p:ext uri="{BB962C8B-B14F-4D97-AF65-F5344CB8AC3E}">
        <p14:creationId xmlns:p14="http://schemas.microsoft.com/office/powerpoint/2010/main" val="40217968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akeatripv1-5.onrender.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creenshot of a hotel&#10;&#10;Description automatically generated">
            <a:extLst>
              <a:ext uri="{FF2B5EF4-FFF2-40B4-BE49-F238E27FC236}">
                <a16:creationId xmlns:a16="http://schemas.microsoft.com/office/drawing/2014/main" id="{F336B8F6-B6F5-1F5D-0C5D-A7A15F2BEF03}"/>
              </a:ext>
            </a:extLst>
          </p:cNvPr>
          <p:cNvPicPr>
            <a:picLocks noChangeAspect="1"/>
          </p:cNvPicPr>
          <p:nvPr/>
        </p:nvPicPr>
        <p:blipFill>
          <a:blip r:embed="rId2">
            <a:extLst>
              <a:ext uri="{28A0092B-C50C-407E-A947-70E740481C1C}">
                <a14:useLocalDpi xmlns:a14="http://schemas.microsoft.com/office/drawing/2010/main" val="0"/>
              </a:ext>
            </a:extLst>
          </a:blip>
          <a:srcRect t="23323" r="9091" b="10329"/>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143BF11B-A1D0-2006-40A4-14DD6E756AA8}"/>
              </a:ext>
            </a:extLst>
          </p:cNvPr>
          <p:cNvSpPr>
            <a:spLocks noGrp="1"/>
          </p:cNvSpPr>
          <p:nvPr>
            <p:ph type="ctrTitle"/>
          </p:nvPr>
        </p:nvSpPr>
        <p:spPr>
          <a:xfrm>
            <a:off x="887885" y="-1810024"/>
            <a:ext cx="2412364" cy="4248423"/>
          </a:xfrm>
        </p:spPr>
        <p:txBody>
          <a:bodyPr anchor="b">
            <a:normAutofit/>
          </a:bodyPr>
          <a:lstStyle/>
          <a:p>
            <a:pPr algn="l"/>
            <a:r>
              <a:rPr lang="en-IN" sz="4800" u="sng" dirty="0">
                <a:solidFill>
                  <a:schemeClr val="tx1"/>
                </a:solidFill>
              </a:rPr>
              <a:t>Hotel Booking System</a:t>
            </a:r>
          </a:p>
        </p:txBody>
      </p:sp>
    </p:spTree>
    <p:extLst>
      <p:ext uri="{BB962C8B-B14F-4D97-AF65-F5344CB8AC3E}">
        <p14:creationId xmlns:p14="http://schemas.microsoft.com/office/powerpoint/2010/main" val="3309555958"/>
      </p:ext>
    </p:extLst>
  </p:cSld>
  <p:clrMapOvr>
    <a:masterClrMapping/>
  </p:clrMapOvr>
  <mc:AlternateContent xmlns:mc="http://schemas.openxmlformats.org/markup-compatibility/2006">
    <mc:Choice xmlns:p14="http://schemas.microsoft.com/office/powerpoint/2010/main" Requires="p14">
      <p:transition spd="slow" p14:dur="25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750"/>
                                        <p:tgtEl>
                                          <p:spTgt spid="2"/>
                                        </p:tgtEl>
                                      </p:cBhvr>
                                    </p:animEffect>
                                  </p:childTnLst>
                                </p:cTn>
                              </p:par>
                            </p:childTnLst>
                          </p:cTn>
                        </p:par>
                        <p:par>
                          <p:cTn id="8" fill="hold">
                            <p:stCondLst>
                              <p:cond delay="175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8D91-BE6D-82D1-9FC7-0C2A181D8E3D}"/>
              </a:ext>
            </a:extLst>
          </p:cNvPr>
          <p:cNvSpPr>
            <a:spLocks noGrp="1"/>
          </p:cNvSpPr>
          <p:nvPr>
            <p:ph type="title"/>
          </p:nvPr>
        </p:nvSpPr>
        <p:spPr>
          <a:xfrm>
            <a:off x="761803" y="350196"/>
            <a:ext cx="4646904" cy="1624520"/>
          </a:xfrm>
        </p:spPr>
        <p:txBody>
          <a:bodyPr anchor="ctr">
            <a:normAutofit/>
          </a:bodyPr>
          <a:lstStyle/>
          <a:p>
            <a:r>
              <a:rPr lang="en-IN" sz="4000" dirty="0"/>
              <a:t>Sign in active</a:t>
            </a:r>
          </a:p>
        </p:txBody>
      </p:sp>
      <p:sp>
        <p:nvSpPr>
          <p:cNvPr id="3" name="Content Placeholder 2">
            <a:extLst>
              <a:ext uri="{FF2B5EF4-FFF2-40B4-BE49-F238E27FC236}">
                <a16:creationId xmlns:a16="http://schemas.microsoft.com/office/drawing/2014/main" id="{5F331F3E-6E8C-EB5E-5C82-F293CE59B1F3}"/>
              </a:ext>
            </a:extLst>
          </p:cNvPr>
          <p:cNvSpPr>
            <a:spLocks noGrp="1"/>
          </p:cNvSpPr>
          <p:nvPr>
            <p:ph idx="1"/>
          </p:nvPr>
        </p:nvSpPr>
        <p:spPr>
          <a:xfrm>
            <a:off x="761802" y="2743200"/>
            <a:ext cx="4646905" cy="3613149"/>
          </a:xfrm>
        </p:spPr>
        <p:txBody>
          <a:bodyPr anchor="ctr">
            <a:normAutofit/>
          </a:bodyPr>
          <a:lstStyle/>
          <a:p>
            <a:r>
              <a:rPr lang="en-IN" sz="2000" dirty="0"/>
              <a:t>Successfully signing into the website will provide the user with additional features.</a:t>
            </a:r>
          </a:p>
        </p:txBody>
      </p:sp>
      <p:pic>
        <p:nvPicPr>
          <p:cNvPr id="5" name="Picture 4" descr="A screenshot of a hotel&#10;&#10;Description automatically generated">
            <a:extLst>
              <a:ext uri="{FF2B5EF4-FFF2-40B4-BE49-F238E27FC236}">
                <a16:creationId xmlns:a16="http://schemas.microsoft.com/office/drawing/2014/main" id="{CF4408BF-95C3-6264-74E4-2F42F9D2A32A}"/>
              </a:ext>
            </a:extLst>
          </p:cNvPr>
          <p:cNvPicPr>
            <a:picLocks noChangeAspect="1"/>
          </p:cNvPicPr>
          <p:nvPr/>
        </p:nvPicPr>
        <p:blipFill>
          <a:blip r:embed="rId2">
            <a:extLst>
              <a:ext uri="{28A0092B-C50C-407E-A947-70E740481C1C}">
                <a14:useLocalDpi xmlns:a14="http://schemas.microsoft.com/office/drawing/2010/main" val="0"/>
              </a:ext>
            </a:extLst>
          </a:blip>
          <a:srcRect r="3536"/>
          <a:stretch/>
        </p:blipFill>
        <p:spPr>
          <a:xfrm>
            <a:off x="6096000" y="1"/>
            <a:ext cx="6102825" cy="6858000"/>
          </a:xfrm>
          <a:prstGeom prst="rect">
            <a:avLst/>
          </a:prstGeom>
        </p:spPr>
      </p:pic>
    </p:spTree>
    <p:extLst>
      <p:ext uri="{BB962C8B-B14F-4D97-AF65-F5344CB8AC3E}">
        <p14:creationId xmlns:p14="http://schemas.microsoft.com/office/powerpoint/2010/main" val="247645701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8D91-BE6D-82D1-9FC7-0C2A181D8E3D}"/>
              </a:ext>
            </a:extLst>
          </p:cNvPr>
          <p:cNvSpPr>
            <a:spLocks noGrp="1"/>
          </p:cNvSpPr>
          <p:nvPr>
            <p:ph type="title"/>
          </p:nvPr>
        </p:nvSpPr>
        <p:spPr>
          <a:xfrm>
            <a:off x="761803" y="350196"/>
            <a:ext cx="4646904" cy="1624520"/>
          </a:xfrm>
        </p:spPr>
        <p:txBody>
          <a:bodyPr anchor="ctr">
            <a:normAutofit/>
          </a:bodyPr>
          <a:lstStyle/>
          <a:p>
            <a:r>
              <a:rPr lang="en-IN" sz="4000" dirty="0"/>
              <a:t>Search Feature</a:t>
            </a:r>
          </a:p>
        </p:txBody>
      </p:sp>
      <p:sp>
        <p:nvSpPr>
          <p:cNvPr id="3" name="Content Placeholder 2">
            <a:extLst>
              <a:ext uri="{FF2B5EF4-FFF2-40B4-BE49-F238E27FC236}">
                <a16:creationId xmlns:a16="http://schemas.microsoft.com/office/drawing/2014/main" id="{5F331F3E-6E8C-EB5E-5C82-F293CE59B1F3}"/>
              </a:ext>
            </a:extLst>
          </p:cNvPr>
          <p:cNvSpPr>
            <a:spLocks noGrp="1"/>
          </p:cNvSpPr>
          <p:nvPr>
            <p:ph idx="1"/>
          </p:nvPr>
        </p:nvSpPr>
        <p:spPr>
          <a:xfrm>
            <a:off x="761802" y="2743200"/>
            <a:ext cx="4646905" cy="3613149"/>
          </a:xfrm>
        </p:spPr>
        <p:txBody>
          <a:bodyPr anchor="ctr">
            <a:normAutofit/>
          </a:bodyPr>
          <a:lstStyle/>
          <a:p>
            <a:r>
              <a:rPr lang="en-IN" sz="2000" dirty="0"/>
              <a:t>This feature is active to all users, signed in or not.</a:t>
            </a:r>
          </a:p>
          <a:p>
            <a:r>
              <a:rPr lang="en-IN" sz="2000" dirty="0"/>
              <a:t>This feature allows the user(s) to view a choice within any criteria they require as given via the filter types</a:t>
            </a:r>
          </a:p>
        </p:txBody>
      </p:sp>
      <p:pic>
        <p:nvPicPr>
          <p:cNvPr id="7" name="Picture 6" descr="A screenshot of a web page&#10;&#10;Description automatically generated">
            <a:extLst>
              <a:ext uri="{FF2B5EF4-FFF2-40B4-BE49-F238E27FC236}">
                <a16:creationId xmlns:a16="http://schemas.microsoft.com/office/drawing/2014/main" id="{A6259FB5-7AA5-9EA4-66FC-E8F61381FB2C}"/>
              </a:ext>
            </a:extLst>
          </p:cNvPr>
          <p:cNvPicPr>
            <a:picLocks noChangeAspect="1"/>
          </p:cNvPicPr>
          <p:nvPr/>
        </p:nvPicPr>
        <p:blipFill>
          <a:blip r:embed="rId2">
            <a:extLst>
              <a:ext uri="{28A0092B-C50C-407E-A947-70E740481C1C}">
                <a14:useLocalDpi xmlns:a14="http://schemas.microsoft.com/office/drawing/2010/main" val="0"/>
              </a:ext>
            </a:extLst>
          </a:blip>
          <a:srcRect r="1124"/>
          <a:stretch/>
        </p:blipFill>
        <p:spPr>
          <a:xfrm>
            <a:off x="6096000" y="1"/>
            <a:ext cx="6102825" cy="6858000"/>
          </a:xfrm>
          <a:prstGeom prst="rect">
            <a:avLst/>
          </a:prstGeom>
        </p:spPr>
      </p:pic>
    </p:spTree>
    <p:extLst>
      <p:ext uri="{BB962C8B-B14F-4D97-AF65-F5344CB8AC3E}">
        <p14:creationId xmlns:p14="http://schemas.microsoft.com/office/powerpoint/2010/main" val="146586747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5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500"/>
                                        <p:tgtEl>
                                          <p:spTgt spid="3">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8D91-BE6D-82D1-9FC7-0C2A181D8E3D}"/>
              </a:ext>
            </a:extLst>
          </p:cNvPr>
          <p:cNvSpPr>
            <a:spLocks noGrp="1"/>
          </p:cNvSpPr>
          <p:nvPr>
            <p:ph type="title"/>
          </p:nvPr>
        </p:nvSpPr>
        <p:spPr>
          <a:xfrm>
            <a:off x="677334" y="609600"/>
            <a:ext cx="8596668" cy="1320800"/>
          </a:xfrm>
        </p:spPr>
        <p:txBody>
          <a:bodyPr anchor="t">
            <a:normAutofit/>
          </a:bodyPr>
          <a:lstStyle/>
          <a:p>
            <a:r>
              <a:rPr lang="en-IN"/>
              <a:t>My bookings feature</a:t>
            </a:r>
          </a:p>
        </p:txBody>
      </p:sp>
      <p:sp>
        <p:nvSpPr>
          <p:cNvPr id="3" name="Content Placeholder 2">
            <a:extLst>
              <a:ext uri="{FF2B5EF4-FFF2-40B4-BE49-F238E27FC236}">
                <a16:creationId xmlns:a16="http://schemas.microsoft.com/office/drawing/2014/main" id="{5F331F3E-6E8C-EB5E-5C82-F293CE59B1F3}"/>
              </a:ext>
            </a:extLst>
          </p:cNvPr>
          <p:cNvSpPr>
            <a:spLocks noGrp="1"/>
          </p:cNvSpPr>
          <p:nvPr>
            <p:ph idx="1"/>
          </p:nvPr>
        </p:nvSpPr>
        <p:spPr>
          <a:xfrm>
            <a:off x="677334" y="2160589"/>
            <a:ext cx="3957349" cy="3749323"/>
          </a:xfrm>
        </p:spPr>
        <p:txBody>
          <a:bodyPr>
            <a:normAutofit/>
          </a:bodyPr>
          <a:lstStyle/>
          <a:p>
            <a:r>
              <a:rPr lang="en-IN"/>
              <a:t>This feature allows the user to view any bookings they may have made in the past  thereby creating either a reference or if they wish, a faster option to another booking</a:t>
            </a:r>
          </a:p>
        </p:txBody>
      </p:sp>
      <p:pic>
        <p:nvPicPr>
          <p:cNvPr id="5" name="Picture 4">
            <a:extLst>
              <a:ext uri="{FF2B5EF4-FFF2-40B4-BE49-F238E27FC236}">
                <a16:creationId xmlns:a16="http://schemas.microsoft.com/office/drawing/2014/main" id="{D03391B3-9161-29A9-D678-9204BC0951F2}"/>
              </a:ext>
            </a:extLst>
          </p:cNvPr>
          <p:cNvPicPr>
            <a:picLocks noChangeAspect="1"/>
          </p:cNvPicPr>
          <p:nvPr/>
        </p:nvPicPr>
        <p:blipFill>
          <a:blip r:embed="rId2"/>
          <a:stretch>
            <a:fillRect/>
          </a:stretch>
        </p:blipFill>
        <p:spPr>
          <a:xfrm>
            <a:off x="5056710" y="609600"/>
            <a:ext cx="6983776" cy="5709236"/>
          </a:xfrm>
          <a:prstGeom prst="rect">
            <a:avLst/>
          </a:prstGeom>
        </p:spPr>
      </p:pic>
    </p:spTree>
    <p:extLst>
      <p:ext uri="{BB962C8B-B14F-4D97-AF65-F5344CB8AC3E}">
        <p14:creationId xmlns:p14="http://schemas.microsoft.com/office/powerpoint/2010/main" val="271202663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8D91-BE6D-82D1-9FC7-0C2A181D8E3D}"/>
              </a:ext>
            </a:extLst>
          </p:cNvPr>
          <p:cNvSpPr>
            <a:spLocks noGrp="1"/>
          </p:cNvSpPr>
          <p:nvPr>
            <p:ph type="title"/>
          </p:nvPr>
        </p:nvSpPr>
        <p:spPr>
          <a:xfrm>
            <a:off x="371094" y="1161288"/>
            <a:ext cx="3438144" cy="1239012"/>
          </a:xfrm>
        </p:spPr>
        <p:txBody>
          <a:bodyPr anchor="ctr">
            <a:normAutofit/>
          </a:bodyPr>
          <a:lstStyle/>
          <a:p>
            <a:r>
              <a:rPr lang="en-IN" sz="2800" dirty="0"/>
              <a:t>My hotels feature</a:t>
            </a:r>
          </a:p>
        </p:txBody>
      </p:sp>
      <p:sp>
        <p:nvSpPr>
          <p:cNvPr id="3" name="Content Placeholder 2">
            <a:extLst>
              <a:ext uri="{FF2B5EF4-FFF2-40B4-BE49-F238E27FC236}">
                <a16:creationId xmlns:a16="http://schemas.microsoft.com/office/drawing/2014/main" id="{5F331F3E-6E8C-EB5E-5C82-F293CE59B1F3}"/>
              </a:ext>
            </a:extLst>
          </p:cNvPr>
          <p:cNvSpPr>
            <a:spLocks noGrp="1"/>
          </p:cNvSpPr>
          <p:nvPr>
            <p:ph idx="1"/>
          </p:nvPr>
        </p:nvSpPr>
        <p:spPr>
          <a:xfrm>
            <a:off x="371094" y="2718054"/>
            <a:ext cx="3438906" cy="3207258"/>
          </a:xfrm>
        </p:spPr>
        <p:txBody>
          <a:bodyPr anchor="t">
            <a:normAutofit/>
          </a:bodyPr>
          <a:lstStyle/>
          <a:p>
            <a:r>
              <a:rPr lang="en-IN" sz="1700" dirty="0"/>
              <a:t>This feature provides the user with a list of any selections that have been approved by the admin as an option for the website to host </a:t>
            </a:r>
          </a:p>
        </p:txBody>
      </p:sp>
      <p:pic>
        <p:nvPicPr>
          <p:cNvPr id="12" name="Picture 11" descr="A screenshot of a computer&#10;&#10;Description automatically generated">
            <a:extLst>
              <a:ext uri="{FF2B5EF4-FFF2-40B4-BE49-F238E27FC236}">
                <a16:creationId xmlns:a16="http://schemas.microsoft.com/office/drawing/2014/main" id="{66C0CDB5-0FA6-3A52-2211-A71BE9AEE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6525" y="220405"/>
            <a:ext cx="5867908" cy="6637595"/>
          </a:xfrm>
          <a:prstGeom prst="rect">
            <a:avLst/>
          </a:prstGeom>
        </p:spPr>
      </p:pic>
    </p:spTree>
    <p:extLst>
      <p:ext uri="{BB962C8B-B14F-4D97-AF65-F5344CB8AC3E}">
        <p14:creationId xmlns:p14="http://schemas.microsoft.com/office/powerpoint/2010/main" val="314892373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750"/>
                                        <p:tgtEl>
                                          <p:spTgt spid="2"/>
                                        </p:tgtEl>
                                      </p:cBhvr>
                                    </p:animEffect>
                                  </p:childTnLst>
                                </p:cTn>
                              </p:par>
                            </p:childTnLst>
                          </p:cTn>
                        </p:par>
                        <p:par>
                          <p:cTn id="8" fill="hold">
                            <p:stCondLst>
                              <p:cond delay="175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8D91-BE6D-82D1-9FC7-0C2A181D8E3D}"/>
              </a:ext>
            </a:extLst>
          </p:cNvPr>
          <p:cNvSpPr>
            <a:spLocks noGrp="1"/>
          </p:cNvSpPr>
          <p:nvPr>
            <p:ph type="title"/>
          </p:nvPr>
        </p:nvSpPr>
        <p:spPr>
          <a:xfrm>
            <a:off x="640080" y="325369"/>
            <a:ext cx="4368602" cy="1956841"/>
          </a:xfrm>
        </p:spPr>
        <p:txBody>
          <a:bodyPr anchor="b">
            <a:normAutofit/>
          </a:bodyPr>
          <a:lstStyle/>
          <a:p>
            <a:r>
              <a:rPr lang="en-IN" sz="5400" dirty="0"/>
              <a:t>Booking section</a:t>
            </a:r>
          </a:p>
        </p:txBody>
      </p:sp>
      <p:sp>
        <p:nvSpPr>
          <p:cNvPr id="3" name="Content Placeholder 2">
            <a:extLst>
              <a:ext uri="{FF2B5EF4-FFF2-40B4-BE49-F238E27FC236}">
                <a16:creationId xmlns:a16="http://schemas.microsoft.com/office/drawing/2014/main" id="{5F331F3E-6E8C-EB5E-5C82-F293CE59B1F3}"/>
              </a:ext>
            </a:extLst>
          </p:cNvPr>
          <p:cNvSpPr>
            <a:spLocks noGrp="1"/>
          </p:cNvSpPr>
          <p:nvPr>
            <p:ph idx="1"/>
          </p:nvPr>
        </p:nvSpPr>
        <p:spPr>
          <a:xfrm>
            <a:off x="640080" y="2872899"/>
            <a:ext cx="4243589" cy="3320668"/>
          </a:xfrm>
        </p:spPr>
        <p:txBody>
          <a:bodyPr>
            <a:normAutofit/>
          </a:bodyPr>
          <a:lstStyle/>
          <a:p>
            <a:r>
              <a:rPr lang="en-IN" sz="2200" dirty="0"/>
              <a:t>This feature pops up when the user is ready to finalize their hotel selection of choice and are ready to proceed to the payment thereby solidifying their booking</a:t>
            </a:r>
          </a:p>
        </p:txBody>
      </p:sp>
      <p:pic>
        <p:nvPicPr>
          <p:cNvPr id="6" name="Picture 5">
            <a:extLst>
              <a:ext uri="{FF2B5EF4-FFF2-40B4-BE49-F238E27FC236}">
                <a16:creationId xmlns:a16="http://schemas.microsoft.com/office/drawing/2014/main" id="{07CC0C9C-6C21-91EA-DD14-7DC981A56592}"/>
              </a:ext>
            </a:extLst>
          </p:cNvPr>
          <p:cNvPicPr>
            <a:picLocks noChangeAspect="1"/>
          </p:cNvPicPr>
          <p:nvPr/>
        </p:nvPicPr>
        <p:blipFill>
          <a:blip r:embed="rId2">
            <a:extLst>
              <a:ext uri="{28A0092B-C50C-407E-A947-70E740481C1C}">
                <a14:useLocalDpi xmlns:a14="http://schemas.microsoft.com/office/drawing/2010/main" val="0"/>
              </a:ext>
            </a:extLst>
          </a:blip>
          <a:srcRect l="95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1597595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75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D4A18D91-BE6D-82D1-9FC7-0C2A181D8E3D}"/>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dirty="0">
                <a:solidFill>
                  <a:schemeClr val="accent1"/>
                </a:solidFill>
                <a:latin typeface="+mj-lt"/>
                <a:ea typeface="+mj-ea"/>
                <a:cs typeface="+mj-cs"/>
              </a:rPr>
              <a:t>Booking confirmation section</a:t>
            </a:r>
          </a:p>
        </p:txBody>
      </p:sp>
      <p:sp>
        <p:nvSpPr>
          <p:cNvPr id="3" name="Content Placeholder 2">
            <a:extLst>
              <a:ext uri="{FF2B5EF4-FFF2-40B4-BE49-F238E27FC236}">
                <a16:creationId xmlns:a16="http://schemas.microsoft.com/office/drawing/2014/main" id="{5F331F3E-6E8C-EB5E-5C82-F293CE59B1F3}"/>
              </a:ext>
            </a:extLst>
          </p:cNvPr>
          <p:cNvSpPr>
            <a:spLocks noGrp="1"/>
          </p:cNvSpPr>
          <p:nvPr>
            <p:ph idx="1"/>
          </p:nvPr>
        </p:nvSpPr>
        <p:spPr>
          <a:xfrm>
            <a:off x="985969" y="5650029"/>
            <a:ext cx="8288032" cy="469122"/>
          </a:xfrm>
        </p:spPr>
        <p:txBody>
          <a:bodyPr vert="horz" lIns="91440" tIns="45720" rIns="91440" bIns="45720" rtlCol="0" anchor="t">
            <a:normAutofit/>
          </a:bodyPr>
          <a:lstStyle/>
          <a:p>
            <a:pPr marL="0" indent="0" algn="ctr">
              <a:buNone/>
            </a:pPr>
            <a:r>
              <a:rPr lang="en-US">
                <a:solidFill>
                  <a:schemeClr val="tx1">
                    <a:lumMod val="50000"/>
                    <a:lumOff val="50000"/>
                  </a:schemeClr>
                </a:solidFill>
              </a:rPr>
              <a:t>This section pops up when the users’ booking has been successfully completed</a:t>
            </a:r>
          </a:p>
        </p:txBody>
      </p:sp>
      <p:pic>
        <p:nvPicPr>
          <p:cNvPr id="8" name="Picture 7" descr="A screenshot of a computer&#10;&#10;Description automatically generated">
            <a:extLst>
              <a:ext uri="{FF2B5EF4-FFF2-40B4-BE49-F238E27FC236}">
                <a16:creationId xmlns:a16="http://schemas.microsoft.com/office/drawing/2014/main" id="{64D5CE2F-DC15-4140-A484-D15B40AFE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367" y="481699"/>
            <a:ext cx="6020322" cy="4244708"/>
          </a:xfrm>
          <a:prstGeom prst="rect">
            <a:avLst/>
          </a:prstGeom>
        </p:spPr>
      </p:pic>
    </p:spTree>
    <p:extLst>
      <p:ext uri="{BB962C8B-B14F-4D97-AF65-F5344CB8AC3E}">
        <p14:creationId xmlns:p14="http://schemas.microsoft.com/office/powerpoint/2010/main" val="20910116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75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1E35-63F9-DB61-040F-BB97D9D37C0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60A7BA9-4C65-C3E6-C30C-6DC49B343B26}"/>
              </a:ext>
            </a:extLst>
          </p:cNvPr>
          <p:cNvSpPr>
            <a:spLocks noGrp="1"/>
          </p:cNvSpPr>
          <p:nvPr>
            <p:ph idx="1"/>
          </p:nvPr>
        </p:nvSpPr>
        <p:spPr/>
        <p:txBody>
          <a:bodyPr/>
          <a:lstStyle/>
          <a:p>
            <a:r>
              <a:rPr lang="en-US" dirty="0"/>
              <a:t>In conclusion, the development of the hotel booking site has successfully addressed the need for a user-friendly and efficient platform for travelers. By incorporating dynamic search features and a payment gateway, we have created a solution that enhances the booking experience. While this project represents a significant milestone, we believe there is ample opportunity for future enhancements, such as location-based service and dynamic pricing according to demand. We are confident that this website has the potential to revolutionize the hotel booking industry.</a:t>
            </a:r>
            <a:endParaRPr lang="en-IN" dirty="0"/>
          </a:p>
        </p:txBody>
      </p:sp>
    </p:spTree>
    <p:extLst>
      <p:ext uri="{BB962C8B-B14F-4D97-AF65-F5344CB8AC3E}">
        <p14:creationId xmlns:p14="http://schemas.microsoft.com/office/powerpoint/2010/main" val="345915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1BC1-9C5E-0288-D436-B9B04C569265}"/>
              </a:ext>
            </a:extLst>
          </p:cNvPr>
          <p:cNvSpPr>
            <a:spLocks noGrp="1"/>
          </p:cNvSpPr>
          <p:nvPr>
            <p:ph type="title"/>
          </p:nvPr>
        </p:nvSpPr>
        <p:spPr>
          <a:xfrm>
            <a:off x="586478" y="1683756"/>
            <a:ext cx="3115265" cy="2396359"/>
          </a:xfrm>
        </p:spPr>
        <p:txBody>
          <a:bodyPr anchor="b">
            <a:normAutofit/>
          </a:bodyPr>
          <a:lstStyle/>
          <a:p>
            <a:pPr algn="r"/>
            <a:r>
              <a:rPr lang="en-IN" sz="4000" dirty="0">
                <a:solidFill>
                  <a:srgbClr val="FFFFFF"/>
                </a:solidFill>
              </a:rPr>
              <a:t>Members</a:t>
            </a:r>
          </a:p>
        </p:txBody>
      </p:sp>
      <p:graphicFrame>
        <p:nvGraphicFramePr>
          <p:cNvPr id="5" name="Content Placeholder 2">
            <a:extLst>
              <a:ext uri="{FF2B5EF4-FFF2-40B4-BE49-F238E27FC236}">
                <a16:creationId xmlns:a16="http://schemas.microsoft.com/office/drawing/2014/main" id="{D7614969-D7FE-E686-E320-191C7DACB0C2}"/>
              </a:ext>
            </a:extLst>
          </p:cNvPr>
          <p:cNvGraphicFramePr>
            <a:graphicFrameLocks noGrp="1"/>
          </p:cNvGraphicFramePr>
          <p:nvPr>
            <p:ph idx="1"/>
            <p:extLst>
              <p:ext uri="{D42A27DB-BD31-4B8C-83A1-F6EECF244321}">
                <p14:modId xmlns:p14="http://schemas.microsoft.com/office/powerpoint/2010/main" val="101320478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874390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750"/>
                                        <p:tgtEl>
                                          <p:spTgt spid="2"/>
                                        </p:tgtEl>
                                      </p:cBhvr>
                                    </p:animEffect>
                                  </p:childTnLst>
                                </p:cTn>
                              </p:par>
                            </p:childTnLst>
                          </p:cTn>
                        </p:par>
                        <p:par>
                          <p:cTn id="8" fill="hold">
                            <p:stCondLst>
                              <p:cond delay="175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EF0B-F424-DCD5-129F-785FA98F9F78}"/>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Introduction</a:t>
            </a:r>
          </a:p>
        </p:txBody>
      </p:sp>
      <p:sp>
        <p:nvSpPr>
          <p:cNvPr id="3" name="Content Placeholder 2">
            <a:extLst>
              <a:ext uri="{FF2B5EF4-FFF2-40B4-BE49-F238E27FC236}">
                <a16:creationId xmlns:a16="http://schemas.microsoft.com/office/drawing/2014/main" id="{3992C652-AB78-51BC-1B9A-431414441376}"/>
              </a:ext>
            </a:extLst>
          </p:cNvPr>
          <p:cNvSpPr>
            <a:spLocks noGrp="1"/>
          </p:cNvSpPr>
          <p:nvPr>
            <p:ph idx="1"/>
          </p:nvPr>
        </p:nvSpPr>
        <p:spPr>
          <a:xfrm>
            <a:off x="4810259" y="649480"/>
            <a:ext cx="6555347" cy="5546047"/>
          </a:xfrm>
        </p:spPr>
        <p:txBody>
          <a:bodyPr anchor="ctr">
            <a:normAutofit/>
          </a:bodyPr>
          <a:lstStyle/>
          <a:p>
            <a:r>
              <a:rPr lang="en-IN" sz="2000" dirty="0"/>
              <a:t>For our project of choice, we decided to proceed with a Hotel Booking System, thereby providing the user(s) with a fast and easy to use application to select their economical choice of stay whether it be a dream vacation commodity or a simple cozy room to stay the day/night.</a:t>
            </a:r>
          </a:p>
        </p:txBody>
      </p:sp>
    </p:spTree>
    <p:extLst>
      <p:ext uri="{BB962C8B-B14F-4D97-AF65-F5344CB8AC3E}">
        <p14:creationId xmlns:p14="http://schemas.microsoft.com/office/powerpoint/2010/main" val="237816907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750"/>
                                        <p:tgtEl>
                                          <p:spTgt spid="2"/>
                                        </p:tgtEl>
                                      </p:cBhvr>
                                    </p:animEffect>
                                  </p:childTnLst>
                                </p:cTn>
                              </p:par>
                            </p:childTnLst>
                          </p:cTn>
                        </p:par>
                        <p:par>
                          <p:cTn id="8" fill="hold">
                            <p:stCondLst>
                              <p:cond delay="175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C497-D559-4AAF-8E70-3DC9F633D0ED}"/>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Additional Resources used</a:t>
            </a:r>
          </a:p>
        </p:txBody>
      </p:sp>
      <p:sp>
        <p:nvSpPr>
          <p:cNvPr id="3" name="Content Placeholder 2">
            <a:extLst>
              <a:ext uri="{FF2B5EF4-FFF2-40B4-BE49-F238E27FC236}">
                <a16:creationId xmlns:a16="http://schemas.microsoft.com/office/drawing/2014/main" id="{3A95DE81-5D9F-D120-AA22-99CC4EEA9688}"/>
              </a:ext>
            </a:extLst>
          </p:cNvPr>
          <p:cNvSpPr>
            <a:spLocks noGrp="1"/>
          </p:cNvSpPr>
          <p:nvPr>
            <p:ph idx="1"/>
          </p:nvPr>
        </p:nvSpPr>
        <p:spPr>
          <a:xfrm>
            <a:off x="4810259" y="649480"/>
            <a:ext cx="6555347" cy="5546047"/>
          </a:xfrm>
        </p:spPr>
        <p:txBody>
          <a:bodyPr anchor="ctr">
            <a:normAutofit/>
          </a:bodyPr>
          <a:lstStyle/>
          <a:p>
            <a:r>
              <a:rPr lang="en-IN" sz="2000" dirty="0"/>
              <a:t>To achieve our task of creating such a website, numerous options were present to do so, in  the end we decided on the following to assist us:</a:t>
            </a:r>
          </a:p>
          <a:p>
            <a:pPr lvl="1"/>
            <a:r>
              <a:rPr lang="en-IN" sz="2000" dirty="0" err="1"/>
              <a:t>MongoDb</a:t>
            </a:r>
            <a:r>
              <a:rPr lang="en-IN" sz="2000" dirty="0"/>
              <a:t> – to collect, store and  access user information with close to no delay</a:t>
            </a:r>
          </a:p>
          <a:p>
            <a:pPr lvl="1"/>
            <a:r>
              <a:rPr lang="en-IN" sz="2000" dirty="0"/>
              <a:t>Stripe – to act a payment medium between user and developer</a:t>
            </a:r>
          </a:p>
          <a:p>
            <a:pPr lvl="1"/>
            <a:r>
              <a:rPr lang="en-IN" sz="2000" dirty="0"/>
              <a:t>Render – to deploy our final product so-as-to be accessible via the link </a:t>
            </a:r>
            <a:br>
              <a:rPr lang="en-IN" sz="2000" dirty="0"/>
            </a:br>
            <a:r>
              <a:rPr lang="en-IN" sz="2000" dirty="0"/>
              <a:t>		</a:t>
            </a:r>
            <a:r>
              <a:rPr lang="en-IN" sz="2000" b="0" i="0" dirty="0">
                <a:effectLst/>
                <a:latin typeface="inherit"/>
                <a:hlinkClick r:id="rId2" tooltip="https://makeatripv1-5.onrender.com/"/>
              </a:rPr>
              <a:t> https://makeatripv1-5.onrender.com/</a:t>
            </a:r>
            <a:endParaRPr lang="en-IN" sz="2000" dirty="0"/>
          </a:p>
        </p:txBody>
      </p:sp>
    </p:spTree>
    <p:extLst>
      <p:ext uri="{BB962C8B-B14F-4D97-AF65-F5344CB8AC3E}">
        <p14:creationId xmlns:p14="http://schemas.microsoft.com/office/powerpoint/2010/main" val="106775083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750"/>
                                        <p:tgtEl>
                                          <p:spTgt spid="2"/>
                                        </p:tgtEl>
                                      </p:cBhvr>
                                    </p:animEffect>
                                  </p:childTnLst>
                                </p:cTn>
                              </p:par>
                            </p:childTnLst>
                          </p:cTn>
                        </p:par>
                        <p:par>
                          <p:cTn id="8" fill="hold">
                            <p:stCondLst>
                              <p:cond delay="175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5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500"/>
                                        <p:tgtEl>
                                          <p:spTgt spid="3">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8799-0C57-9BAB-4813-277B237043B2}"/>
              </a:ext>
            </a:extLst>
          </p:cNvPr>
          <p:cNvSpPr>
            <a:spLocks noGrp="1"/>
          </p:cNvSpPr>
          <p:nvPr>
            <p:ph type="title"/>
          </p:nvPr>
        </p:nvSpPr>
        <p:spPr>
          <a:xfrm>
            <a:off x="456890" y="612271"/>
            <a:ext cx="3201366" cy="3387497"/>
          </a:xfrm>
        </p:spPr>
        <p:txBody>
          <a:bodyPr anchor="b">
            <a:normAutofit/>
          </a:bodyPr>
          <a:lstStyle/>
          <a:p>
            <a:pPr algn="r"/>
            <a:r>
              <a:rPr lang="en-IN" sz="4000" dirty="0">
                <a:solidFill>
                  <a:srgbClr val="FFFFFF"/>
                </a:solidFill>
              </a:rPr>
              <a:t>Features</a:t>
            </a:r>
          </a:p>
        </p:txBody>
      </p:sp>
      <p:sp>
        <p:nvSpPr>
          <p:cNvPr id="3" name="Content Placeholder 2">
            <a:extLst>
              <a:ext uri="{FF2B5EF4-FFF2-40B4-BE49-F238E27FC236}">
                <a16:creationId xmlns:a16="http://schemas.microsoft.com/office/drawing/2014/main" id="{E118B2D2-AA96-F658-30C3-60D3ABBE21B9}"/>
              </a:ext>
            </a:extLst>
          </p:cNvPr>
          <p:cNvSpPr>
            <a:spLocks noGrp="1"/>
          </p:cNvSpPr>
          <p:nvPr>
            <p:ph idx="1"/>
          </p:nvPr>
        </p:nvSpPr>
        <p:spPr>
          <a:xfrm>
            <a:off x="4810259" y="649480"/>
            <a:ext cx="6555347" cy="5546047"/>
          </a:xfrm>
        </p:spPr>
        <p:txBody>
          <a:bodyPr anchor="ctr">
            <a:normAutofit/>
          </a:bodyPr>
          <a:lstStyle/>
          <a:p>
            <a:r>
              <a:rPr lang="en-IN" sz="2000" dirty="0"/>
              <a:t>The website provides the user(s) with the following features:</a:t>
            </a:r>
          </a:p>
          <a:p>
            <a:pPr lvl="1"/>
            <a:r>
              <a:rPr lang="en-IN" sz="2000" b="1" dirty="0"/>
              <a:t>My Hotels/Add Hotel</a:t>
            </a:r>
            <a:r>
              <a:rPr lang="en-IN" sz="2000" dirty="0"/>
              <a:t>: allowing the user(s) to view their hotel entries as well as providing them with the option to add additional choices for the Admin to view</a:t>
            </a:r>
          </a:p>
          <a:p>
            <a:pPr lvl="1"/>
            <a:r>
              <a:rPr lang="en-IN" sz="2000" b="1" dirty="0"/>
              <a:t>My Bookings</a:t>
            </a:r>
            <a:r>
              <a:rPr lang="en-IN" sz="2000" dirty="0"/>
              <a:t>: allowing the user(s) to view previously booked hotels</a:t>
            </a:r>
          </a:p>
          <a:p>
            <a:pPr lvl="1"/>
            <a:r>
              <a:rPr lang="en-IN" sz="2000" b="1" dirty="0"/>
              <a:t>Booking</a:t>
            </a:r>
            <a:r>
              <a:rPr lang="en-IN" sz="2000" dirty="0"/>
              <a:t>: allowing the user to view and book a hotel taking into account numerous requirements such as date, time, head count etc.</a:t>
            </a:r>
          </a:p>
          <a:p>
            <a:pPr lvl="1"/>
            <a:r>
              <a:rPr lang="en-IN" sz="2000" b="1" dirty="0"/>
              <a:t>Search</a:t>
            </a:r>
            <a:r>
              <a:rPr lang="en-IN" sz="2000" dirty="0"/>
              <a:t>: allowing the user(s) to view the hotel options according to a given criteria such as location, rating, price etc.</a:t>
            </a:r>
          </a:p>
        </p:txBody>
      </p:sp>
    </p:spTree>
    <p:extLst>
      <p:ext uri="{BB962C8B-B14F-4D97-AF65-F5344CB8AC3E}">
        <p14:creationId xmlns:p14="http://schemas.microsoft.com/office/powerpoint/2010/main" val="376872275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500"/>
                                        <p:tgtEl>
                                          <p:spTgt spid="3">
                                            <p:txEl>
                                              <p:pRg st="0" end="0"/>
                                            </p:txEl>
                                          </p:spTgt>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500"/>
                                        <p:tgtEl>
                                          <p:spTgt spid="3">
                                            <p:txEl>
                                              <p:pRg st="1" end="1"/>
                                            </p:txEl>
                                          </p:spTgt>
                                        </p:tgtEl>
                                      </p:cBhvr>
                                    </p:animEffect>
                                  </p:childTnLst>
                                </p:cTn>
                              </p:par>
                            </p:childTnLst>
                          </p:cTn>
                        </p:par>
                        <p:par>
                          <p:cTn id="16" fill="hold">
                            <p:stCondLst>
                              <p:cond delay="4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500"/>
                                        <p:tgtEl>
                                          <p:spTgt spid="3">
                                            <p:txEl>
                                              <p:pRg st="2" end="2"/>
                                            </p:txEl>
                                          </p:spTgt>
                                        </p:tgtEl>
                                      </p:cBhvr>
                                    </p:animEffect>
                                  </p:childTnLst>
                                </p:cTn>
                              </p:par>
                            </p:childTnLst>
                          </p:cTn>
                        </p:par>
                        <p:par>
                          <p:cTn id="20" fill="hold">
                            <p:stCondLst>
                              <p:cond delay="6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500"/>
                                        <p:tgtEl>
                                          <p:spTgt spid="3">
                                            <p:txEl>
                                              <p:pRg st="3" end="3"/>
                                            </p:txEl>
                                          </p:spTgt>
                                        </p:tgtEl>
                                      </p:cBhvr>
                                    </p:animEffect>
                                  </p:childTnLst>
                                </p:cTn>
                              </p:par>
                            </p:childTnLst>
                          </p:cTn>
                        </p:par>
                        <p:par>
                          <p:cTn id="24" fill="hold">
                            <p:stCondLst>
                              <p:cond delay="7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16BC-8563-B07A-F54D-331FCC548751}"/>
              </a:ext>
            </a:extLst>
          </p:cNvPr>
          <p:cNvSpPr>
            <a:spLocks noGrp="1"/>
          </p:cNvSpPr>
          <p:nvPr>
            <p:ph type="title"/>
          </p:nvPr>
        </p:nvSpPr>
        <p:spPr>
          <a:xfrm>
            <a:off x="6096000" y="116676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Our Website</a:t>
            </a:r>
          </a:p>
        </p:txBody>
      </p:sp>
      <p:pic>
        <p:nvPicPr>
          <p:cNvPr id="6" name="Graphic 5" descr="Home">
            <a:extLst>
              <a:ext uri="{FF2B5EF4-FFF2-40B4-BE49-F238E27FC236}">
                <a16:creationId xmlns:a16="http://schemas.microsoft.com/office/drawing/2014/main" id="{7DEB3614-A248-2476-84C5-9A1242544F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42018304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8D91-BE6D-82D1-9FC7-0C2A181D8E3D}"/>
              </a:ext>
            </a:extLst>
          </p:cNvPr>
          <p:cNvSpPr>
            <a:spLocks noGrp="1"/>
          </p:cNvSpPr>
          <p:nvPr>
            <p:ph type="title"/>
          </p:nvPr>
        </p:nvSpPr>
        <p:spPr>
          <a:xfrm>
            <a:off x="761803" y="350196"/>
            <a:ext cx="4646904" cy="1624520"/>
          </a:xfrm>
        </p:spPr>
        <p:txBody>
          <a:bodyPr anchor="ctr">
            <a:normAutofit/>
          </a:bodyPr>
          <a:lstStyle/>
          <a:p>
            <a:r>
              <a:rPr lang="en-IN" sz="4000" dirty="0"/>
              <a:t>Homepage</a:t>
            </a:r>
          </a:p>
        </p:txBody>
      </p:sp>
      <p:sp>
        <p:nvSpPr>
          <p:cNvPr id="3" name="Content Placeholder 2">
            <a:extLst>
              <a:ext uri="{FF2B5EF4-FFF2-40B4-BE49-F238E27FC236}">
                <a16:creationId xmlns:a16="http://schemas.microsoft.com/office/drawing/2014/main" id="{5F331F3E-6E8C-EB5E-5C82-F293CE59B1F3}"/>
              </a:ext>
            </a:extLst>
          </p:cNvPr>
          <p:cNvSpPr>
            <a:spLocks noGrp="1"/>
          </p:cNvSpPr>
          <p:nvPr>
            <p:ph idx="1"/>
          </p:nvPr>
        </p:nvSpPr>
        <p:spPr>
          <a:xfrm>
            <a:off x="761802" y="2743200"/>
            <a:ext cx="4646905" cy="3613149"/>
          </a:xfrm>
        </p:spPr>
        <p:txBody>
          <a:bodyPr anchor="ctr">
            <a:normAutofit/>
          </a:bodyPr>
          <a:lstStyle/>
          <a:p>
            <a:r>
              <a:rPr lang="en-US" sz="2000" kern="1200" dirty="0">
                <a:latin typeface="+mj-lt"/>
                <a:ea typeface="+mj-ea"/>
                <a:cs typeface="+mj-cs"/>
              </a:rPr>
              <a:t>On entering the website, the user will be greeted by our homepage providing them with a snippet of our service</a:t>
            </a:r>
            <a:endParaRPr lang="en-IN" sz="2000" dirty="0"/>
          </a:p>
        </p:txBody>
      </p:sp>
      <p:pic>
        <p:nvPicPr>
          <p:cNvPr id="7" name="Picture 6" descr="A screenshot of a hotel&#10;&#10;Description automatically generated">
            <a:extLst>
              <a:ext uri="{FF2B5EF4-FFF2-40B4-BE49-F238E27FC236}">
                <a16:creationId xmlns:a16="http://schemas.microsoft.com/office/drawing/2014/main" id="{97A88EE1-D88A-B00A-7CBD-2B9B8F813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4237" y="0"/>
            <a:ext cx="6087764" cy="6858000"/>
          </a:xfrm>
          <a:prstGeom prst="rect">
            <a:avLst/>
          </a:prstGeom>
        </p:spPr>
      </p:pic>
    </p:spTree>
    <p:extLst>
      <p:ext uri="{BB962C8B-B14F-4D97-AF65-F5344CB8AC3E}">
        <p14:creationId xmlns:p14="http://schemas.microsoft.com/office/powerpoint/2010/main" val="315129856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750"/>
                                        <p:tgtEl>
                                          <p:spTgt spid="2"/>
                                        </p:tgtEl>
                                      </p:cBhvr>
                                    </p:animEffect>
                                  </p:childTnLst>
                                </p:cTn>
                              </p:par>
                            </p:childTnLst>
                          </p:cTn>
                        </p:par>
                        <p:par>
                          <p:cTn id="8" fill="hold">
                            <p:stCondLst>
                              <p:cond delay="175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8D91-BE6D-82D1-9FC7-0C2A181D8E3D}"/>
              </a:ext>
            </a:extLst>
          </p:cNvPr>
          <p:cNvSpPr>
            <a:spLocks noGrp="1"/>
          </p:cNvSpPr>
          <p:nvPr>
            <p:ph type="title"/>
          </p:nvPr>
        </p:nvSpPr>
        <p:spPr>
          <a:xfrm>
            <a:off x="761803" y="350196"/>
            <a:ext cx="4646904" cy="1624520"/>
          </a:xfrm>
        </p:spPr>
        <p:txBody>
          <a:bodyPr anchor="ctr">
            <a:normAutofit/>
          </a:bodyPr>
          <a:lstStyle/>
          <a:p>
            <a:r>
              <a:rPr lang="en-IN" sz="4000" dirty="0"/>
              <a:t>Sign in inactive</a:t>
            </a:r>
          </a:p>
        </p:txBody>
      </p:sp>
      <p:sp>
        <p:nvSpPr>
          <p:cNvPr id="3" name="Content Placeholder 2">
            <a:extLst>
              <a:ext uri="{FF2B5EF4-FFF2-40B4-BE49-F238E27FC236}">
                <a16:creationId xmlns:a16="http://schemas.microsoft.com/office/drawing/2014/main" id="{5F331F3E-6E8C-EB5E-5C82-F293CE59B1F3}"/>
              </a:ext>
            </a:extLst>
          </p:cNvPr>
          <p:cNvSpPr>
            <a:spLocks noGrp="1"/>
          </p:cNvSpPr>
          <p:nvPr>
            <p:ph idx="1"/>
          </p:nvPr>
        </p:nvSpPr>
        <p:spPr>
          <a:xfrm>
            <a:off x="761802" y="2743200"/>
            <a:ext cx="4646905" cy="3613149"/>
          </a:xfrm>
        </p:spPr>
        <p:txBody>
          <a:bodyPr anchor="ctr">
            <a:normAutofit/>
          </a:bodyPr>
          <a:lstStyle/>
          <a:p>
            <a:r>
              <a:rPr lang="en-IN" sz="2000" dirty="0"/>
              <a:t>By default, the website register the user as inactive for security reasons. </a:t>
            </a:r>
          </a:p>
          <a:p>
            <a:r>
              <a:rPr lang="en-IN" sz="2000" dirty="0"/>
              <a:t>Hence when entering the website, the user is required to sign in with their registered account and password.</a:t>
            </a:r>
          </a:p>
        </p:txBody>
      </p:sp>
      <p:pic>
        <p:nvPicPr>
          <p:cNvPr id="6" name="Picture 5" descr="A screenshot of a hotel&#10;&#10;Description automatically generated">
            <a:extLst>
              <a:ext uri="{FF2B5EF4-FFF2-40B4-BE49-F238E27FC236}">
                <a16:creationId xmlns:a16="http://schemas.microsoft.com/office/drawing/2014/main" id="{17A55171-AEB3-1A35-5D93-7D3DB8DEC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4237" y="0"/>
            <a:ext cx="6087764" cy="6858000"/>
          </a:xfrm>
          <a:prstGeom prst="rect">
            <a:avLst/>
          </a:prstGeom>
        </p:spPr>
      </p:pic>
    </p:spTree>
    <p:extLst>
      <p:ext uri="{BB962C8B-B14F-4D97-AF65-F5344CB8AC3E}">
        <p14:creationId xmlns:p14="http://schemas.microsoft.com/office/powerpoint/2010/main" val="4168084466"/>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750"/>
                                        <p:tgtEl>
                                          <p:spTgt spid="2"/>
                                        </p:tgtEl>
                                      </p:cBhvr>
                                    </p:animEffect>
                                  </p:childTnLst>
                                </p:cTn>
                              </p:par>
                            </p:childTnLst>
                          </p:cTn>
                        </p:par>
                        <p:par>
                          <p:cTn id="8" fill="hold">
                            <p:stCondLst>
                              <p:cond delay="175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75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750"/>
                                        <p:tgtEl>
                                          <p:spTgt spid="3">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B859-DD46-41E1-E23B-532237199D13}"/>
              </a:ext>
            </a:extLst>
          </p:cNvPr>
          <p:cNvSpPr>
            <a:spLocks noGrp="1"/>
          </p:cNvSpPr>
          <p:nvPr>
            <p:ph type="title"/>
          </p:nvPr>
        </p:nvSpPr>
        <p:spPr>
          <a:xfrm>
            <a:off x="676746" y="609600"/>
            <a:ext cx="3729076" cy="1320800"/>
          </a:xfrm>
        </p:spPr>
        <p:txBody>
          <a:bodyPr anchor="ctr">
            <a:normAutofit/>
          </a:bodyPr>
          <a:lstStyle/>
          <a:p>
            <a:r>
              <a:rPr lang="en-IN"/>
              <a:t>Register</a:t>
            </a:r>
            <a:br>
              <a:rPr lang="en-IN"/>
            </a:br>
            <a:endParaRPr lang="en-IN"/>
          </a:p>
        </p:txBody>
      </p:sp>
      <p:sp>
        <p:nvSpPr>
          <p:cNvPr id="3" name="Content Placeholder 2">
            <a:extLst>
              <a:ext uri="{FF2B5EF4-FFF2-40B4-BE49-F238E27FC236}">
                <a16:creationId xmlns:a16="http://schemas.microsoft.com/office/drawing/2014/main" id="{2C4BC1D2-6816-BEE8-B04E-86E202417EBF}"/>
              </a:ext>
            </a:extLst>
          </p:cNvPr>
          <p:cNvSpPr>
            <a:spLocks noGrp="1"/>
          </p:cNvSpPr>
          <p:nvPr>
            <p:ph idx="1"/>
          </p:nvPr>
        </p:nvSpPr>
        <p:spPr>
          <a:xfrm>
            <a:off x="685167" y="2160589"/>
            <a:ext cx="3720916" cy="3560733"/>
          </a:xfrm>
        </p:spPr>
        <p:txBody>
          <a:bodyPr>
            <a:normAutofit/>
          </a:bodyPr>
          <a:lstStyle/>
          <a:p>
            <a:r>
              <a:rPr lang="en-IN"/>
              <a:t>This feature allows new users to create an account on the website with information that will be safely stored in our backend via our database of choice as well as providing them with any features that may have been locked out when they had no existing account.</a:t>
            </a:r>
          </a:p>
        </p:txBody>
      </p:sp>
      <p:pic>
        <p:nvPicPr>
          <p:cNvPr id="12" name="Picture 11">
            <a:extLst>
              <a:ext uri="{FF2B5EF4-FFF2-40B4-BE49-F238E27FC236}">
                <a16:creationId xmlns:a16="http://schemas.microsoft.com/office/drawing/2014/main" id="{4CB9E9DF-51A9-275F-ED71-9E0E721D25FE}"/>
              </a:ext>
            </a:extLst>
          </p:cNvPr>
          <p:cNvPicPr>
            <a:picLocks noChangeAspect="1"/>
          </p:cNvPicPr>
          <p:nvPr/>
        </p:nvPicPr>
        <p:blipFill>
          <a:blip r:embed="rId2"/>
          <a:stretch>
            <a:fillRect/>
          </a:stretch>
        </p:blipFill>
        <p:spPr>
          <a:xfrm>
            <a:off x="4857136" y="1270000"/>
            <a:ext cx="6992018" cy="4177431"/>
          </a:xfrm>
          <a:prstGeom prst="rect">
            <a:avLst/>
          </a:prstGeom>
        </p:spPr>
      </p:pic>
    </p:spTree>
    <p:extLst>
      <p:ext uri="{BB962C8B-B14F-4D97-AF65-F5344CB8AC3E}">
        <p14:creationId xmlns:p14="http://schemas.microsoft.com/office/powerpoint/2010/main" val="4462888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750"/>
                                        <p:tgtEl>
                                          <p:spTgt spid="2"/>
                                        </p:tgtEl>
                                      </p:cBhvr>
                                    </p:animEffect>
                                  </p:childTnLst>
                                </p:cTn>
                              </p:par>
                            </p:childTnLst>
                          </p:cTn>
                        </p:par>
                        <p:par>
                          <p:cTn id="8" fill="hold">
                            <p:stCondLst>
                              <p:cond delay="175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162</TotalTime>
  <Words>642</Words>
  <Application>Microsoft Office PowerPoint</Application>
  <PresentationFormat>Widescreen</PresentationFormat>
  <Paragraphs>44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inherit</vt:lpstr>
      <vt:lpstr>Trebuchet MS</vt:lpstr>
      <vt:lpstr>Wingdings 3</vt:lpstr>
      <vt:lpstr>Facet</vt:lpstr>
      <vt:lpstr>Hotel Booking System</vt:lpstr>
      <vt:lpstr>Members</vt:lpstr>
      <vt:lpstr>Introduction</vt:lpstr>
      <vt:lpstr>Additional Resources used</vt:lpstr>
      <vt:lpstr>Features</vt:lpstr>
      <vt:lpstr>Our Website</vt:lpstr>
      <vt:lpstr>Homepage</vt:lpstr>
      <vt:lpstr>Sign in inactive</vt:lpstr>
      <vt:lpstr>Register </vt:lpstr>
      <vt:lpstr>Sign in active</vt:lpstr>
      <vt:lpstr>Search Feature</vt:lpstr>
      <vt:lpstr>My bookings feature</vt:lpstr>
      <vt:lpstr>My hotels feature</vt:lpstr>
      <vt:lpstr>Booking section</vt:lpstr>
      <vt:lpstr>Booking confirmation section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Keyon Daniel Alley</dc:creator>
  <cp:lastModifiedBy>Keyon Daniel Alley</cp:lastModifiedBy>
  <cp:revision>1</cp:revision>
  <dcterms:created xsi:type="dcterms:W3CDTF">2024-07-22T12:44:42Z</dcterms:created>
  <dcterms:modified xsi:type="dcterms:W3CDTF">2024-07-22T15:27:17Z</dcterms:modified>
</cp:coreProperties>
</file>