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67" r:id="rId4"/>
    <p:sldId id="258" r:id="rId5"/>
    <p:sldId id="260" r:id="rId6"/>
    <p:sldId id="269" r:id="rId7"/>
    <p:sldId id="261" r:id="rId8"/>
    <p:sldId id="259" r:id="rId9"/>
    <p:sldId id="266" r:id="rId10"/>
    <p:sldId id="262" r:id="rId11"/>
    <p:sldId id="268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E85C2-3BD9-434B-A42F-21EE6A9381AD}" v="53" dt="2020-02-29T06:52:46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jeon44@naver.com" userId="88369faa8702c932" providerId="LiveId" clId="{598E85C2-3BD9-434B-A42F-21EE6A9381AD}"/>
    <pc:docChg chg="modSld modMainMaster">
      <pc:chgData name="pauljeon44@naver.com" userId="88369faa8702c932" providerId="LiveId" clId="{598E85C2-3BD9-434B-A42F-21EE6A9381AD}" dt="2020-02-29T06:52:46.608" v="52"/>
      <pc:docMkLst>
        <pc:docMk/>
      </pc:docMkLst>
      <pc:sldChg chg="modTransition">
        <pc:chgData name="pauljeon44@naver.com" userId="88369faa8702c932" providerId="LiveId" clId="{598E85C2-3BD9-434B-A42F-21EE6A9381AD}" dt="2020-02-29T06:52:46.608" v="52"/>
        <pc:sldMkLst>
          <pc:docMk/>
          <pc:sldMk cId="3635575561" sldId="256"/>
        </pc:sldMkLst>
      </pc:sldChg>
      <pc:sldChg chg="modTransition">
        <pc:chgData name="pauljeon44@naver.com" userId="88369faa8702c932" providerId="LiveId" clId="{598E85C2-3BD9-434B-A42F-21EE6A9381AD}" dt="2020-02-29T06:52:46.608" v="52"/>
        <pc:sldMkLst>
          <pc:docMk/>
          <pc:sldMk cId="2378893541" sldId="257"/>
        </pc:sldMkLst>
      </pc:sldChg>
      <pc:sldChg chg="modTransition modAnim">
        <pc:chgData name="pauljeon44@naver.com" userId="88369faa8702c932" providerId="LiveId" clId="{598E85C2-3BD9-434B-A42F-21EE6A9381AD}" dt="2020-02-29T06:52:46.608" v="52"/>
        <pc:sldMkLst>
          <pc:docMk/>
          <pc:sldMk cId="1068565848" sldId="258"/>
        </pc:sldMkLst>
      </pc:sldChg>
      <pc:sldChg chg="modTransition">
        <pc:chgData name="pauljeon44@naver.com" userId="88369faa8702c932" providerId="LiveId" clId="{598E85C2-3BD9-434B-A42F-21EE6A9381AD}" dt="2020-02-29T06:52:46.608" v="52"/>
        <pc:sldMkLst>
          <pc:docMk/>
          <pc:sldMk cId="2800356021" sldId="259"/>
        </pc:sldMkLst>
      </pc:sldChg>
      <pc:sldChg chg="modTransition">
        <pc:chgData name="pauljeon44@naver.com" userId="88369faa8702c932" providerId="LiveId" clId="{598E85C2-3BD9-434B-A42F-21EE6A9381AD}" dt="2020-02-29T06:52:46.608" v="52"/>
        <pc:sldMkLst>
          <pc:docMk/>
          <pc:sldMk cId="854622010" sldId="260"/>
        </pc:sldMkLst>
      </pc:sldChg>
      <pc:sldChg chg="modTransition">
        <pc:chgData name="pauljeon44@naver.com" userId="88369faa8702c932" providerId="LiveId" clId="{598E85C2-3BD9-434B-A42F-21EE6A9381AD}" dt="2020-02-29T06:52:46.608" v="52"/>
        <pc:sldMkLst>
          <pc:docMk/>
          <pc:sldMk cId="1629613081" sldId="261"/>
        </pc:sldMkLst>
      </pc:sldChg>
      <pc:sldChg chg="modTransition">
        <pc:chgData name="pauljeon44@naver.com" userId="88369faa8702c932" providerId="LiveId" clId="{598E85C2-3BD9-434B-A42F-21EE6A9381AD}" dt="2020-02-29T06:52:46.608" v="52"/>
        <pc:sldMkLst>
          <pc:docMk/>
          <pc:sldMk cId="290125591" sldId="262"/>
        </pc:sldMkLst>
      </pc:sldChg>
      <pc:sldChg chg="modTransition">
        <pc:chgData name="pauljeon44@naver.com" userId="88369faa8702c932" providerId="LiveId" clId="{598E85C2-3BD9-434B-A42F-21EE6A9381AD}" dt="2020-02-29T06:52:46.608" v="52"/>
        <pc:sldMkLst>
          <pc:docMk/>
          <pc:sldMk cId="3739224872" sldId="263"/>
        </pc:sldMkLst>
      </pc:sldChg>
      <pc:sldChg chg="modTransition">
        <pc:chgData name="pauljeon44@naver.com" userId="88369faa8702c932" providerId="LiveId" clId="{598E85C2-3BD9-434B-A42F-21EE6A9381AD}" dt="2020-02-29T06:52:46.608" v="52"/>
        <pc:sldMkLst>
          <pc:docMk/>
          <pc:sldMk cId="1462778079" sldId="264"/>
        </pc:sldMkLst>
      </pc:sldChg>
      <pc:sldChg chg="modTransition">
        <pc:chgData name="pauljeon44@naver.com" userId="88369faa8702c932" providerId="LiveId" clId="{598E85C2-3BD9-434B-A42F-21EE6A9381AD}" dt="2020-02-29T06:52:46.608" v="52"/>
        <pc:sldMkLst>
          <pc:docMk/>
          <pc:sldMk cId="1992153335" sldId="265"/>
        </pc:sldMkLst>
      </pc:sldChg>
      <pc:sldChg chg="modTransition">
        <pc:chgData name="pauljeon44@naver.com" userId="88369faa8702c932" providerId="LiveId" clId="{598E85C2-3BD9-434B-A42F-21EE6A9381AD}" dt="2020-02-29T06:52:46.608" v="52"/>
        <pc:sldMkLst>
          <pc:docMk/>
          <pc:sldMk cId="2758641410" sldId="266"/>
        </pc:sldMkLst>
      </pc:sldChg>
      <pc:sldChg chg="modTransition">
        <pc:chgData name="pauljeon44@naver.com" userId="88369faa8702c932" providerId="LiveId" clId="{598E85C2-3BD9-434B-A42F-21EE6A9381AD}" dt="2020-02-29T06:52:46.608" v="52"/>
        <pc:sldMkLst>
          <pc:docMk/>
          <pc:sldMk cId="2851823048" sldId="267"/>
        </pc:sldMkLst>
      </pc:sldChg>
      <pc:sldChg chg="modTransition">
        <pc:chgData name="pauljeon44@naver.com" userId="88369faa8702c932" providerId="LiveId" clId="{598E85C2-3BD9-434B-A42F-21EE6A9381AD}" dt="2020-02-29T06:52:46.608" v="52"/>
        <pc:sldMkLst>
          <pc:docMk/>
          <pc:sldMk cId="823322395" sldId="268"/>
        </pc:sldMkLst>
      </pc:sldChg>
      <pc:sldChg chg="modTransition">
        <pc:chgData name="pauljeon44@naver.com" userId="88369faa8702c932" providerId="LiveId" clId="{598E85C2-3BD9-434B-A42F-21EE6A9381AD}" dt="2020-02-29T06:52:46.608" v="52"/>
        <pc:sldMkLst>
          <pc:docMk/>
          <pc:sldMk cId="2292955729" sldId="269"/>
        </pc:sldMkLst>
      </pc:sldChg>
      <pc:sldMasterChg chg="modTransition modSldLayout">
        <pc:chgData name="pauljeon44@naver.com" userId="88369faa8702c932" providerId="LiveId" clId="{598E85C2-3BD9-434B-A42F-21EE6A9381AD}" dt="2020-02-29T06:52:46.608" v="52"/>
        <pc:sldMasterMkLst>
          <pc:docMk/>
          <pc:sldMasterMk cId="1716338998" sldId="2147483852"/>
        </pc:sldMasterMkLst>
        <pc:sldLayoutChg chg="modTransition">
          <pc:chgData name="pauljeon44@naver.com" userId="88369faa8702c932" providerId="LiveId" clId="{598E85C2-3BD9-434B-A42F-21EE6A9381AD}" dt="2020-02-29T06:52:46.608" v="52"/>
          <pc:sldLayoutMkLst>
            <pc:docMk/>
            <pc:sldMasterMk cId="1716338998" sldId="2147483852"/>
            <pc:sldLayoutMk cId="3706763030" sldId="2147483853"/>
          </pc:sldLayoutMkLst>
        </pc:sldLayoutChg>
        <pc:sldLayoutChg chg="modTransition">
          <pc:chgData name="pauljeon44@naver.com" userId="88369faa8702c932" providerId="LiveId" clId="{598E85C2-3BD9-434B-A42F-21EE6A9381AD}" dt="2020-02-29T06:52:46.608" v="52"/>
          <pc:sldLayoutMkLst>
            <pc:docMk/>
            <pc:sldMasterMk cId="1716338998" sldId="2147483852"/>
            <pc:sldLayoutMk cId="115876169" sldId="2147483854"/>
          </pc:sldLayoutMkLst>
        </pc:sldLayoutChg>
        <pc:sldLayoutChg chg="modTransition">
          <pc:chgData name="pauljeon44@naver.com" userId="88369faa8702c932" providerId="LiveId" clId="{598E85C2-3BD9-434B-A42F-21EE6A9381AD}" dt="2020-02-29T06:52:46.608" v="52"/>
          <pc:sldLayoutMkLst>
            <pc:docMk/>
            <pc:sldMasterMk cId="1716338998" sldId="2147483852"/>
            <pc:sldLayoutMk cId="2606761616" sldId="2147483855"/>
          </pc:sldLayoutMkLst>
        </pc:sldLayoutChg>
        <pc:sldLayoutChg chg="modTransition">
          <pc:chgData name="pauljeon44@naver.com" userId="88369faa8702c932" providerId="LiveId" clId="{598E85C2-3BD9-434B-A42F-21EE6A9381AD}" dt="2020-02-29T06:52:46.608" v="52"/>
          <pc:sldLayoutMkLst>
            <pc:docMk/>
            <pc:sldMasterMk cId="1716338998" sldId="2147483852"/>
            <pc:sldLayoutMk cId="2545260394" sldId="2147483856"/>
          </pc:sldLayoutMkLst>
        </pc:sldLayoutChg>
        <pc:sldLayoutChg chg="modTransition">
          <pc:chgData name="pauljeon44@naver.com" userId="88369faa8702c932" providerId="LiveId" clId="{598E85C2-3BD9-434B-A42F-21EE6A9381AD}" dt="2020-02-29T06:52:46.608" v="52"/>
          <pc:sldLayoutMkLst>
            <pc:docMk/>
            <pc:sldMasterMk cId="1716338998" sldId="2147483852"/>
            <pc:sldLayoutMk cId="3826838917" sldId="2147483857"/>
          </pc:sldLayoutMkLst>
        </pc:sldLayoutChg>
        <pc:sldLayoutChg chg="modTransition">
          <pc:chgData name="pauljeon44@naver.com" userId="88369faa8702c932" providerId="LiveId" clId="{598E85C2-3BD9-434B-A42F-21EE6A9381AD}" dt="2020-02-29T06:52:46.608" v="52"/>
          <pc:sldLayoutMkLst>
            <pc:docMk/>
            <pc:sldMasterMk cId="1716338998" sldId="2147483852"/>
            <pc:sldLayoutMk cId="718704835" sldId="2147483858"/>
          </pc:sldLayoutMkLst>
        </pc:sldLayoutChg>
        <pc:sldLayoutChg chg="modTransition">
          <pc:chgData name="pauljeon44@naver.com" userId="88369faa8702c932" providerId="LiveId" clId="{598E85C2-3BD9-434B-A42F-21EE6A9381AD}" dt="2020-02-29T06:52:46.608" v="52"/>
          <pc:sldLayoutMkLst>
            <pc:docMk/>
            <pc:sldMasterMk cId="1716338998" sldId="2147483852"/>
            <pc:sldLayoutMk cId="611327621" sldId="2147483859"/>
          </pc:sldLayoutMkLst>
        </pc:sldLayoutChg>
        <pc:sldLayoutChg chg="modTransition">
          <pc:chgData name="pauljeon44@naver.com" userId="88369faa8702c932" providerId="LiveId" clId="{598E85C2-3BD9-434B-A42F-21EE6A9381AD}" dt="2020-02-29T06:52:46.608" v="52"/>
          <pc:sldLayoutMkLst>
            <pc:docMk/>
            <pc:sldMasterMk cId="1716338998" sldId="2147483852"/>
            <pc:sldLayoutMk cId="2161299564" sldId="2147483860"/>
          </pc:sldLayoutMkLst>
        </pc:sldLayoutChg>
        <pc:sldLayoutChg chg="modTransition">
          <pc:chgData name="pauljeon44@naver.com" userId="88369faa8702c932" providerId="LiveId" clId="{598E85C2-3BD9-434B-A42F-21EE6A9381AD}" dt="2020-02-29T06:52:46.608" v="52"/>
          <pc:sldLayoutMkLst>
            <pc:docMk/>
            <pc:sldMasterMk cId="1716338998" sldId="2147483852"/>
            <pc:sldLayoutMk cId="2414045641" sldId="2147483861"/>
          </pc:sldLayoutMkLst>
        </pc:sldLayoutChg>
        <pc:sldLayoutChg chg="modTransition">
          <pc:chgData name="pauljeon44@naver.com" userId="88369faa8702c932" providerId="LiveId" clId="{598E85C2-3BD9-434B-A42F-21EE6A9381AD}" dt="2020-02-29T06:52:46.608" v="52"/>
          <pc:sldLayoutMkLst>
            <pc:docMk/>
            <pc:sldMasterMk cId="1716338998" sldId="2147483852"/>
            <pc:sldLayoutMk cId="1369229509" sldId="2147483862"/>
          </pc:sldLayoutMkLst>
        </pc:sldLayoutChg>
        <pc:sldLayoutChg chg="modTransition">
          <pc:chgData name="pauljeon44@naver.com" userId="88369faa8702c932" providerId="LiveId" clId="{598E85C2-3BD9-434B-A42F-21EE6A9381AD}" dt="2020-02-29T06:52:46.608" v="52"/>
          <pc:sldLayoutMkLst>
            <pc:docMk/>
            <pc:sldMasterMk cId="1716338998" sldId="2147483852"/>
            <pc:sldLayoutMk cId="1776840072" sldId="2147483863"/>
          </pc:sldLayoutMkLst>
        </pc:sldLayoutChg>
        <pc:sldLayoutChg chg="modTransition">
          <pc:chgData name="pauljeon44@naver.com" userId="88369faa8702c932" providerId="LiveId" clId="{598E85C2-3BD9-434B-A42F-21EE6A9381AD}" dt="2020-02-29T06:52:46.608" v="52"/>
          <pc:sldLayoutMkLst>
            <pc:docMk/>
            <pc:sldMasterMk cId="1716338998" sldId="2147483852"/>
            <pc:sldLayoutMk cId="1300722135" sldId="2147483864"/>
          </pc:sldLayoutMkLst>
        </pc:sldLayoutChg>
        <pc:sldLayoutChg chg="modTransition">
          <pc:chgData name="pauljeon44@naver.com" userId="88369faa8702c932" providerId="LiveId" clId="{598E85C2-3BD9-434B-A42F-21EE6A9381AD}" dt="2020-02-29T06:52:46.608" v="52"/>
          <pc:sldLayoutMkLst>
            <pc:docMk/>
            <pc:sldMasterMk cId="1716338998" sldId="2147483852"/>
            <pc:sldLayoutMk cId="911248446" sldId="2147483865"/>
          </pc:sldLayoutMkLst>
        </pc:sldLayoutChg>
        <pc:sldLayoutChg chg="modTransition">
          <pc:chgData name="pauljeon44@naver.com" userId="88369faa8702c932" providerId="LiveId" clId="{598E85C2-3BD9-434B-A42F-21EE6A9381AD}" dt="2020-02-29T06:52:46.608" v="52"/>
          <pc:sldLayoutMkLst>
            <pc:docMk/>
            <pc:sldMasterMk cId="1716338998" sldId="2147483852"/>
            <pc:sldLayoutMk cId="2264174486" sldId="2147483866"/>
          </pc:sldLayoutMkLst>
        </pc:sldLayoutChg>
        <pc:sldLayoutChg chg="modTransition">
          <pc:chgData name="pauljeon44@naver.com" userId="88369faa8702c932" providerId="LiveId" clId="{598E85C2-3BD9-434B-A42F-21EE6A9381AD}" dt="2020-02-29T06:52:46.608" v="52"/>
          <pc:sldLayoutMkLst>
            <pc:docMk/>
            <pc:sldMasterMk cId="1716338998" sldId="2147483852"/>
            <pc:sldLayoutMk cId="645760247" sldId="2147483867"/>
          </pc:sldLayoutMkLst>
        </pc:sldLayoutChg>
        <pc:sldLayoutChg chg="modTransition">
          <pc:chgData name="pauljeon44@naver.com" userId="88369faa8702c932" providerId="LiveId" clId="{598E85C2-3BD9-434B-A42F-21EE6A9381AD}" dt="2020-02-29T06:52:46.608" v="52"/>
          <pc:sldLayoutMkLst>
            <pc:docMk/>
            <pc:sldMasterMk cId="1716338998" sldId="2147483852"/>
            <pc:sldLayoutMk cId="1630917802" sldId="2147483868"/>
          </pc:sldLayoutMkLst>
        </pc:sldLayoutChg>
        <pc:sldLayoutChg chg="modTransition">
          <pc:chgData name="pauljeon44@naver.com" userId="88369faa8702c932" providerId="LiveId" clId="{598E85C2-3BD9-434B-A42F-21EE6A9381AD}" dt="2020-02-29T06:52:46.608" v="52"/>
          <pc:sldLayoutMkLst>
            <pc:docMk/>
            <pc:sldMasterMk cId="1716338998" sldId="2147483852"/>
            <pc:sldLayoutMk cId="3517079440" sldId="214748386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139-0480-4198-83E2-68CE0B25BC9B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63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AF24-54CC-4408-99B3-A70A172EFF44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2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AF24-54CC-4408-99B3-A70A172EFF44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4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AF24-54CC-4408-99B3-A70A172EFF44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072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AF24-54CC-4408-99B3-A70A172EFF44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48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AF24-54CC-4408-99B3-A70A172EFF44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7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AF24-54CC-4408-99B3-A70A172EFF44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60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E23-3B6A-482C-9BEA-F32A9EB44C40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1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8FD-9717-4D78-9D01-4CBD0AC8CAE0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79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BD47-5F5E-4508-9DFC-0021F20B392D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3E3-326B-4424-9A50-2CBB9CA4B2E5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6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F6F-C437-48B6-80BB-8E50899C06AF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60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6D14-B85F-4865-804C-5734F9C85CDD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38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6C38-6601-4688-9146-5E61D8B04598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0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061E-CDAE-49E3-92CB-288B639C3B6F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2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851-4767-4B63-B36B-F772D06043F2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9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A586-BE94-448D-BAE3-D5D323B9149F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5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DEAF24-54CC-4408-99B3-A70A172EFF44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38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kmooc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 algn="r"/>
            <a:r>
              <a:rPr lang="ko-KR" altLang="en-US" dirty="0"/>
              <a:t>김경미 </a:t>
            </a:r>
            <a:r>
              <a:rPr lang="en-US" altLang="ko-KR" dirty="0"/>
              <a:t>kmkim@handong.edu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575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Homeworks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1872" y="1882589"/>
            <a:ext cx="8595360" cy="4351337"/>
          </a:xfrm>
        </p:spPr>
        <p:txBody>
          <a:bodyPr/>
          <a:lstStyle/>
          <a:p>
            <a:pPr fontAlgn="base"/>
            <a:r>
              <a:rPr lang="ko-KR" altLang="en-US" dirty="0"/>
              <a:t>개인별과제</a:t>
            </a:r>
            <a:endParaRPr lang="en-US" altLang="ko-KR" dirty="0"/>
          </a:p>
          <a:p>
            <a:pPr lvl="1" fontAlgn="base"/>
            <a:r>
              <a:rPr lang="ko-KR" altLang="en-US" dirty="0"/>
              <a:t>프로그래밍 </a:t>
            </a:r>
            <a:r>
              <a:rPr lang="en-US" altLang="ko-KR" dirty="0"/>
              <a:t>7~8</a:t>
            </a:r>
            <a:r>
              <a:rPr lang="ko-KR" altLang="en-US" dirty="0"/>
              <a:t>회</a:t>
            </a:r>
            <a:endParaRPr lang="en-US" altLang="ko-KR" dirty="0"/>
          </a:p>
          <a:p>
            <a:pPr lvl="1" fontAlgn="base"/>
            <a:r>
              <a:rPr lang="ko-KR" altLang="en-US" dirty="0"/>
              <a:t>한번 제출시 </a:t>
            </a:r>
            <a:r>
              <a:rPr lang="en-US" altLang="ko-KR" dirty="0"/>
              <a:t>2~3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1" fontAlgn="base"/>
            <a:r>
              <a:rPr lang="ko-KR" altLang="en-US" dirty="0"/>
              <a:t>코딩결과는 </a:t>
            </a:r>
            <a:r>
              <a:rPr lang="ko-KR" altLang="en-US" dirty="0" err="1"/>
              <a:t>히즈넷</a:t>
            </a:r>
            <a:r>
              <a:rPr lang="ko-KR" altLang="en-US" dirty="0"/>
              <a:t> 숙제게시판에 제출한다</a:t>
            </a:r>
            <a:endParaRPr lang="en-US" altLang="ko-KR" dirty="0"/>
          </a:p>
          <a:p>
            <a:pPr lvl="1"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25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프로그래밍은 자신의 생각을 다른 사람에게 전달하는 것과 같다</a:t>
            </a:r>
            <a:endParaRPr lang="en-US" altLang="ko-KR" dirty="0"/>
          </a:p>
          <a:p>
            <a:r>
              <a:rPr lang="ko-KR" altLang="en-US" dirty="0"/>
              <a:t>친구와 </a:t>
            </a:r>
            <a:r>
              <a:rPr lang="ko-KR" altLang="en-US" dirty="0" err="1"/>
              <a:t>넌센스</a:t>
            </a:r>
            <a:r>
              <a:rPr lang="ko-KR" altLang="en-US" dirty="0"/>
              <a:t> 퀴즈를 푸는데</a:t>
            </a:r>
            <a:r>
              <a:rPr lang="en-US" altLang="ko-KR" dirty="0"/>
              <a:t>, </a:t>
            </a:r>
            <a:r>
              <a:rPr lang="ko-KR" altLang="en-US" dirty="0"/>
              <a:t>자신이 낸 답을 어떻게 정하게 되었는지 그 과정을 설명한다고 여기면 된다</a:t>
            </a:r>
            <a:endParaRPr lang="en-US" altLang="ko-KR" dirty="0"/>
          </a:p>
          <a:p>
            <a:r>
              <a:rPr lang="ko-KR" altLang="en-US" dirty="0"/>
              <a:t>설명하는 기본 규칙을 배워나간다</a:t>
            </a:r>
            <a:endParaRPr lang="en-US" altLang="ko-KR" dirty="0"/>
          </a:p>
          <a:p>
            <a:r>
              <a:rPr lang="ko-KR" altLang="en-US" dirty="0"/>
              <a:t>제한된 시간에 자신이 왜 그 답을 생각하게 되었는지 그 과정을 떠올리면서 정리해 나간다</a:t>
            </a:r>
            <a:endParaRPr lang="en-US" altLang="ko-KR" dirty="0"/>
          </a:p>
          <a:p>
            <a:r>
              <a:rPr lang="ko-KR" altLang="en-US" dirty="0"/>
              <a:t>모든 사람이 답을 생각하는 과정이 같을 수는 없다</a:t>
            </a:r>
            <a:endParaRPr lang="en-US" altLang="ko-KR" dirty="0"/>
          </a:p>
          <a:p>
            <a:r>
              <a:rPr lang="ko-KR" altLang="en-US" dirty="0"/>
              <a:t>정답은 있지만</a:t>
            </a:r>
            <a:r>
              <a:rPr lang="en-US" altLang="ko-KR" dirty="0"/>
              <a:t>, </a:t>
            </a:r>
            <a:r>
              <a:rPr lang="ko-KR" altLang="en-US" dirty="0"/>
              <a:t>과정은 다양하게 나타날 수 있다</a:t>
            </a:r>
          </a:p>
        </p:txBody>
      </p:sp>
    </p:spTree>
    <p:extLst>
      <p:ext uri="{BB962C8B-B14F-4D97-AF65-F5344CB8AC3E}">
        <p14:creationId xmlns:p14="http://schemas.microsoft.com/office/powerpoint/2010/main" val="82332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Cheating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사람의 보고서를 베끼거나</a:t>
            </a:r>
            <a:r>
              <a:rPr lang="en-US" altLang="ko-KR" dirty="0"/>
              <a:t>, 40%</a:t>
            </a:r>
            <a:r>
              <a:rPr lang="ko-KR" altLang="en-US" dirty="0"/>
              <a:t>이상 내용이 같을 경우</a:t>
            </a:r>
            <a:r>
              <a:rPr lang="en-US" altLang="ko-KR" dirty="0"/>
              <a:t>, reference </a:t>
            </a:r>
            <a:r>
              <a:rPr lang="ko-KR" altLang="en-US" dirty="0"/>
              <a:t>없이 복사하는 경우 </a:t>
            </a:r>
            <a:r>
              <a:rPr lang="en-US" altLang="ko-KR" dirty="0"/>
              <a:t>cheating</a:t>
            </a:r>
            <a:r>
              <a:rPr lang="ko-KR" altLang="en-US" dirty="0"/>
              <a:t>으로 간주하고 </a:t>
            </a:r>
            <a:r>
              <a:rPr lang="en-US" altLang="ko-KR" dirty="0" err="1"/>
              <a:t>Honorcode</a:t>
            </a:r>
            <a:r>
              <a:rPr lang="en-US" altLang="ko-KR" dirty="0"/>
              <a:t> </a:t>
            </a:r>
            <a:r>
              <a:rPr lang="ko-KR" altLang="en-US" dirty="0"/>
              <a:t>위반으로 봄</a:t>
            </a:r>
            <a:endParaRPr lang="en-US" altLang="ko-KR" dirty="0"/>
          </a:p>
          <a:p>
            <a:r>
              <a:rPr lang="en-US" altLang="ko-KR" dirty="0" err="1"/>
              <a:t>HonorCode</a:t>
            </a:r>
            <a:r>
              <a:rPr lang="ko-KR" altLang="en-US" dirty="0"/>
              <a:t>위반자는 성적을 부여하지 않는다</a:t>
            </a:r>
            <a:endParaRPr lang="en-US" altLang="ko-KR" dirty="0"/>
          </a:p>
          <a:p>
            <a:r>
              <a:rPr lang="ko-KR" altLang="en-US" sz="2000" dirty="0"/>
              <a:t>자신의 것을 다른 사람에게 복사하도록 허락하는 사람도 마찬가지로 처리한다</a:t>
            </a:r>
            <a:endParaRPr lang="en-US" altLang="ko-KR" sz="2000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224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culture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수강생 개인용 노트북 </a:t>
            </a:r>
            <a:r>
              <a:rPr lang="ko-KR" altLang="en-US" dirty="0" err="1"/>
              <a:t>컴을지참한다</a:t>
            </a:r>
            <a:endParaRPr lang="ko-KR" altLang="en-US" dirty="0"/>
          </a:p>
          <a:p>
            <a:pPr fontAlgn="base"/>
            <a:r>
              <a:rPr lang="ko-KR" altLang="en-US" dirty="0"/>
              <a:t>강의시작 전에 강의실에 들어와야 한다</a:t>
            </a:r>
            <a:endParaRPr lang="en-US" altLang="ko-KR" dirty="0"/>
          </a:p>
          <a:p>
            <a:pPr lvl="1" fontAlgn="base"/>
            <a:r>
              <a:rPr lang="ko-KR" altLang="en-US" dirty="0"/>
              <a:t>강의시작과 동시에 출석을 부른다</a:t>
            </a:r>
          </a:p>
          <a:p>
            <a:pPr fontAlgn="base"/>
            <a:r>
              <a:rPr lang="ko-KR" altLang="en-US" dirty="0"/>
              <a:t>리포트는 제시간에 제출하여야 한다</a:t>
            </a:r>
            <a:endParaRPr lang="en-US" altLang="ko-KR" dirty="0"/>
          </a:p>
          <a:p>
            <a:pPr lvl="1" fontAlgn="base"/>
            <a:r>
              <a:rPr lang="ko-KR" altLang="en-US" dirty="0"/>
              <a:t>지연 </a:t>
            </a:r>
            <a:r>
              <a:rPr lang="en-US" altLang="ko-KR" dirty="0"/>
              <a:t>24</a:t>
            </a:r>
            <a:r>
              <a:rPr lang="ko-KR" altLang="en-US" dirty="0"/>
              <a:t>시간 이내 제출에 한해서 정한 점수의 </a:t>
            </a:r>
            <a:r>
              <a:rPr lang="en-US" altLang="ko-KR" dirty="0"/>
              <a:t>50%</a:t>
            </a:r>
            <a:r>
              <a:rPr lang="ko-KR" altLang="en-US" dirty="0"/>
              <a:t>를 감점한다</a:t>
            </a:r>
            <a:endParaRPr lang="en-US" altLang="ko-KR" dirty="0"/>
          </a:p>
          <a:p>
            <a:pPr lvl="1" fontAlgn="base"/>
            <a:r>
              <a:rPr lang="ko-KR" altLang="en-US" dirty="0"/>
              <a:t>그 후 제출은 인정하지 않는다</a:t>
            </a:r>
          </a:p>
          <a:p>
            <a:pPr fontAlgn="base"/>
            <a:r>
              <a:rPr lang="ko-KR" altLang="en-US" dirty="0"/>
              <a:t>휴대전화는 항상 </a:t>
            </a:r>
            <a:r>
              <a:rPr lang="ko-KR" altLang="en-US" dirty="0" err="1"/>
              <a:t>꺼놓는다</a:t>
            </a:r>
            <a:endParaRPr lang="en-US" altLang="ko-KR" dirty="0"/>
          </a:p>
          <a:p>
            <a:pPr fontAlgn="base"/>
            <a:r>
              <a:rPr lang="ko-KR" altLang="en-US" dirty="0"/>
              <a:t>남의 글을 베껴서 내거나</a:t>
            </a:r>
            <a:r>
              <a:rPr lang="en-US" altLang="ko-KR" dirty="0"/>
              <a:t>, </a:t>
            </a:r>
            <a:r>
              <a:rPr lang="ko-KR" altLang="en-US" dirty="0"/>
              <a:t>남의 창작물을 표시 없이 복사하면 전체 성적을 </a:t>
            </a:r>
            <a:r>
              <a:rPr lang="en-US" altLang="ko-KR" dirty="0"/>
              <a:t>F</a:t>
            </a:r>
            <a:r>
              <a:rPr lang="ko-KR" altLang="en-US" dirty="0"/>
              <a:t>처리한다</a:t>
            </a:r>
          </a:p>
          <a:p>
            <a:pPr lvl="1" fontAlgn="base"/>
            <a:r>
              <a:rPr lang="ko-KR" altLang="en-US" dirty="0"/>
              <a:t>자신의 것을 다른 사람에게 복사하도록 허락하는 사람도 동일하게 처리한다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77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5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1872" y="1882588"/>
            <a:ext cx="8595360" cy="4351337"/>
          </a:xfrm>
        </p:spPr>
        <p:txBody>
          <a:bodyPr/>
          <a:lstStyle/>
          <a:p>
            <a:r>
              <a:rPr lang="ko-KR" altLang="en-US" dirty="0"/>
              <a:t>이름</a:t>
            </a:r>
            <a:r>
              <a:rPr lang="en-US" altLang="ko-KR" dirty="0"/>
              <a:t>; </a:t>
            </a:r>
            <a:r>
              <a:rPr lang="ko-KR" altLang="en-US" dirty="0"/>
              <a:t>김경미</a:t>
            </a:r>
            <a:endParaRPr lang="en-US" altLang="ko-KR" dirty="0"/>
          </a:p>
          <a:p>
            <a:r>
              <a:rPr lang="ko-KR" altLang="en-US" dirty="0"/>
              <a:t>오피스</a:t>
            </a:r>
            <a:r>
              <a:rPr lang="en-US" altLang="ko-KR" dirty="0"/>
              <a:t>; </a:t>
            </a:r>
            <a:r>
              <a:rPr lang="ko-KR" altLang="en-US" dirty="0" err="1"/>
              <a:t>현동홀</a:t>
            </a:r>
            <a:r>
              <a:rPr lang="ko-KR" altLang="en-US" dirty="0"/>
              <a:t> </a:t>
            </a:r>
            <a:r>
              <a:rPr lang="en-US" altLang="ko-KR" dirty="0"/>
              <a:t>410A</a:t>
            </a:r>
          </a:p>
          <a:p>
            <a:r>
              <a:rPr lang="ko-KR" altLang="en-US" dirty="0"/>
              <a:t>연락처</a:t>
            </a:r>
            <a:endParaRPr lang="en-US" altLang="ko-KR" dirty="0"/>
          </a:p>
          <a:p>
            <a:pPr lvl="1"/>
            <a:r>
              <a:rPr lang="ko-KR" altLang="en-US" dirty="0"/>
              <a:t>연구실 </a:t>
            </a:r>
            <a:r>
              <a:rPr lang="en-US" altLang="ko-KR" dirty="0"/>
              <a:t>054-260-1374</a:t>
            </a:r>
          </a:p>
          <a:p>
            <a:pPr lvl="1"/>
            <a:r>
              <a:rPr lang="ko-KR" altLang="en-US" dirty="0" err="1"/>
              <a:t>이메일</a:t>
            </a:r>
            <a:r>
              <a:rPr lang="en-US" altLang="ko-KR" dirty="0"/>
              <a:t>; kmkim@handong.edu</a:t>
            </a:r>
          </a:p>
          <a:p>
            <a:r>
              <a:rPr lang="ko-KR" altLang="en-US" dirty="0"/>
              <a:t>오피스아워</a:t>
            </a:r>
            <a:endParaRPr lang="en-US" altLang="ko-KR" dirty="0"/>
          </a:p>
          <a:p>
            <a:pPr lvl="1"/>
            <a:r>
              <a:rPr lang="ko-KR" altLang="en-US" dirty="0"/>
              <a:t>월 </a:t>
            </a:r>
            <a:r>
              <a:rPr lang="en-US" altLang="ko-KR" dirty="0"/>
              <a:t>5</a:t>
            </a:r>
            <a:r>
              <a:rPr lang="ko-KR" altLang="en-US" dirty="0"/>
              <a:t>교시</a:t>
            </a:r>
            <a:r>
              <a:rPr lang="en-US" altLang="ko-KR" dirty="0"/>
              <a:t>, </a:t>
            </a:r>
            <a:r>
              <a:rPr lang="ko-KR" altLang="en-US" dirty="0"/>
              <a:t>수 </a:t>
            </a:r>
            <a:r>
              <a:rPr lang="en-US" altLang="ko-KR" dirty="0"/>
              <a:t>2</a:t>
            </a:r>
            <a:r>
              <a:rPr lang="ko-KR" altLang="en-US" dirty="0"/>
              <a:t>교시</a:t>
            </a:r>
            <a:endParaRPr lang="en-US" altLang="ko-KR" dirty="0"/>
          </a:p>
          <a:p>
            <a:pPr lvl="1"/>
            <a:r>
              <a:rPr lang="ko-KR" altLang="en-US" dirty="0"/>
              <a:t>미리 약속된 시간</a:t>
            </a:r>
            <a:r>
              <a:rPr lang="en-US" altLang="ko-KR" dirty="0"/>
              <a:t>, </a:t>
            </a:r>
            <a:r>
              <a:rPr lang="ko-KR" altLang="en-US" dirty="0" err="1"/>
              <a:t>이메일로</a:t>
            </a:r>
            <a:r>
              <a:rPr lang="ko-KR" altLang="en-US" dirty="0"/>
              <a:t> 연락하여 약속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89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ko-KR" dirty="0"/>
              <a:t>사람이 생각하는 방식을 그대로 쉽게 표현할 수 있도록 해주고</a:t>
            </a:r>
            <a:r>
              <a:rPr lang="en-US" altLang="ko-KR" dirty="0"/>
              <a:t>, </a:t>
            </a:r>
            <a:r>
              <a:rPr lang="ko-KR" altLang="ko-KR" dirty="0"/>
              <a:t>문법이 쉬워 빠르게 학습할 수 있으며</a:t>
            </a:r>
            <a:r>
              <a:rPr lang="en-US" altLang="ko-KR" dirty="0"/>
              <a:t>, </a:t>
            </a:r>
            <a:r>
              <a:rPr lang="ko-KR" altLang="ko-KR" dirty="0"/>
              <a:t>구조가 간결하고 개발속도가 빠른 </a:t>
            </a:r>
            <a:r>
              <a:rPr lang="ko-KR" altLang="ko-KR" dirty="0" err="1"/>
              <a:t>파이썬</a:t>
            </a:r>
            <a:r>
              <a:rPr lang="ko-KR" altLang="ko-KR" dirty="0"/>
              <a:t> 언어를 학습한다</a:t>
            </a:r>
            <a:r>
              <a:rPr lang="en-US" altLang="ko-KR" dirty="0"/>
              <a:t>. </a:t>
            </a:r>
            <a:endParaRPr lang="ko-KR" altLang="ko-KR" dirty="0"/>
          </a:p>
          <a:p>
            <a:pPr lvl="0" fontAlgn="base"/>
            <a:r>
              <a:rPr lang="ko-KR" altLang="ko-KR" dirty="0" err="1"/>
              <a:t>파이썬</a:t>
            </a:r>
            <a:r>
              <a:rPr lang="ko-KR" altLang="ko-KR" dirty="0"/>
              <a:t> 언어로 응용프로그래밍</a:t>
            </a:r>
            <a:r>
              <a:rPr lang="en-US" altLang="ko-KR" dirty="0"/>
              <a:t>, </a:t>
            </a:r>
            <a:r>
              <a:rPr lang="ko-KR" altLang="ko-KR" dirty="0"/>
              <a:t>시스템 유틸리티</a:t>
            </a:r>
            <a:r>
              <a:rPr lang="en-US" altLang="ko-KR" dirty="0"/>
              <a:t>, GUI</a:t>
            </a:r>
            <a:r>
              <a:rPr lang="ko-KR" altLang="ko-KR" dirty="0"/>
              <a:t>프로그램</a:t>
            </a:r>
            <a:r>
              <a:rPr lang="en-US" altLang="ko-KR" dirty="0"/>
              <a:t>, C/C++</a:t>
            </a:r>
            <a:r>
              <a:rPr lang="ko-KR" altLang="ko-KR" dirty="0"/>
              <a:t>과의 결합</a:t>
            </a:r>
            <a:r>
              <a:rPr lang="en-US" altLang="ko-KR" dirty="0"/>
              <a:t>, </a:t>
            </a:r>
            <a:r>
              <a:rPr lang="ko-KR" altLang="ko-KR" dirty="0" err="1"/>
              <a:t>웹프로그래밍</a:t>
            </a:r>
            <a:r>
              <a:rPr lang="en-US" altLang="ko-KR" dirty="0"/>
              <a:t>, </a:t>
            </a:r>
            <a:r>
              <a:rPr lang="ko-KR" altLang="ko-KR" dirty="0"/>
              <a:t>수치연산프로그래밍</a:t>
            </a:r>
            <a:r>
              <a:rPr lang="en-US" altLang="ko-KR" dirty="0"/>
              <a:t>, </a:t>
            </a:r>
            <a:r>
              <a:rPr lang="ko-KR" altLang="ko-KR" dirty="0"/>
              <a:t>데이터베이스프로그래밍 등을 하는데 적합한 언어이다</a:t>
            </a:r>
          </a:p>
          <a:p>
            <a:pPr lvl="0" fontAlgn="base"/>
            <a:r>
              <a:rPr lang="ko-KR" altLang="ko-KR" dirty="0"/>
              <a:t>강의에서는 </a:t>
            </a:r>
            <a:r>
              <a:rPr lang="ko-KR" altLang="ko-KR" dirty="0" err="1"/>
              <a:t>입출력문</a:t>
            </a:r>
            <a:r>
              <a:rPr lang="en-US" altLang="ko-KR" dirty="0"/>
              <a:t>, </a:t>
            </a:r>
            <a:r>
              <a:rPr lang="ko-KR" altLang="ko-KR" dirty="0"/>
              <a:t>변수</a:t>
            </a:r>
            <a:r>
              <a:rPr lang="en-US" altLang="ko-KR" dirty="0"/>
              <a:t>, </a:t>
            </a:r>
            <a:r>
              <a:rPr lang="ko-KR" altLang="ko-KR" dirty="0" err="1"/>
              <a:t>자료형</a:t>
            </a:r>
            <a:r>
              <a:rPr lang="en-US" altLang="ko-KR" dirty="0"/>
              <a:t>, </a:t>
            </a:r>
            <a:r>
              <a:rPr lang="ko-KR" altLang="ko-KR" dirty="0"/>
              <a:t>그림으로 표현하기</a:t>
            </a:r>
            <a:r>
              <a:rPr lang="en-US" altLang="ko-KR" dirty="0"/>
              <a:t>, </a:t>
            </a:r>
            <a:r>
              <a:rPr lang="ko-KR" altLang="ko-KR" dirty="0"/>
              <a:t>리스트</a:t>
            </a:r>
            <a:r>
              <a:rPr lang="en-US" altLang="ko-KR" dirty="0"/>
              <a:t>, </a:t>
            </a:r>
            <a:r>
              <a:rPr lang="ko-KR" altLang="ko-KR" dirty="0" err="1"/>
              <a:t>조건문</a:t>
            </a:r>
            <a:r>
              <a:rPr lang="en-US" altLang="ko-KR" dirty="0"/>
              <a:t>, </a:t>
            </a:r>
            <a:r>
              <a:rPr lang="ko-KR" altLang="ko-KR" dirty="0" err="1"/>
              <a:t>반목문</a:t>
            </a:r>
            <a:r>
              <a:rPr lang="en-US" altLang="ko-KR" dirty="0"/>
              <a:t>, </a:t>
            </a:r>
            <a:r>
              <a:rPr lang="ko-KR" altLang="ko-KR" dirty="0"/>
              <a:t>객체지향 개념이해와 활용</a:t>
            </a:r>
            <a:r>
              <a:rPr lang="en-US" altLang="ko-KR" dirty="0"/>
              <a:t>, </a:t>
            </a:r>
            <a:r>
              <a:rPr lang="ko-KR" altLang="ko-KR" dirty="0"/>
              <a:t>윈도우환경에서</a:t>
            </a:r>
            <a:r>
              <a:rPr lang="en-US" altLang="ko-KR" dirty="0"/>
              <a:t> GUI</a:t>
            </a:r>
            <a:r>
              <a:rPr lang="ko-KR" altLang="ko-KR" dirty="0" err="1"/>
              <a:t>프로그램하기</a:t>
            </a:r>
            <a:r>
              <a:rPr lang="en-US" altLang="ko-KR" dirty="0"/>
              <a:t>, </a:t>
            </a:r>
            <a:r>
              <a:rPr lang="ko-KR" altLang="ko-KR" dirty="0"/>
              <a:t>파일입출력 등을 다뤄서 </a:t>
            </a:r>
            <a:r>
              <a:rPr lang="ko-KR" altLang="ko-KR" dirty="0" err="1"/>
              <a:t>파이썬</a:t>
            </a:r>
            <a:r>
              <a:rPr lang="ko-KR" altLang="ko-KR" dirty="0"/>
              <a:t> 언어 기초와 중급과정을 학습하여 응용프로그램을 개발해 본다</a:t>
            </a:r>
          </a:p>
          <a:p>
            <a:r>
              <a:rPr lang="ko-KR" altLang="ko-KR" dirty="0"/>
              <a:t>대학 내 다양한 전공을 공부하는 학생들에게 프로그래밍 교육을 통해 </a:t>
            </a:r>
            <a:r>
              <a:rPr lang="ko-KR" altLang="ko-KR" dirty="0" err="1"/>
              <a:t>융합형</a:t>
            </a:r>
            <a:r>
              <a:rPr lang="ko-KR" altLang="ko-KR" dirty="0"/>
              <a:t> 인재에게 필요한 능력을 제고하도록 돕는다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82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Objectives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/>
              <a:t>파이썬</a:t>
            </a:r>
            <a:r>
              <a:rPr lang="ko-KR" altLang="ko-KR" dirty="0"/>
              <a:t> 언어 기본 활용과 문법을 익힌다</a:t>
            </a:r>
            <a:endParaRPr lang="en-US" altLang="ko-KR" dirty="0"/>
          </a:p>
          <a:p>
            <a:r>
              <a:rPr lang="ko-KR" altLang="ko-KR" dirty="0" err="1"/>
              <a:t>파이썬</a:t>
            </a:r>
            <a:r>
              <a:rPr lang="ko-KR" altLang="ko-KR" dirty="0"/>
              <a:t> 활용하여 다양한 형태의 응용프로그램 작성한다</a:t>
            </a:r>
            <a:endParaRPr lang="en-US" altLang="ko-KR" dirty="0"/>
          </a:p>
          <a:p>
            <a:r>
              <a:rPr lang="en-US" altLang="ko-KR" dirty="0" err="1"/>
              <a:t>tkinter</a:t>
            </a:r>
            <a:r>
              <a:rPr lang="ko-KR" altLang="ko-KR" dirty="0"/>
              <a:t>사용하여 웹에서 실행되는 프로그램 작성한다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8565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Resources/Help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Textbooks</a:t>
            </a:r>
          </a:p>
          <a:p>
            <a:pPr lvl="1"/>
            <a:r>
              <a:rPr lang="en-US" altLang="ko-KR" dirty="0"/>
              <a:t>“Introduction Computing using Python”, </a:t>
            </a:r>
            <a:r>
              <a:rPr lang="en-US" altLang="ko-KR" dirty="0" err="1"/>
              <a:t>Ljubomir</a:t>
            </a:r>
            <a:r>
              <a:rPr lang="en-US" altLang="ko-KR" dirty="0"/>
              <a:t> </a:t>
            </a:r>
            <a:r>
              <a:rPr lang="en-US" altLang="ko-KR" dirty="0" err="1"/>
              <a:t>Perkovic</a:t>
            </a:r>
            <a:r>
              <a:rPr lang="en-US" altLang="ko-KR" dirty="0"/>
              <a:t>, WILEY</a:t>
            </a:r>
          </a:p>
          <a:p>
            <a:pPr lvl="1"/>
            <a:r>
              <a:rPr lang="en-US" altLang="ko-KR" dirty="0"/>
              <a:t>“Python for Everyone”, Cay </a:t>
            </a:r>
            <a:r>
              <a:rPr lang="en-US" altLang="ko-KR" dirty="0" err="1"/>
              <a:t>Horstmann</a:t>
            </a:r>
            <a:r>
              <a:rPr lang="en-US" altLang="ko-KR" dirty="0"/>
              <a:t> and </a:t>
            </a:r>
            <a:r>
              <a:rPr lang="en-US" altLang="ko-KR" dirty="0" err="1"/>
              <a:t>Rance</a:t>
            </a:r>
            <a:r>
              <a:rPr lang="en-US" altLang="ko-KR" dirty="0"/>
              <a:t> D. </a:t>
            </a:r>
            <a:r>
              <a:rPr lang="en-US" altLang="ko-KR" dirty="0" err="1"/>
              <a:t>Nescaise</a:t>
            </a:r>
            <a:r>
              <a:rPr lang="en-US" altLang="ko-KR" dirty="0"/>
              <a:t>, WILEY</a:t>
            </a:r>
          </a:p>
          <a:p>
            <a:r>
              <a:rPr lang="ko-KR" altLang="en-US" dirty="0"/>
              <a:t>강의실</a:t>
            </a:r>
            <a:r>
              <a:rPr lang="en-US" altLang="ko-KR" dirty="0"/>
              <a:t> </a:t>
            </a:r>
            <a:r>
              <a:rPr lang="ko-KR" altLang="en-US" dirty="0"/>
              <a:t>수업과 온라인 강의 </a:t>
            </a:r>
            <a:r>
              <a:rPr lang="en-US" altLang="ko-KR" dirty="0"/>
              <a:t>5:5</a:t>
            </a:r>
            <a:r>
              <a:rPr lang="ko-KR" altLang="en-US" dirty="0"/>
              <a:t>로 병행</a:t>
            </a:r>
            <a:endParaRPr lang="en-US" altLang="ko-KR" dirty="0"/>
          </a:p>
          <a:p>
            <a:r>
              <a:rPr lang="en-US" altLang="ko-KR" dirty="0"/>
              <a:t>Website: hisnet.handong.edu</a:t>
            </a:r>
          </a:p>
          <a:p>
            <a:pPr lvl="1"/>
            <a:r>
              <a:rPr lang="en-US" altLang="ko-KR" dirty="0"/>
              <a:t>Lecture slides </a:t>
            </a:r>
          </a:p>
          <a:p>
            <a:pPr lvl="1"/>
            <a:r>
              <a:rPr lang="en-US" altLang="ko-KR" dirty="0"/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854622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Online lecture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http://kmooc.kr</a:t>
            </a:r>
            <a:endParaRPr lang="en-US" altLang="ko-KR" dirty="0"/>
          </a:p>
          <a:p>
            <a:r>
              <a:rPr lang="ko-KR" altLang="en-US" dirty="0"/>
              <a:t>접속 후 아이디를 만들어 로그인한다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 err="1"/>
              <a:t>파이썬프로그래밍</a:t>
            </a:r>
            <a:r>
              <a:rPr lang="en-US" altLang="ko-KR" dirty="0"/>
              <a:t>”</a:t>
            </a:r>
            <a:r>
              <a:rPr lang="ko-KR" altLang="en-US" dirty="0"/>
              <a:t> 강좌를 찾은 후 수강신청 한다</a:t>
            </a:r>
            <a:endParaRPr lang="en-US" altLang="ko-KR" dirty="0"/>
          </a:p>
          <a:p>
            <a:r>
              <a:rPr lang="ko-KR" altLang="en-US" dirty="0"/>
              <a:t>매주 </a:t>
            </a:r>
            <a:r>
              <a:rPr lang="en-US" altLang="ko-KR" dirty="0"/>
              <a:t>3</a:t>
            </a:r>
            <a:r>
              <a:rPr lang="ko-KR" altLang="en-US" dirty="0"/>
              <a:t>개 강의를 수강한다</a:t>
            </a:r>
            <a:endParaRPr lang="en-US" altLang="ko-KR" dirty="0"/>
          </a:p>
          <a:p>
            <a:r>
              <a:rPr lang="ko-KR" altLang="en-US" dirty="0"/>
              <a:t>수강생은 </a:t>
            </a:r>
            <a:r>
              <a:rPr lang="en-US" altLang="ko-KR" dirty="0" err="1"/>
              <a:t>Kmooc</a:t>
            </a:r>
            <a:r>
              <a:rPr lang="en-US" altLang="ko-KR" dirty="0"/>
              <a:t> </a:t>
            </a:r>
            <a:r>
              <a:rPr lang="ko-KR" altLang="en-US" dirty="0"/>
              <a:t>의 숙제는 하지 않아도 되며</a:t>
            </a:r>
            <a:r>
              <a:rPr lang="en-US" altLang="ko-KR" dirty="0"/>
              <a:t>, </a:t>
            </a:r>
            <a:r>
              <a:rPr lang="en-US" altLang="ko-KR" dirty="0" err="1"/>
              <a:t>hisnet</a:t>
            </a:r>
            <a:r>
              <a:rPr lang="ko-KR" altLang="en-US" dirty="0"/>
              <a:t>에 공지되는 코딩 숙제를 하여야 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955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Attendance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튜터링</a:t>
            </a:r>
            <a:r>
              <a:rPr lang="ko-KR" altLang="en-US" dirty="0"/>
              <a:t> 시간에 </a:t>
            </a:r>
            <a:r>
              <a:rPr lang="en-US" altLang="ko-KR" dirty="0"/>
              <a:t>10</a:t>
            </a:r>
            <a:r>
              <a:rPr lang="ko-KR" altLang="en-US" dirty="0"/>
              <a:t>회 이상 참여 의무</a:t>
            </a:r>
            <a:r>
              <a:rPr lang="en-US" altLang="ko-KR" dirty="0"/>
              <a:t>, </a:t>
            </a:r>
            <a:r>
              <a:rPr lang="ko-KR" altLang="en-US" dirty="0"/>
              <a:t>출결 성적에 반영</a:t>
            </a:r>
            <a:endParaRPr lang="en-US" altLang="ko-KR" dirty="0"/>
          </a:p>
          <a:p>
            <a:r>
              <a:rPr lang="ko-KR" altLang="en-US" dirty="0"/>
              <a:t>시작 후 </a:t>
            </a:r>
            <a:r>
              <a:rPr lang="en-US" altLang="ko-KR" dirty="0"/>
              <a:t>15</a:t>
            </a:r>
            <a:r>
              <a:rPr lang="ko-KR" altLang="en-US" dirty="0"/>
              <a:t>분 이내 입실 시 지각</a:t>
            </a:r>
            <a:r>
              <a:rPr lang="en-US" altLang="ko-KR" dirty="0"/>
              <a:t>, </a:t>
            </a:r>
            <a:r>
              <a:rPr lang="ko-KR" altLang="en-US" dirty="0"/>
              <a:t>수업시작시간 </a:t>
            </a:r>
            <a:r>
              <a:rPr lang="en-US" altLang="ko-KR" dirty="0"/>
              <a:t>15</a:t>
            </a:r>
            <a:r>
              <a:rPr lang="ko-KR" altLang="en-US" dirty="0"/>
              <a:t>분 지나서 입실하면 결석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회 지각 시 한번 결석으로 처리한다</a:t>
            </a:r>
            <a:endParaRPr lang="en-US" altLang="ko-KR" dirty="0"/>
          </a:p>
          <a:p>
            <a:r>
              <a:rPr lang="ko-KR" altLang="en-US" dirty="0" err="1"/>
              <a:t>공결은</a:t>
            </a:r>
            <a:r>
              <a:rPr lang="ko-KR" altLang="en-US" dirty="0"/>
              <a:t> 한 학기에 한번만 인정 가능</a:t>
            </a:r>
            <a:r>
              <a:rPr lang="en-US" altLang="ko-KR" dirty="0"/>
              <a:t>, </a:t>
            </a:r>
            <a:r>
              <a:rPr lang="ko-KR" altLang="en-US" dirty="0" err="1"/>
              <a:t>공결</a:t>
            </a:r>
            <a:r>
              <a:rPr lang="ko-KR" altLang="en-US" dirty="0"/>
              <a:t> 시 근거서류를 제시한다</a:t>
            </a:r>
            <a:endParaRPr lang="en-US" altLang="ko-KR" dirty="0"/>
          </a:p>
          <a:p>
            <a:r>
              <a:rPr lang="ko-KR" altLang="en-US" dirty="0"/>
              <a:t>대출이나 출석에 대한 </a:t>
            </a:r>
            <a:r>
              <a:rPr lang="ko-KR" altLang="en-US" dirty="0" err="1"/>
              <a:t>치팅</a:t>
            </a:r>
            <a:r>
              <a:rPr lang="ko-KR" altLang="en-US" dirty="0"/>
              <a:t> 발견 시 </a:t>
            </a:r>
            <a:endParaRPr lang="en-US" altLang="ko-KR" dirty="0"/>
          </a:p>
          <a:p>
            <a:pPr lvl="1"/>
            <a:r>
              <a:rPr lang="ko-KR" altLang="en-US" dirty="0"/>
              <a:t>성적이 </a:t>
            </a:r>
            <a:r>
              <a:rPr lang="en-US" altLang="ko-KR" dirty="0"/>
              <a:t>F</a:t>
            </a:r>
            <a:r>
              <a:rPr lang="ko-KR" altLang="en-US" dirty="0"/>
              <a:t>처리된다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613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중간고사 </a:t>
            </a:r>
            <a:r>
              <a:rPr lang="en-US" altLang="ko-KR" dirty="0"/>
              <a:t>: 20%</a:t>
            </a:r>
          </a:p>
          <a:p>
            <a:r>
              <a:rPr lang="ko-KR" altLang="en-US" dirty="0"/>
              <a:t>기말고사 </a:t>
            </a:r>
            <a:r>
              <a:rPr lang="en-US" altLang="ko-KR" dirty="0"/>
              <a:t>: 25%</a:t>
            </a:r>
          </a:p>
          <a:p>
            <a:r>
              <a:rPr lang="ko-KR" altLang="en-US" dirty="0"/>
              <a:t>퀴즈</a:t>
            </a:r>
            <a:r>
              <a:rPr lang="en-US" altLang="ko-KR" dirty="0"/>
              <a:t>(</a:t>
            </a:r>
            <a:r>
              <a:rPr lang="ko-KR" altLang="en-US" dirty="0"/>
              <a:t>여러 번</a:t>
            </a:r>
            <a:r>
              <a:rPr lang="en-US" altLang="ko-KR" dirty="0"/>
              <a:t>) : 30%</a:t>
            </a:r>
          </a:p>
          <a:p>
            <a:r>
              <a:rPr lang="ko-KR" altLang="en-US" dirty="0"/>
              <a:t>개인별 숙제 </a:t>
            </a:r>
            <a:r>
              <a:rPr lang="en-US" altLang="ko-KR" dirty="0"/>
              <a:t>: 20%</a:t>
            </a:r>
          </a:p>
          <a:p>
            <a:r>
              <a:rPr lang="ko-KR" altLang="en-US" dirty="0"/>
              <a:t>출석 및 수업참여도 </a:t>
            </a:r>
            <a:r>
              <a:rPr lang="en-US" altLang="ko-KR" dirty="0"/>
              <a:t>: 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35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Grading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절대평가</a:t>
            </a:r>
            <a:endParaRPr lang="en-US" altLang="ko-KR" dirty="0"/>
          </a:p>
          <a:p>
            <a:pPr lvl="1"/>
            <a:r>
              <a:rPr lang="en-US" altLang="ko-KR" dirty="0"/>
              <a:t>100.00 ~ 95.00  A+</a:t>
            </a:r>
          </a:p>
          <a:p>
            <a:pPr lvl="1"/>
            <a:r>
              <a:rPr lang="en-US" altLang="ko-KR" dirty="0"/>
              <a:t>94.99  ~ 90.00   A0</a:t>
            </a:r>
          </a:p>
          <a:p>
            <a:pPr lvl="1"/>
            <a:r>
              <a:rPr lang="en-US" altLang="ko-KR" dirty="0"/>
              <a:t>89.99  ~ 85.00   B+</a:t>
            </a:r>
          </a:p>
          <a:p>
            <a:pPr lvl="1"/>
            <a:r>
              <a:rPr lang="en-US" altLang="ko-KR" dirty="0"/>
              <a:t>84.99  ~ 80.00   B0</a:t>
            </a:r>
          </a:p>
          <a:p>
            <a:pPr lvl="1"/>
            <a:r>
              <a:rPr lang="en-US" altLang="ko-KR" dirty="0"/>
              <a:t>79.99  ~ 70.00   C+</a:t>
            </a:r>
          </a:p>
          <a:p>
            <a:pPr lvl="1"/>
            <a:r>
              <a:rPr lang="en-US" altLang="ko-KR" dirty="0"/>
              <a:t>69.99  ~ 65.00   C0</a:t>
            </a:r>
          </a:p>
          <a:p>
            <a:pPr lvl="1"/>
            <a:r>
              <a:rPr lang="en-US" altLang="ko-KR" dirty="0"/>
              <a:t>64.99  ~ 62.00   D+</a:t>
            </a:r>
          </a:p>
          <a:p>
            <a:pPr lvl="1"/>
            <a:r>
              <a:rPr lang="en-US" altLang="ko-KR" dirty="0"/>
              <a:t>61.99  ~ 60.00   D0</a:t>
            </a:r>
          </a:p>
          <a:p>
            <a:pPr lvl="1"/>
            <a:r>
              <a:rPr lang="en-US" altLang="ko-KR" dirty="0"/>
              <a:t>59.99  ~  0         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64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549</Words>
  <Application>Microsoft Office PowerPoint</Application>
  <PresentationFormat>와이드스크린</PresentationFormat>
  <Paragraphs>87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이온</vt:lpstr>
      <vt:lpstr>파이썬 프로그래밍</vt:lpstr>
      <vt:lpstr>Intoduction</vt:lpstr>
      <vt:lpstr>Introduction</vt:lpstr>
      <vt:lpstr>Course Objectives </vt:lpstr>
      <vt:lpstr>Resources/Help</vt:lpstr>
      <vt:lpstr>Online lecture</vt:lpstr>
      <vt:lpstr>Attendance</vt:lpstr>
      <vt:lpstr>Grading</vt:lpstr>
      <vt:lpstr>Grading Policy</vt:lpstr>
      <vt:lpstr>Homeworks</vt:lpstr>
      <vt:lpstr>Recommendation</vt:lpstr>
      <vt:lpstr>Cheating</vt:lpstr>
      <vt:lpstr>Class culture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Kyungmi Kim</dc:creator>
  <cp:lastModifiedBy>pauljeon44@naver.com</cp:lastModifiedBy>
  <cp:revision>62</cp:revision>
  <dcterms:created xsi:type="dcterms:W3CDTF">2014-02-27T05:37:07Z</dcterms:created>
  <dcterms:modified xsi:type="dcterms:W3CDTF">2020-02-29T06:52:50Z</dcterms:modified>
</cp:coreProperties>
</file>