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9" r:id="rId7"/>
    <p:sldId id="280" r:id="rId8"/>
    <p:sldId id="281" r:id="rId9"/>
    <p:sldId id="282" r:id="rId10"/>
    <p:sldId id="285" r:id="rId11"/>
    <p:sldId id="286" r:id="rId12"/>
    <p:sldId id="292" r:id="rId13"/>
    <p:sldId id="293" r:id="rId14"/>
    <p:sldId id="304" r:id="rId15"/>
    <p:sldId id="294" r:id="rId16"/>
    <p:sldId id="295" r:id="rId17"/>
    <p:sldId id="311" r:id="rId18"/>
    <p:sldId id="312" r:id="rId19"/>
    <p:sldId id="308" r:id="rId20"/>
    <p:sldId id="310" r:id="rId21"/>
    <p:sldId id="313" r:id="rId22"/>
    <p:sldId id="299" r:id="rId23"/>
    <p:sldId id="300" r:id="rId24"/>
    <p:sldId id="305" r:id="rId25"/>
    <p:sldId id="287" r:id="rId26"/>
    <p:sldId id="288" r:id="rId27"/>
    <p:sldId id="289" r:id="rId28"/>
    <p:sldId id="291" r:id="rId29"/>
    <p:sldId id="290" r:id="rId30"/>
    <p:sldId id="306" r:id="rId31"/>
    <p:sldId id="330" r:id="rId32"/>
    <p:sldId id="331" r:id="rId33"/>
    <p:sldId id="332" r:id="rId34"/>
    <p:sldId id="333" r:id="rId35"/>
    <p:sldId id="301" r:id="rId36"/>
    <p:sldId id="302" r:id="rId37"/>
    <p:sldId id="303" r:id="rId38"/>
    <p:sldId id="27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9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932" autoAdjust="0"/>
  </p:normalViewPr>
  <p:slideViewPr>
    <p:cSldViewPr snapToGrid="0">
      <p:cViewPr varScale="1">
        <p:scale>
          <a:sx n="86" d="100"/>
          <a:sy n="86" d="100"/>
        </p:scale>
        <p:origin x="9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6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5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0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3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7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1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82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9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3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2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1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8A10-F336-4BC2-A847-7785FD28DA80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3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논리연습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기초 연습</a:t>
            </a:r>
          </a:p>
        </p:txBody>
      </p:sp>
    </p:spTree>
    <p:extLst>
      <p:ext uri="{BB962C8B-B14F-4D97-AF65-F5344CB8AC3E}">
        <p14:creationId xmlns:p14="http://schemas.microsoft.com/office/powerpoint/2010/main" val="378667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Kg </a:t>
            </a:r>
            <a:r>
              <a:rPr lang="ko-KR" altLang="en-US" dirty="0"/>
              <a:t>단위로 무게를 입력 받아서 </a:t>
            </a:r>
            <a:r>
              <a:rPr lang="ko-KR" altLang="en-US" dirty="0" err="1"/>
              <a:t>온즈</a:t>
            </a:r>
            <a:r>
              <a:rPr lang="en-US" altLang="ko-KR" dirty="0"/>
              <a:t>(</a:t>
            </a:r>
            <a:r>
              <a:rPr lang="en-US" altLang="ko-KR" dirty="0" err="1"/>
              <a:t>oz</a:t>
            </a:r>
            <a:r>
              <a:rPr lang="en-US" altLang="ko-KR" dirty="0"/>
              <a:t>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파운드</a:t>
            </a:r>
            <a:r>
              <a:rPr lang="en-US" altLang="ko-KR" dirty="0"/>
              <a:t>(pound)</a:t>
            </a:r>
            <a:r>
              <a:rPr lang="ko-KR" altLang="en-US" dirty="0"/>
              <a:t>로 바꾸어 출력한다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1kg</a:t>
            </a:r>
            <a:r>
              <a:rPr lang="ko-KR" altLang="en-US" dirty="0"/>
              <a:t>은 </a:t>
            </a:r>
            <a:r>
              <a:rPr lang="en-US" altLang="ko-KR" dirty="0"/>
              <a:t>35.2739oz, 1pound</a:t>
            </a:r>
            <a:r>
              <a:rPr lang="ko-KR" altLang="en-US" dirty="0"/>
              <a:t>는 </a:t>
            </a:r>
            <a:r>
              <a:rPr lang="en-US" altLang="ko-KR" dirty="0"/>
              <a:t>16oz</a:t>
            </a:r>
            <a:br>
              <a:rPr lang="en-US" altLang="ko-KR" dirty="0"/>
            </a:br>
            <a:r>
              <a:rPr lang="en-US" altLang="ko-KR" dirty="0"/>
              <a:t>1pound</a:t>
            </a:r>
            <a:r>
              <a:rPr lang="ko-KR" altLang="en-US" dirty="0"/>
              <a:t>는 </a:t>
            </a:r>
            <a:r>
              <a:rPr lang="en-US" altLang="ko-KR" dirty="0"/>
              <a:t>453.59g, 1oz</a:t>
            </a:r>
            <a:r>
              <a:rPr lang="ko-KR" altLang="en-US" dirty="0"/>
              <a:t>는 </a:t>
            </a:r>
            <a:r>
              <a:rPr lang="en-US" altLang="ko-KR" dirty="0"/>
              <a:t>28.35g</a:t>
            </a:r>
          </a:p>
          <a:p>
            <a:r>
              <a:rPr lang="en-US" altLang="ko-KR" dirty="0"/>
              <a:t>1kg</a:t>
            </a:r>
            <a:r>
              <a:rPr lang="ko-KR" altLang="en-US" dirty="0"/>
              <a:t>는</a:t>
            </a:r>
            <a:r>
              <a:rPr lang="en-US" altLang="ko-KR" dirty="0"/>
              <a:t> 2pound 3.27oz .. </a:t>
            </a:r>
            <a:r>
              <a:rPr lang="ko-KR" altLang="en-US" dirty="0"/>
              <a:t>라고 출력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54653"/>
              </p:ext>
            </p:extLst>
          </p:nvPr>
        </p:nvGraphicFramePr>
        <p:xfrm>
          <a:off x="1729092" y="4001294"/>
          <a:ext cx="8128000" cy="21434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47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무게를 </a:t>
                      </a:r>
                      <a:r>
                        <a:rPr lang="en-US" altLang="ko-KR" dirty="0"/>
                        <a:t>kg</a:t>
                      </a:r>
                      <a:r>
                        <a:rPr lang="ko-KR" altLang="en-US" dirty="0"/>
                        <a:t>단위로 입력 받는다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47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(kg)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Kg*1000</a:t>
                      </a:r>
                      <a:r>
                        <a:rPr lang="ko-KR" altLang="en-US" dirty="0"/>
                        <a:t>을 </a:t>
                      </a:r>
                      <a:r>
                        <a:rPr lang="en-US" altLang="ko-KR" dirty="0"/>
                        <a:t>gram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gram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453.59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pound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(gram – 453.59*pound) / 28.35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oz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47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(kg,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pound, oz)</a:t>
                      </a:r>
                      <a:r>
                        <a:rPr lang="ko-KR" altLang="en-US" dirty="0"/>
                        <a:t>에 저장된 값을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41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4,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1BB2247-410E-4F6C-BB30-C594E578CEC4}"/>
              </a:ext>
            </a:extLst>
          </p:cNvPr>
          <p:cNvGrpSpPr/>
          <p:nvPr/>
        </p:nvGrpSpPr>
        <p:grpSpPr>
          <a:xfrm>
            <a:off x="653727" y="1407933"/>
            <a:ext cx="10567371" cy="5143040"/>
            <a:chOff x="3266854" y="1511074"/>
            <a:chExt cx="10567371" cy="5143040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AA4F927B-F791-4112-84BD-7D1FD0D8059B}"/>
                </a:ext>
              </a:extLst>
            </p:cNvPr>
            <p:cNvSpPr/>
            <p:nvPr/>
          </p:nvSpPr>
          <p:spPr>
            <a:xfrm>
              <a:off x="3377227" y="1511074"/>
              <a:ext cx="2875720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FF9F400-59B2-42F3-9DA5-B0DDA3A91152}"/>
                </a:ext>
              </a:extLst>
            </p:cNvPr>
            <p:cNvCxnSpPr/>
            <p:nvPr/>
          </p:nvCxnSpPr>
          <p:spPr>
            <a:xfrm>
              <a:off x="4791896" y="2052551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C46FD7EB-F2E4-413A-86B4-83AE8AF9AECD}"/>
                </a:ext>
              </a:extLst>
            </p:cNvPr>
            <p:cNvSpPr/>
            <p:nvPr/>
          </p:nvSpPr>
          <p:spPr>
            <a:xfrm>
              <a:off x="10893667" y="6219366"/>
              <a:ext cx="2756451" cy="434748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END</a:t>
              </a:r>
              <a:endParaRPr lang="ko-KR" altLang="en-US" sz="2400" dirty="0"/>
            </a:p>
          </p:txBody>
        </p: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37965172-899A-4814-9180-15CF3786DC41}"/>
                </a:ext>
              </a:extLst>
            </p:cNvPr>
            <p:cNvSpPr/>
            <p:nvPr/>
          </p:nvSpPr>
          <p:spPr>
            <a:xfrm>
              <a:off x="3266854" y="2280656"/>
              <a:ext cx="3050079" cy="583096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Kg</a:t>
              </a:r>
              <a:r>
                <a:rPr lang="ko-KR" altLang="en-US" sz="1600" dirty="0"/>
                <a:t>단위 무게 입력</a:t>
              </a:r>
              <a:r>
                <a:rPr lang="en-US" altLang="ko-KR" sz="1600" dirty="0"/>
                <a:t>, kg</a:t>
              </a:r>
              <a:r>
                <a:rPr lang="ko-KR" altLang="en-US" sz="1600" dirty="0"/>
                <a:t>에 저장</a:t>
              </a:r>
              <a:endParaRPr lang="ko-KR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9" name="순서도: 문서 8">
              <a:extLst>
                <a:ext uri="{FF2B5EF4-FFF2-40B4-BE49-F238E27FC236}">
                  <a16:creationId xmlns:a16="http://schemas.microsoft.com/office/drawing/2014/main" id="{FCE78DD8-317F-47D9-A69F-B25467438C9E}"/>
                </a:ext>
              </a:extLst>
            </p:cNvPr>
            <p:cNvSpPr/>
            <p:nvPr/>
          </p:nvSpPr>
          <p:spPr>
            <a:xfrm>
              <a:off x="10958505" y="4613137"/>
              <a:ext cx="2875720" cy="973822"/>
            </a:xfrm>
            <a:prstGeom prst="flowChartDocumen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kg, pound, oz</a:t>
              </a:r>
              <a:endParaRPr lang="ko-KR" altLang="en-US" sz="24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7320CD5-1E80-4B3E-AB3D-E570E369F9D0}"/>
                </a:ext>
              </a:extLst>
            </p:cNvPr>
            <p:cNvCxnSpPr>
              <a:cxnSpLocks/>
            </p:cNvCxnSpPr>
            <p:nvPr/>
          </p:nvCxnSpPr>
          <p:spPr>
            <a:xfrm>
              <a:off x="6622876" y="3772248"/>
              <a:ext cx="3693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65E640-F291-4A67-B3E5-C0C15446B1C7}"/>
              </a:ext>
            </a:extLst>
          </p:cNvPr>
          <p:cNvCxnSpPr>
            <a:cxnSpLocks/>
          </p:cNvCxnSpPr>
          <p:nvPr/>
        </p:nvCxnSpPr>
        <p:spPr>
          <a:xfrm>
            <a:off x="9658766" y="5529985"/>
            <a:ext cx="1" cy="348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BA92F5-312D-4F79-833A-714399A2DD0E}"/>
              </a:ext>
            </a:extLst>
          </p:cNvPr>
          <p:cNvSpPr/>
          <p:nvPr/>
        </p:nvSpPr>
        <p:spPr>
          <a:xfrm>
            <a:off x="4509944" y="4592277"/>
            <a:ext cx="3050075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(gram-453.59*pound)/28.35</a:t>
            </a:r>
            <a:r>
              <a:rPr lang="ko-KR" altLang="en-US" sz="1600" dirty="0"/>
              <a:t>를</a:t>
            </a:r>
            <a:endParaRPr lang="en-US" altLang="ko-KR" sz="1600" dirty="0"/>
          </a:p>
          <a:p>
            <a:pPr algn="ctr"/>
            <a:r>
              <a:rPr lang="en-US" altLang="ko-KR" sz="1600" dirty="0"/>
              <a:t>o</a:t>
            </a:r>
            <a:r>
              <a:rPr lang="en-US" altLang="ko-KR" sz="1600" dirty="0">
                <a:solidFill>
                  <a:schemeClr val="dk1"/>
                </a:solidFill>
              </a:rPr>
              <a:t>z</a:t>
            </a:r>
            <a:r>
              <a:rPr lang="ko-KR" altLang="en-US" sz="1600" dirty="0">
                <a:solidFill>
                  <a:schemeClr val="dk1"/>
                </a:solidFill>
              </a:rPr>
              <a:t>에 저장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307E2B5-A9A4-42B7-A0BF-0C7AE5777235}"/>
              </a:ext>
            </a:extLst>
          </p:cNvPr>
          <p:cNvCxnSpPr>
            <a:cxnSpLocks/>
          </p:cNvCxnSpPr>
          <p:nvPr/>
        </p:nvCxnSpPr>
        <p:spPr>
          <a:xfrm>
            <a:off x="7730682" y="4966276"/>
            <a:ext cx="369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9507B9D-467A-4854-BBAF-403200DF6872}"/>
              </a:ext>
            </a:extLst>
          </p:cNvPr>
          <p:cNvCxnSpPr>
            <a:cxnSpLocks/>
          </p:cNvCxnSpPr>
          <p:nvPr/>
        </p:nvCxnSpPr>
        <p:spPr>
          <a:xfrm>
            <a:off x="6034981" y="4170318"/>
            <a:ext cx="0" cy="339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8AE67D-BD98-4050-B635-37539EB4448E}"/>
              </a:ext>
            </a:extLst>
          </p:cNvPr>
          <p:cNvSpPr/>
          <p:nvPr/>
        </p:nvSpPr>
        <p:spPr>
          <a:xfrm>
            <a:off x="753440" y="3253549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dk1"/>
                </a:solidFill>
              </a:rPr>
              <a:t>Kg*1000</a:t>
            </a:r>
            <a:r>
              <a:rPr lang="ko-KR" altLang="en-US" dirty="0">
                <a:solidFill>
                  <a:schemeClr val="dk1"/>
                </a:solidFill>
              </a:rPr>
              <a:t>을 </a:t>
            </a:r>
            <a:r>
              <a:rPr lang="en-US" altLang="ko-KR" dirty="0">
                <a:solidFill>
                  <a:schemeClr val="dk1"/>
                </a:solidFill>
              </a:rPr>
              <a:t>gram</a:t>
            </a:r>
            <a:r>
              <a:rPr lang="ko-KR" altLang="en-US" dirty="0">
                <a:solidFill>
                  <a:schemeClr val="dk1"/>
                </a:solidFill>
              </a:rPr>
              <a:t>에 </a:t>
            </a:r>
            <a:r>
              <a:rPr lang="ko-KR" altLang="en-US" dirty="0"/>
              <a:t>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358782-70C9-4DCA-B521-B9E8F94A1FB8}"/>
              </a:ext>
            </a:extLst>
          </p:cNvPr>
          <p:cNvSpPr/>
          <p:nvPr/>
        </p:nvSpPr>
        <p:spPr>
          <a:xfrm>
            <a:off x="4597122" y="3264712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gram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453.59</a:t>
            </a:r>
            <a:r>
              <a:rPr lang="ko-KR" altLang="en-US" dirty="0"/>
              <a:t>를</a:t>
            </a:r>
            <a:endParaRPr lang="en-US" altLang="ko-KR" dirty="0"/>
          </a:p>
          <a:p>
            <a:pPr algn="ctr"/>
            <a:r>
              <a:rPr lang="en-US" altLang="ko-KR" dirty="0">
                <a:solidFill>
                  <a:schemeClr val="dk1"/>
                </a:solidFill>
              </a:rPr>
              <a:t>pound</a:t>
            </a:r>
            <a:r>
              <a:rPr lang="ko-KR" altLang="en-US" dirty="0">
                <a:solidFill>
                  <a:schemeClr val="dk1"/>
                </a:solidFill>
              </a:rPr>
              <a:t>에 저장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9962498-8EC9-4A6B-9DFA-08B80C3FA09B}"/>
              </a:ext>
            </a:extLst>
          </p:cNvPr>
          <p:cNvCxnSpPr/>
          <p:nvPr/>
        </p:nvCxnSpPr>
        <p:spPr>
          <a:xfrm>
            <a:off x="2038577" y="2943711"/>
            <a:ext cx="0" cy="213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89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</a:t>
            </a:r>
            <a:r>
              <a:rPr lang="en-US" altLang="ko-KR" dirty="0"/>
              <a:t>5</a:t>
            </a:r>
            <a:r>
              <a:rPr lang="ko-KR" altLang="en-US" dirty="0"/>
              <a:t>개를 입력 받아 그 중에서 제일 큰 수와 합계를 구하여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74043"/>
              </p:ext>
            </p:extLst>
          </p:nvPr>
        </p:nvGraphicFramePr>
        <p:xfrm>
          <a:off x="1859721" y="3381766"/>
          <a:ext cx="8128000" cy="24350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숫자</a:t>
                      </a:r>
                      <a:r>
                        <a:rPr lang="en-US" altLang="ko-KR" dirty="0"/>
                        <a:t> 5</a:t>
                      </a:r>
                      <a:r>
                        <a:rPr lang="ko-KR" altLang="en-US" dirty="0"/>
                        <a:t>개를 입력 받는다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(N1,N2,N3,N4,N5)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숫자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개를 서로 비교하여 가장 큰 숫자를 찾아내고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(max)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 숫자의 합을 변수</a:t>
                      </a:r>
                      <a:r>
                        <a:rPr lang="en-US" altLang="ko-KR" dirty="0"/>
                        <a:t>(sum)</a:t>
                      </a:r>
                      <a:r>
                        <a:rPr lang="ko-KR" altLang="en-US" dirty="0"/>
                        <a:t>에 저장한다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(max,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sum)</a:t>
                      </a:r>
                      <a:r>
                        <a:rPr lang="ko-KR" altLang="en-US" dirty="0"/>
                        <a:t>에 저장된 값을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6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5,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FA5964A-2AD9-4E9E-824F-4C1F0A8FFCF1}"/>
              </a:ext>
            </a:extLst>
          </p:cNvPr>
          <p:cNvGrpSpPr/>
          <p:nvPr/>
        </p:nvGrpSpPr>
        <p:grpSpPr>
          <a:xfrm>
            <a:off x="2579345" y="1516930"/>
            <a:ext cx="3608352" cy="1845608"/>
            <a:chOff x="3266854" y="1511074"/>
            <a:chExt cx="3608352" cy="1845608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7372FF14-C1A7-494B-AB6D-E8A1C11F556D}"/>
                </a:ext>
              </a:extLst>
            </p:cNvPr>
            <p:cNvSpPr/>
            <p:nvPr/>
          </p:nvSpPr>
          <p:spPr>
            <a:xfrm>
              <a:off x="3377227" y="1511074"/>
              <a:ext cx="2875720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6E15D179-EAE6-4FA0-B507-30B5641E2363}"/>
                </a:ext>
              </a:extLst>
            </p:cNvPr>
            <p:cNvCxnSpPr/>
            <p:nvPr/>
          </p:nvCxnSpPr>
          <p:spPr>
            <a:xfrm>
              <a:off x="4791896" y="2052551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E42316C4-3758-4515-9CBE-BF4E6D162DE7}"/>
                </a:ext>
              </a:extLst>
            </p:cNvPr>
            <p:cNvSpPr/>
            <p:nvPr/>
          </p:nvSpPr>
          <p:spPr>
            <a:xfrm>
              <a:off x="3266854" y="2280655"/>
              <a:ext cx="3050079" cy="1076027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5</a:t>
              </a:r>
              <a:r>
                <a:rPr lang="ko-KR" altLang="en-US" sz="1600" dirty="0"/>
                <a:t>개 숫자입력</a:t>
              </a:r>
              <a:r>
                <a:rPr lang="en-US" altLang="ko-KR" sz="1600" dirty="0"/>
                <a:t>, </a:t>
              </a:r>
            </a:p>
            <a:p>
              <a:pPr algn="ctr"/>
              <a:r>
                <a:rPr lang="ko-KR" altLang="en-US" sz="1600" dirty="0"/>
                <a:t>각각</a:t>
              </a:r>
              <a:r>
                <a:rPr lang="en-US" altLang="ko-KR" sz="1600" dirty="0"/>
                <a:t> N1,N2,N3,N4,N5</a:t>
              </a:r>
              <a:r>
                <a:rPr lang="ko-KR" altLang="en-US" sz="1600" dirty="0"/>
                <a:t>에 저장</a:t>
              </a:r>
              <a:endParaRPr lang="ko-KR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2399A90-3D34-458E-8F91-28549D0746F0}"/>
                </a:ext>
              </a:extLst>
            </p:cNvPr>
            <p:cNvCxnSpPr>
              <a:cxnSpLocks/>
            </p:cNvCxnSpPr>
            <p:nvPr/>
          </p:nvCxnSpPr>
          <p:spPr>
            <a:xfrm>
              <a:off x="6505861" y="2466616"/>
              <a:ext cx="3693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1CCA59DE-BFF3-463D-9EF4-1D0C5BD25BD4}"/>
              </a:ext>
            </a:extLst>
          </p:cNvPr>
          <p:cNvSpPr/>
          <p:nvPr/>
        </p:nvSpPr>
        <p:spPr>
          <a:xfrm>
            <a:off x="7479709" y="2201600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N1 &gt; N2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D48DF9-519A-4B8E-ABB7-40387886A7E9}"/>
              </a:ext>
            </a:extLst>
          </p:cNvPr>
          <p:cNvSpPr txBox="1"/>
          <p:nvPr/>
        </p:nvSpPr>
        <p:spPr>
          <a:xfrm>
            <a:off x="10581323" y="2271979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DA44AA-48DE-4709-93EC-71080DD57F5E}"/>
              </a:ext>
            </a:extLst>
          </p:cNvPr>
          <p:cNvSpPr txBox="1"/>
          <p:nvPr/>
        </p:nvSpPr>
        <p:spPr>
          <a:xfrm>
            <a:off x="7070448" y="2271979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꺾인 연결선 13">
            <a:extLst>
              <a:ext uri="{FF2B5EF4-FFF2-40B4-BE49-F238E27FC236}">
                <a16:creationId xmlns:a16="http://schemas.microsoft.com/office/drawing/2014/main" id="{32C1D593-6168-4CD6-A3BB-2BB62AD483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69816" y="2799919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5" name="꺾인 연결선 6">
            <a:extLst>
              <a:ext uri="{FF2B5EF4-FFF2-40B4-BE49-F238E27FC236}">
                <a16:creationId xmlns:a16="http://schemas.microsoft.com/office/drawing/2014/main" id="{69883937-B1B8-4295-A780-69DBFAE0F530}"/>
              </a:ext>
            </a:extLst>
          </p:cNvPr>
          <p:cNvCxnSpPr/>
          <p:nvPr/>
        </p:nvCxnSpPr>
        <p:spPr>
          <a:xfrm>
            <a:off x="10542293" y="2799919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3AC9C7-4B4A-48D1-95E9-9027767E3DDC}"/>
              </a:ext>
            </a:extLst>
          </p:cNvPr>
          <p:cNvSpPr/>
          <p:nvPr/>
        </p:nvSpPr>
        <p:spPr>
          <a:xfrm>
            <a:off x="5709953" y="3594213"/>
            <a:ext cx="2585977" cy="66114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N1</a:t>
            </a:r>
            <a:r>
              <a:rPr lang="ko-KR" altLang="en-US" sz="1600" dirty="0"/>
              <a:t>을 </a:t>
            </a:r>
            <a:r>
              <a:rPr lang="en-US" altLang="ko-KR" sz="1600" dirty="0"/>
              <a:t>max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42DF51-8856-46EE-8711-C3208FE3AC21}"/>
              </a:ext>
            </a:extLst>
          </p:cNvPr>
          <p:cNvSpPr/>
          <p:nvPr/>
        </p:nvSpPr>
        <p:spPr>
          <a:xfrm>
            <a:off x="9288334" y="3644878"/>
            <a:ext cx="2585977" cy="66114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N2</a:t>
            </a:r>
            <a:r>
              <a:rPr lang="ko-KR" altLang="en-US" sz="1600" dirty="0"/>
              <a:t>을 </a:t>
            </a:r>
            <a:r>
              <a:rPr lang="en-US" altLang="ko-KR" sz="1600" dirty="0"/>
              <a:t>max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cxnSp>
        <p:nvCxnSpPr>
          <p:cNvPr id="28" name="꺾인 연결선 8">
            <a:extLst>
              <a:ext uri="{FF2B5EF4-FFF2-40B4-BE49-F238E27FC236}">
                <a16:creationId xmlns:a16="http://schemas.microsoft.com/office/drawing/2014/main" id="{13F859CB-28E7-4EBC-8504-01D74B8A5045}"/>
              </a:ext>
            </a:extLst>
          </p:cNvPr>
          <p:cNvCxnSpPr/>
          <p:nvPr/>
        </p:nvCxnSpPr>
        <p:spPr>
          <a:xfrm rot="5400000">
            <a:off x="9602934" y="3702100"/>
            <a:ext cx="424535" cy="1610302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9" name="꺾인 연결선 14">
            <a:extLst>
              <a:ext uri="{FF2B5EF4-FFF2-40B4-BE49-F238E27FC236}">
                <a16:creationId xmlns:a16="http://schemas.microsoft.com/office/drawing/2014/main" id="{B2C328EA-C930-4AEE-9BE5-03E8C1D3535D}"/>
              </a:ext>
            </a:extLst>
          </p:cNvPr>
          <p:cNvCxnSpPr/>
          <p:nvPr/>
        </p:nvCxnSpPr>
        <p:spPr>
          <a:xfrm rot="16200000" flipH="1">
            <a:off x="7782732" y="3842427"/>
            <a:ext cx="468416" cy="1285767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46D1779-D5A8-40E0-BE60-B4275CF049D4}"/>
              </a:ext>
            </a:extLst>
          </p:cNvPr>
          <p:cNvCxnSpPr/>
          <p:nvPr/>
        </p:nvCxnSpPr>
        <p:spPr>
          <a:xfrm flipV="1">
            <a:off x="8606816" y="4717921"/>
            <a:ext cx="582040" cy="1598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045F9CE-6210-4B36-A90E-6CF138EC5F18}"/>
              </a:ext>
            </a:extLst>
          </p:cNvPr>
          <p:cNvCxnSpPr>
            <a:cxnSpLocks/>
          </p:cNvCxnSpPr>
          <p:nvPr/>
        </p:nvCxnSpPr>
        <p:spPr>
          <a:xfrm flipH="1">
            <a:off x="9037609" y="4717921"/>
            <a:ext cx="1" cy="658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89C77396-6E68-477F-A0AC-5AD69C8B1876}"/>
              </a:ext>
            </a:extLst>
          </p:cNvPr>
          <p:cNvSpPr/>
          <p:nvPr/>
        </p:nvSpPr>
        <p:spPr>
          <a:xfrm>
            <a:off x="8486589" y="5209547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71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1CCA59DE-BFF3-463D-9EF4-1D0C5BD25BD4}"/>
              </a:ext>
            </a:extLst>
          </p:cNvPr>
          <p:cNvSpPr/>
          <p:nvPr/>
        </p:nvSpPr>
        <p:spPr>
          <a:xfrm>
            <a:off x="6025579" y="106596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&gt; N3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D48DF9-519A-4B8E-ABB7-40387886A7E9}"/>
              </a:ext>
            </a:extLst>
          </p:cNvPr>
          <p:cNvSpPr txBox="1"/>
          <p:nvPr/>
        </p:nvSpPr>
        <p:spPr>
          <a:xfrm>
            <a:off x="9129093" y="176975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DA44AA-48DE-4709-93EC-71080DD57F5E}"/>
              </a:ext>
            </a:extLst>
          </p:cNvPr>
          <p:cNvSpPr txBox="1"/>
          <p:nvPr/>
        </p:nvSpPr>
        <p:spPr>
          <a:xfrm>
            <a:off x="5618218" y="176975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꺾인 연결선 13">
            <a:extLst>
              <a:ext uri="{FF2B5EF4-FFF2-40B4-BE49-F238E27FC236}">
                <a16:creationId xmlns:a16="http://schemas.microsoft.com/office/drawing/2014/main" id="{32C1D593-6168-4CD6-A3BB-2BB62AD483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17586" y="704915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5" name="꺾인 연결선 6">
            <a:extLst>
              <a:ext uri="{FF2B5EF4-FFF2-40B4-BE49-F238E27FC236}">
                <a16:creationId xmlns:a16="http://schemas.microsoft.com/office/drawing/2014/main" id="{69883937-B1B8-4295-A780-69DBFAE0F530}"/>
              </a:ext>
            </a:extLst>
          </p:cNvPr>
          <p:cNvCxnSpPr/>
          <p:nvPr/>
        </p:nvCxnSpPr>
        <p:spPr>
          <a:xfrm>
            <a:off x="9090063" y="704915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42DF51-8856-46EE-8711-C3208FE3AC21}"/>
              </a:ext>
            </a:extLst>
          </p:cNvPr>
          <p:cNvSpPr/>
          <p:nvPr/>
        </p:nvSpPr>
        <p:spPr>
          <a:xfrm>
            <a:off x="7940344" y="1298235"/>
            <a:ext cx="2585977" cy="66114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N3</a:t>
            </a:r>
            <a:r>
              <a:rPr lang="ko-KR" altLang="en-US" sz="1600" dirty="0"/>
              <a:t>을 </a:t>
            </a:r>
            <a:r>
              <a:rPr lang="en-US" altLang="ko-KR" sz="1600" dirty="0"/>
              <a:t>max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cxnSp>
        <p:nvCxnSpPr>
          <p:cNvPr id="28" name="꺾인 연결선 8">
            <a:extLst>
              <a:ext uri="{FF2B5EF4-FFF2-40B4-BE49-F238E27FC236}">
                <a16:creationId xmlns:a16="http://schemas.microsoft.com/office/drawing/2014/main" id="{13F859CB-28E7-4EBC-8504-01D74B8A5045}"/>
              </a:ext>
            </a:extLst>
          </p:cNvPr>
          <p:cNvCxnSpPr>
            <a:cxnSpLocks/>
          </p:cNvCxnSpPr>
          <p:nvPr/>
        </p:nvCxnSpPr>
        <p:spPr>
          <a:xfrm rot="10800000">
            <a:off x="5974120" y="1505425"/>
            <a:ext cx="1966224" cy="2"/>
          </a:xfrm>
          <a:prstGeom prst="bentConnector3">
            <a:avLst>
              <a:gd name="adj1" fmla="val 5000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89C77396-6E68-477F-A0AC-5AD69C8B1876}"/>
              </a:ext>
            </a:extLst>
          </p:cNvPr>
          <p:cNvSpPr/>
          <p:nvPr/>
        </p:nvSpPr>
        <p:spPr>
          <a:xfrm>
            <a:off x="2338071" y="333095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3C0B091-8F12-415A-B187-2F67C3931980}"/>
              </a:ext>
            </a:extLst>
          </p:cNvPr>
          <p:cNvCxnSpPr>
            <a:cxnSpLocks/>
          </p:cNvCxnSpPr>
          <p:nvPr/>
        </p:nvCxnSpPr>
        <p:spPr>
          <a:xfrm>
            <a:off x="4039259" y="704914"/>
            <a:ext cx="935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FE9FDCD6-DC3D-4209-BCC4-5823BB6E8CBC}"/>
              </a:ext>
            </a:extLst>
          </p:cNvPr>
          <p:cNvSpPr/>
          <p:nvPr/>
        </p:nvSpPr>
        <p:spPr>
          <a:xfrm>
            <a:off x="4385344" y="1499209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&gt; N4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383C8E-B032-4756-A30C-D58E1AFD79FE}"/>
              </a:ext>
            </a:extLst>
          </p:cNvPr>
          <p:cNvSpPr txBox="1"/>
          <p:nvPr/>
        </p:nvSpPr>
        <p:spPr>
          <a:xfrm>
            <a:off x="7228621" y="1585593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EB1F0-608B-4581-8CC8-EDC83ADD5957}"/>
              </a:ext>
            </a:extLst>
          </p:cNvPr>
          <p:cNvSpPr txBox="1"/>
          <p:nvPr/>
        </p:nvSpPr>
        <p:spPr>
          <a:xfrm>
            <a:off x="3717746" y="1585593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꺾인 연결선 13">
            <a:extLst>
              <a:ext uri="{FF2B5EF4-FFF2-40B4-BE49-F238E27FC236}">
                <a16:creationId xmlns:a16="http://schemas.microsoft.com/office/drawing/2014/main" id="{7706C1A6-3B45-4015-8CF5-1839C4B949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81592" y="2090746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7" name="꺾인 연결선 6">
            <a:extLst>
              <a:ext uri="{FF2B5EF4-FFF2-40B4-BE49-F238E27FC236}">
                <a16:creationId xmlns:a16="http://schemas.microsoft.com/office/drawing/2014/main" id="{ABAD5FC3-8928-455C-9633-CDBEABF31D03}"/>
              </a:ext>
            </a:extLst>
          </p:cNvPr>
          <p:cNvCxnSpPr>
            <a:cxnSpLocks/>
          </p:cNvCxnSpPr>
          <p:nvPr/>
        </p:nvCxnSpPr>
        <p:spPr>
          <a:xfrm>
            <a:off x="7454069" y="2090746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6FCAB7-B6B5-457D-B592-098E755D6BB6}"/>
              </a:ext>
            </a:extLst>
          </p:cNvPr>
          <p:cNvSpPr/>
          <p:nvPr/>
        </p:nvSpPr>
        <p:spPr>
          <a:xfrm>
            <a:off x="6239140" y="2927276"/>
            <a:ext cx="2585977" cy="66114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N4</a:t>
            </a:r>
            <a:r>
              <a:rPr lang="ko-KR" altLang="en-US" sz="1600" dirty="0"/>
              <a:t>을 </a:t>
            </a:r>
            <a:r>
              <a:rPr lang="en-US" altLang="ko-KR" sz="1600" dirty="0"/>
              <a:t>max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BE122F-0DAD-4745-A0AE-817C9A443529}"/>
              </a:ext>
            </a:extLst>
          </p:cNvPr>
          <p:cNvSpPr/>
          <p:nvPr/>
        </p:nvSpPr>
        <p:spPr>
          <a:xfrm>
            <a:off x="1321230" y="4712795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/>
              <a:t>개 숫자의 합을 계산</a:t>
            </a:r>
            <a:endParaRPr lang="en-US" altLang="ko-KR" dirty="0"/>
          </a:p>
          <a:p>
            <a:pPr algn="ctr"/>
            <a:r>
              <a:rPr lang="en-US" altLang="ko-KR" dirty="0"/>
              <a:t>N1+N2+N3+N4+N5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CAB72B1-A9D5-436B-8261-8FB8106AD9CD}"/>
              </a:ext>
            </a:extLst>
          </p:cNvPr>
          <p:cNvCxnSpPr>
            <a:cxnSpLocks/>
          </p:cNvCxnSpPr>
          <p:nvPr/>
        </p:nvCxnSpPr>
        <p:spPr>
          <a:xfrm>
            <a:off x="4281591" y="2820490"/>
            <a:ext cx="0" cy="266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39E3FEE-0F16-45BA-9CC1-E16D822A6E4F}"/>
              </a:ext>
            </a:extLst>
          </p:cNvPr>
          <p:cNvCxnSpPr>
            <a:cxnSpLocks/>
          </p:cNvCxnSpPr>
          <p:nvPr/>
        </p:nvCxnSpPr>
        <p:spPr>
          <a:xfrm flipH="1">
            <a:off x="4333468" y="4616347"/>
            <a:ext cx="611772" cy="321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BBA59F-9818-4973-8922-5A8A09F2B9C2}"/>
              </a:ext>
            </a:extLst>
          </p:cNvPr>
          <p:cNvSpPr/>
          <p:nvPr/>
        </p:nvSpPr>
        <p:spPr>
          <a:xfrm>
            <a:off x="981635" y="5903991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계산한 값을 </a:t>
            </a:r>
            <a:endParaRPr lang="en-US" altLang="ko-KR" dirty="0"/>
          </a:p>
          <a:p>
            <a:pPr algn="ctr"/>
            <a:r>
              <a:rPr lang="en-US" altLang="ko-KR" dirty="0"/>
              <a:t>sum</a:t>
            </a:r>
            <a:r>
              <a:rPr lang="ko-KR" altLang="en-US" dirty="0"/>
              <a:t>에 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8189B6-B8B3-4FAE-894F-EA115168B03A}"/>
              </a:ext>
            </a:extLst>
          </p:cNvPr>
          <p:cNvCxnSpPr>
            <a:cxnSpLocks/>
          </p:cNvCxnSpPr>
          <p:nvPr/>
        </p:nvCxnSpPr>
        <p:spPr>
          <a:xfrm>
            <a:off x="2631032" y="5522054"/>
            <a:ext cx="0" cy="3625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순서도: 문서 44">
            <a:extLst>
              <a:ext uri="{FF2B5EF4-FFF2-40B4-BE49-F238E27FC236}">
                <a16:creationId xmlns:a16="http://schemas.microsoft.com/office/drawing/2014/main" id="{0E894212-6C37-4DDF-BB40-5FAEAED09276}"/>
              </a:ext>
            </a:extLst>
          </p:cNvPr>
          <p:cNvSpPr/>
          <p:nvPr/>
        </p:nvSpPr>
        <p:spPr>
          <a:xfrm>
            <a:off x="4682101" y="5821709"/>
            <a:ext cx="2875720" cy="973822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sum, max</a:t>
            </a:r>
            <a:endParaRPr lang="ko-KR" altLang="en-US" sz="2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5BD55E2-E67E-4D65-821B-C622BB01B0B4}"/>
              </a:ext>
            </a:extLst>
          </p:cNvPr>
          <p:cNvCxnSpPr>
            <a:cxnSpLocks/>
          </p:cNvCxnSpPr>
          <p:nvPr/>
        </p:nvCxnSpPr>
        <p:spPr>
          <a:xfrm>
            <a:off x="4039259" y="6308620"/>
            <a:ext cx="4968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순서도: 수행의 시작/종료 47">
            <a:extLst>
              <a:ext uri="{FF2B5EF4-FFF2-40B4-BE49-F238E27FC236}">
                <a16:creationId xmlns:a16="http://schemas.microsoft.com/office/drawing/2014/main" id="{1F47F244-233E-4CDD-BCEB-F0B85B548973}"/>
              </a:ext>
            </a:extLst>
          </p:cNvPr>
          <p:cNvSpPr/>
          <p:nvPr/>
        </p:nvSpPr>
        <p:spPr>
          <a:xfrm>
            <a:off x="8453914" y="5980818"/>
            <a:ext cx="2756451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EA6B60D-6538-4BBE-88FA-9BE50EC162F8}"/>
              </a:ext>
            </a:extLst>
          </p:cNvPr>
          <p:cNvCxnSpPr>
            <a:cxnSpLocks/>
          </p:cNvCxnSpPr>
          <p:nvPr/>
        </p:nvCxnSpPr>
        <p:spPr>
          <a:xfrm>
            <a:off x="7727476" y="6198192"/>
            <a:ext cx="4968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꺾인 연결선 8">
            <a:extLst>
              <a:ext uri="{FF2B5EF4-FFF2-40B4-BE49-F238E27FC236}">
                <a16:creationId xmlns:a16="http://schemas.microsoft.com/office/drawing/2014/main" id="{C8E14C19-46A8-459A-8EEA-1B252BDBF5DC}"/>
              </a:ext>
            </a:extLst>
          </p:cNvPr>
          <p:cNvCxnSpPr>
            <a:cxnSpLocks/>
          </p:cNvCxnSpPr>
          <p:nvPr/>
        </p:nvCxnSpPr>
        <p:spPr>
          <a:xfrm rot="10800000">
            <a:off x="4277254" y="3082443"/>
            <a:ext cx="1966224" cy="2"/>
          </a:xfrm>
          <a:prstGeom prst="bentConnector3">
            <a:avLst>
              <a:gd name="adj1" fmla="val 5000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FC53AA46-859A-4F88-8C2D-3E5845F63DEE}"/>
              </a:ext>
            </a:extLst>
          </p:cNvPr>
          <p:cNvSpPr/>
          <p:nvPr/>
        </p:nvSpPr>
        <p:spPr>
          <a:xfrm>
            <a:off x="2734785" y="3062036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&gt; N5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3C54D6-42CC-4AF0-AD45-9279F5D8ACD9}"/>
              </a:ext>
            </a:extLst>
          </p:cNvPr>
          <p:cNvSpPr txBox="1"/>
          <p:nvPr/>
        </p:nvSpPr>
        <p:spPr>
          <a:xfrm>
            <a:off x="5578062" y="3148420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916526-37CC-4221-BFE9-F1625FE49DB2}"/>
              </a:ext>
            </a:extLst>
          </p:cNvPr>
          <p:cNvSpPr txBox="1"/>
          <p:nvPr/>
        </p:nvSpPr>
        <p:spPr>
          <a:xfrm>
            <a:off x="2067187" y="3148420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꺾인 연결선 13">
            <a:extLst>
              <a:ext uri="{FF2B5EF4-FFF2-40B4-BE49-F238E27FC236}">
                <a16:creationId xmlns:a16="http://schemas.microsoft.com/office/drawing/2014/main" id="{2874A3FB-4D72-4F9D-A974-BFB7BA567A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31033" y="3653573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1" name="꺾인 연결선 6">
            <a:extLst>
              <a:ext uri="{FF2B5EF4-FFF2-40B4-BE49-F238E27FC236}">
                <a16:creationId xmlns:a16="http://schemas.microsoft.com/office/drawing/2014/main" id="{8CBA807B-505D-4E4D-9E50-9E609D15D455}"/>
              </a:ext>
            </a:extLst>
          </p:cNvPr>
          <p:cNvCxnSpPr>
            <a:cxnSpLocks/>
          </p:cNvCxnSpPr>
          <p:nvPr/>
        </p:nvCxnSpPr>
        <p:spPr>
          <a:xfrm>
            <a:off x="5803510" y="3653573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74D2977-4B13-4BC5-8CD0-CFD9E7595C8E}"/>
              </a:ext>
            </a:extLst>
          </p:cNvPr>
          <p:cNvSpPr/>
          <p:nvPr/>
        </p:nvSpPr>
        <p:spPr>
          <a:xfrm>
            <a:off x="5048991" y="3989232"/>
            <a:ext cx="2585977" cy="66114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N5</a:t>
            </a:r>
            <a:r>
              <a:rPr lang="ko-KR" altLang="en-US" sz="1600" dirty="0"/>
              <a:t>을 </a:t>
            </a:r>
            <a:r>
              <a:rPr lang="en-US" altLang="ko-KR" sz="1600" dirty="0"/>
              <a:t>max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BCEC2DC-AC5A-40EA-9A74-7B3213CA6BF2}"/>
              </a:ext>
            </a:extLst>
          </p:cNvPr>
          <p:cNvCxnSpPr>
            <a:cxnSpLocks/>
          </p:cNvCxnSpPr>
          <p:nvPr/>
        </p:nvCxnSpPr>
        <p:spPr>
          <a:xfrm>
            <a:off x="2631032" y="4383317"/>
            <a:ext cx="0" cy="266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39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</a:t>
            </a:r>
            <a:r>
              <a:rPr lang="en-US" altLang="ko-KR" dirty="0"/>
              <a:t>5</a:t>
            </a:r>
            <a:r>
              <a:rPr lang="ko-KR" altLang="en-US" dirty="0"/>
              <a:t>개를 입력 받아 그 중에서 두번째로 큰 수를 찾아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23909"/>
              </p:ext>
            </p:extLst>
          </p:nvPr>
        </p:nvGraphicFramePr>
        <p:xfrm>
          <a:off x="1859721" y="3381766"/>
          <a:ext cx="8128000" cy="21607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숫자</a:t>
                      </a:r>
                      <a:r>
                        <a:rPr lang="en-US" altLang="ko-KR" dirty="0"/>
                        <a:t> 5</a:t>
                      </a:r>
                      <a:r>
                        <a:rPr lang="ko-KR" altLang="en-US" dirty="0"/>
                        <a:t>개를 입력 받는다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(N1,N2,N3,N4,N5)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숫자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개를 서로 비교하여 가장 큰 숫자를 찾는 동시에 두번째로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큰 수를 찾는다 각각 변수</a:t>
                      </a:r>
                      <a:r>
                        <a:rPr lang="en-US" altLang="ko-KR" dirty="0"/>
                        <a:t>(max, max2)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(max2)</a:t>
                      </a:r>
                      <a:r>
                        <a:rPr lang="ko-KR" altLang="en-US" dirty="0"/>
                        <a:t>에 저장된 값을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8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6,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7E187A-BFA3-46DB-ABB9-B85FCA64DCD4}"/>
              </a:ext>
            </a:extLst>
          </p:cNvPr>
          <p:cNvGrpSpPr/>
          <p:nvPr/>
        </p:nvGrpSpPr>
        <p:grpSpPr>
          <a:xfrm>
            <a:off x="2579345" y="1516930"/>
            <a:ext cx="3608352" cy="1845608"/>
            <a:chOff x="3266854" y="1511074"/>
            <a:chExt cx="3608352" cy="1845608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13DAA711-C888-439A-82CC-560157685448}"/>
                </a:ext>
              </a:extLst>
            </p:cNvPr>
            <p:cNvSpPr/>
            <p:nvPr/>
          </p:nvSpPr>
          <p:spPr>
            <a:xfrm>
              <a:off x="3377227" y="1511074"/>
              <a:ext cx="2875720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45207DA9-867E-475A-96E3-CC93EDA9645E}"/>
                </a:ext>
              </a:extLst>
            </p:cNvPr>
            <p:cNvCxnSpPr/>
            <p:nvPr/>
          </p:nvCxnSpPr>
          <p:spPr>
            <a:xfrm>
              <a:off x="4791896" y="2052551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5223EE7D-1A84-4BF6-9AB3-0091CBA17906}"/>
                </a:ext>
              </a:extLst>
            </p:cNvPr>
            <p:cNvSpPr/>
            <p:nvPr/>
          </p:nvSpPr>
          <p:spPr>
            <a:xfrm>
              <a:off x="3266854" y="2280655"/>
              <a:ext cx="3050079" cy="1076027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5</a:t>
              </a:r>
              <a:r>
                <a:rPr lang="ko-KR" altLang="en-US" sz="1600" dirty="0"/>
                <a:t>개 숫자입력</a:t>
              </a:r>
              <a:r>
                <a:rPr lang="en-US" altLang="ko-KR" sz="1600" dirty="0"/>
                <a:t>, </a:t>
              </a:r>
            </a:p>
            <a:p>
              <a:pPr algn="ctr"/>
              <a:r>
                <a:rPr lang="ko-KR" altLang="en-US" sz="1600" dirty="0"/>
                <a:t>각각</a:t>
              </a:r>
              <a:r>
                <a:rPr lang="en-US" altLang="ko-KR" sz="1600" dirty="0"/>
                <a:t> N1,N2,N3,N4,N5</a:t>
              </a:r>
              <a:r>
                <a:rPr lang="ko-KR" altLang="en-US" sz="1600" dirty="0"/>
                <a:t>에 저장</a:t>
              </a:r>
              <a:endParaRPr lang="ko-KR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EB2B2C5-6F69-40AB-AD50-D8F5D546A199}"/>
                </a:ext>
              </a:extLst>
            </p:cNvPr>
            <p:cNvCxnSpPr>
              <a:cxnSpLocks/>
            </p:cNvCxnSpPr>
            <p:nvPr/>
          </p:nvCxnSpPr>
          <p:spPr>
            <a:xfrm>
              <a:off x="6505861" y="2466616"/>
              <a:ext cx="3693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D706AC74-DCFA-4267-B59C-C343E238288C}"/>
              </a:ext>
            </a:extLst>
          </p:cNvPr>
          <p:cNvSpPr/>
          <p:nvPr/>
        </p:nvSpPr>
        <p:spPr>
          <a:xfrm>
            <a:off x="7479709" y="2201600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N1 &gt; N2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5FCCC-0226-489F-B79C-00B9EB7C3D54}"/>
              </a:ext>
            </a:extLst>
          </p:cNvPr>
          <p:cNvSpPr txBox="1"/>
          <p:nvPr/>
        </p:nvSpPr>
        <p:spPr>
          <a:xfrm>
            <a:off x="10581323" y="2271979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64369-7292-4EBD-AFE5-2A235C6CEF1F}"/>
              </a:ext>
            </a:extLst>
          </p:cNvPr>
          <p:cNvSpPr txBox="1"/>
          <p:nvPr/>
        </p:nvSpPr>
        <p:spPr>
          <a:xfrm>
            <a:off x="7070448" y="2271979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꺾인 연결선 13">
            <a:extLst>
              <a:ext uri="{FF2B5EF4-FFF2-40B4-BE49-F238E27FC236}">
                <a16:creationId xmlns:a16="http://schemas.microsoft.com/office/drawing/2014/main" id="{8F99C35D-1CEB-4C09-BCD6-8BD8DD915E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69816" y="2799919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" name="꺾인 연결선 6">
            <a:extLst>
              <a:ext uri="{FF2B5EF4-FFF2-40B4-BE49-F238E27FC236}">
                <a16:creationId xmlns:a16="http://schemas.microsoft.com/office/drawing/2014/main" id="{CC6CE8DA-EF0A-4CE0-AB7C-CAF2DC3F42A2}"/>
              </a:ext>
            </a:extLst>
          </p:cNvPr>
          <p:cNvCxnSpPr/>
          <p:nvPr/>
        </p:nvCxnSpPr>
        <p:spPr>
          <a:xfrm>
            <a:off x="10542293" y="2799919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01AABF-6DDE-4A5C-9483-83B939A7E248}"/>
              </a:ext>
            </a:extLst>
          </p:cNvPr>
          <p:cNvSpPr/>
          <p:nvPr/>
        </p:nvSpPr>
        <p:spPr>
          <a:xfrm>
            <a:off x="5827896" y="3261046"/>
            <a:ext cx="2585977" cy="66114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N1</a:t>
            </a:r>
            <a:r>
              <a:rPr lang="ko-KR" altLang="en-US" sz="1600" dirty="0"/>
              <a:t>을 </a:t>
            </a:r>
            <a:r>
              <a:rPr lang="en-US" altLang="ko-KR" sz="1600" dirty="0"/>
              <a:t>max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C10A3A-F1A2-4C75-9E77-936F5B5875D5}"/>
              </a:ext>
            </a:extLst>
          </p:cNvPr>
          <p:cNvSpPr/>
          <p:nvPr/>
        </p:nvSpPr>
        <p:spPr>
          <a:xfrm>
            <a:off x="9455451" y="3325454"/>
            <a:ext cx="2585977" cy="66114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N2</a:t>
            </a:r>
            <a:r>
              <a:rPr lang="ko-KR" altLang="en-US" sz="1600" dirty="0"/>
              <a:t>을 </a:t>
            </a:r>
            <a:r>
              <a:rPr lang="en-US" altLang="ko-KR" sz="1600" dirty="0"/>
              <a:t>max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cxnSp>
        <p:nvCxnSpPr>
          <p:cNvPr id="16" name="꺾인 연결선 8">
            <a:extLst>
              <a:ext uri="{FF2B5EF4-FFF2-40B4-BE49-F238E27FC236}">
                <a16:creationId xmlns:a16="http://schemas.microsoft.com/office/drawing/2014/main" id="{43384D0B-B92D-43BC-A75D-A8EA37DB3FD7}"/>
              </a:ext>
            </a:extLst>
          </p:cNvPr>
          <p:cNvCxnSpPr/>
          <p:nvPr/>
        </p:nvCxnSpPr>
        <p:spPr>
          <a:xfrm rot="5400000">
            <a:off x="9524875" y="4292169"/>
            <a:ext cx="424535" cy="1610302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꺾인 연결선 14">
            <a:extLst>
              <a:ext uri="{FF2B5EF4-FFF2-40B4-BE49-F238E27FC236}">
                <a16:creationId xmlns:a16="http://schemas.microsoft.com/office/drawing/2014/main" id="{8048B59F-9226-4C85-A22F-7D89833443C2}"/>
              </a:ext>
            </a:extLst>
          </p:cNvPr>
          <p:cNvCxnSpPr/>
          <p:nvPr/>
        </p:nvCxnSpPr>
        <p:spPr>
          <a:xfrm rot="16200000" flipH="1">
            <a:off x="7704673" y="4432496"/>
            <a:ext cx="468416" cy="1285767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989472D-3C9E-4294-82E4-DCAA948708AA}"/>
              </a:ext>
            </a:extLst>
          </p:cNvPr>
          <p:cNvCxnSpPr/>
          <p:nvPr/>
        </p:nvCxnSpPr>
        <p:spPr>
          <a:xfrm flipV="1">
            <a:off x="8528757" y="5307990"/>
            <a:ext cx="582040" cy="1598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FDB3E16-7A99-437E-BB85-47C85A4BE128}"/>
              </a:ext>
            </a:extLst>
          </p:cNvPr>
          <p:cNvCxnSpPr>
            <a:cxnSpLocks/>
          </p:cNvCxnSpPr>
          <p:nvPr/>
        </p:nvCxnSpPr>
        <p:spPr>
          <a:xfrm flipH="1">
            <a:off x="8959550" y="5307990"/>
            <a:ext cx="1" cy="658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98D358E7-7D09-4831-A069-66F356E8054A}"/>
              </a:ext>
            </a:extLst>
          </p:cNvPr>
          <p:cNvSpPr/>
          <p:nvPr/>
        </p:nvSpPr>
        <p:spPr>
          <a:xfrm>
            <a:off x="8408530" y="5799616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CC1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CF0BE2-E8B9-424B-87A7-8D0F325AAA62}"/>
              </a:ext>
            </a:extLst>
          </p:cNvPr>
          <p:cNvSpPr/>
          <p:nvPr/>
        </p:nvSpPr>
        <p:spPr>
          <a:xfrm>
            <a:off x="5827896" y="4412216"/>
            <a:ext cx="2585977" cy="66114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N2</a:t>
            </a:r>
            <a:r>
              <a:rPr lang="ko-KR" altLang="en-US" sz="1600" dirty="0"/>
              <a:t>을 </a:t>
            </a:r>
            <a:r>
              <a:rPr lang="en-US" altLang="ko-KR" sz="1600" dirty="0"/>
              <a:t>max2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947B86-318B-49D4-974D-A30DC5CAAAA7}"/>
              </a:ext>
            </a:extLst>
          </p:cNvPr>
          <p:cNvSpPr/>
          <p:nvPr/>
        </p:nvSpPr>
        <p:spPr>
          <a:xfrm>
            <a:off x="9249304" y="4492733"/>
            <a:ext cx="2585977" cy="66114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N1</a:t>
            </a:r>
            <a:r>
              <a:rPr lang="ko-KR" altLang="en-US" sz="1600" dirty="0"/>
              <a:t>을 </a:t>
            </a:r>
            <a:r>
              <a:rPr lang="en-US" altLang="ko-KR" sz="1600" dirty="0"/>
              <a:t>max2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18AC688-624F-438E-9A80-419B0474E249}"/>
              </a:ext>
            </a:extLst>
          </p:cNvPr>
          <p:cNvCxnSpPr>
            <a:cxnSpLocks/>
          </p:cNvCxnSpPr>
          <p:nvPr/>
        </p:nvCxnSpPr>
        <p:spPr>
          <a:xfrm>
            <a:off x="7364046" y="3986596"/>
            <a:ext cx="0" cy="304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9A26199-F3B1-4779-BEFF-8CF6B2CA755B}"/>
              </a:ext>
            </a:extLst>
          </p:cNvPr>
          <p:cNvCxnSpPr>
            <a:cxnSpLocks/>
          </p:cNvCxnSpPr>
          <p:nvPr/>
        </p:nvCxnSpPr>
        <p:spPr>
          <a:xfrm>
            <a:off x="10620353" y="4107443"/>
            <a:ext cx="0" cy="304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693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1CCA59DE-BFF3-463D-9EF4-1D0C5BD25BD4}"/>
              </a:ext>
            </a:extLst>
          </p:cNvPr>
          <p:cNvSpPr/>
          <p:nvPr/>
        </p:nvSpPr>
        <p:spPr>
          <a:xfrm>
            <a:off x="3225314" y="138824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&gt; N3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D48DF9-519A-4B8E-ABB7-40387886A7E9}"/>
              </a:ext>
            </a:extLst>
          </p:cNvPr>
          <p:cNvSpPr txBox="1"/>
          <p:nvPr/>
        </p:nvSpPr>
        <p:spPr>
          <a:xfrm>
            <a:off x="6322687" y="205812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DA44AA-48DE-4709-93EC-71080DD57F5E}"/>
              </a:ext>
            </a:extLst>
          </p:cNvPr>
          <p:cNvSpPr txBox="1"/>
          <p:nvPr/>
        </p:nvSpPr>
        <p:spPr>
          <a:xfrm>
            <a:off x="2811812" y="205812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꺾인 연결선 13">
            <a:extLst>
              <a:ext uri="{FF2B5EF4-FFF2-40B4-BE49-F238E27FC236}">
                <a16:creationId xmlns:a16="http://schemas.microsoft.com/office/drawing/2014/main" id="{32C1D593-6168-4CD6-A3BB-2BB62AD48313}"/>
              </a:ext>
            </a:extLst>
          </p:cNvPr>
          <p:cNvCxnSpPr>
            <a:cxnSpLocks/>
            <a:endCxn id="33" idx="0"/>
          </p:cNvCxnSpPr>
          <p:nvPr/>
        </p:nvCxnSpPr>
        <p:spPr>
          <a:xfrm rot="5400000">
            <a:off x="2558061" y="1286871"/>
            <a:ext cx="1209992" cy="103753"/>
          </a:xfrm>
          <a:prstGeom prst="bentConnector3">
            <a:avLst>
              <a:gd name="adj1" fmla="val 108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5" name="꺾인 연결선 6">
            <a:extLst>
              <a:ext uri="{FF2B5EF4-FFF2-40B4-BE49-F238E27FC236}">
                <a16:creationId xmlns:a16="http://schemas.microsoft.com/office/drawing/2014/main" id="{69883937-B1B8-4295-A780-69DBFAE0F530}"/>
              </a:ext>
            </a:extLst>
          </p:cNvPr>
          <p:cNvCxnSpPr/>
          <p:nvPr/>
        </p:nvCxnSpPr>
        <p:spPr>
          <a:xfrm>
            <a:off x="6283657" y="733752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42DF51-8856-46EE-8711-C3208FE3AC21}"/>
              </a:ext>
            </a:extLst>
          </p:cNvPr>
          <p:cNvSpPr/>
          <p:nvPr/>
        </p:nvSpPr>
        <p:spPr>
          <a:xfrm>
            <a:off x="5133938" y="1327072"/>
            <a:ext cx="2585977" cy="66114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max</a:t>
            </a:r>
            <a:r>
              <a:rPr lang="ko-KR" altLang="en-US" sz="1600" dirty="0"/>
              <a:t>을 </a:t>
            </a:r>
            <a:r>
              <a:rPr lang="en-US" altLang="ko-KR" sz="1600" dirty="0"/>
              <a:t>max2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cxnSp>
        <p:nvCxnSpPr>
          <p:cNvPr id="28" name="꺾인 연결선 8">
            <a:extLst>
              <a:ext uri="{FF2B5EF4-FFF2-40B4-BE49-F238E27FC236}">
                <a16:creationId xmlns:a16="http://schemas.microsoft.com/office/drawing/2014/main" id="{13F859CB-28E7-4EBC-8504-01D74B8A5045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4272447" y="1988214"/>
            <a:ext cx="2154480" cy="2041675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89C77396-6E68-477F-A0AC-5AD69C8B1876}"/>
              </a:ext>
            </a:extLst>
          </p:cNvPr>
          <p:cNvSpPr/>
          <p:nvPr/>
        </p:nvSpPr>
        <p:spPr>
          <a:xfrm>
            <a:off x="214756" y="142670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CC1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3C0B091-8F12-415A-B187-2F67C3931980}"/>
              </a:ext>
            </a:extLst>
          </p:cNvPr>
          <p:cNvCxnSpPr>
            <a:cxnSpLocks/>
          </p:cNvCxnSpPr>
          <p:nvPr/>
        </p:nvCxnSpPr>
        <p:spPr>
          <a:xfrm>
            <a:off x="1702425" y="705137"/>
            <a:ext cx="935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FE9FDCD6-DC3D-4209-BCC4-5823BB6E8CBC}"/>
              </a:ext>
            </a:extLst>
          </p:cNvPr>
          <p:cNvSpPr/>
          <p:nvPr/>
        </p:nvSpPr>
        <p:spPr>
          <a:xfrm>
            <a:off x="1578938" y="1943743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max2 &gt; N3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383C8E-B032-4756-A30C-D58E1AFD79FE}"/>
              </a:ext>
            </a:extLst>
          </p:cNvPr>
          <p:cNvSpPr txBox="1"/>
          <p:nvPr/>
        </p:nvSpPr>
        <p:spPr>
          <a:xfrm>
            <a:off x="4426422" y="2053813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EB1F0-608B-4581-8CC8-EDC83ADD5957}"/>
              </a:ext>
            </a:extLst>
          </p:cNvPr>
          <p:cNvSpPr txBox="1"/>
          <p:nvPr/>
        </p:nvSpPr>
        <p:spPr>
          <a:xfrm>
            <a:off x="1242009" y="2070701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꺾인 연결선 13">
            <a:extLst>
              <a:ext uri="{FF2B5EF4-FFF2-40B4-BE49-F238E27FC236}">
                <a16:creationId xmlns:a16="http://schemas.microsoft.com/office/drawing/2014/main" id="{7706C1A6-3B45-4015-8CF5-1839C4B949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99743" y="2533535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7" name="꺾인 연결선 6">
            <a:extLst>
              <a:ext uri="{FF2B5EF4-FFF2-40B4-BE49-F238E27FC236}">
                <a16:creationId xmlns:a16="http://schemas.microsoft.com/office/drawing/2014/main" id="{ABAD5FC3-8928-455C-9633-CDBEABF31D03}"/>
              </a:ext>
            </a:extLst>
          </p:cNvPr>
          <p:cNvCxnSpPr>
            <a:cxnSpLocks/>
          </p:cNvCxnSpPr>
          <p:nvPr/>
        </p:nvCxnSpPr>
        <p:spPr>
          <a:xfrm>
            <a:off x="4651870" y="2558966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9" name="꺾인 연결선 8">
            <a:extLst>
              <a:ext uri="{FF2B5EF4-FFF2-40B4-BE49-F238E27FC236}">
                <a16:creationId xmlns:a16="http://schemas.microsoft.com/office/drawing/2014/main" id="{08944716-FAE6-451A-938B-F6AACC62DDF1}"/>
              </a:ext>
            </a:extLst>
          </p:cNvPr>
          <p:cNvCxnSpPr>
            <a:cxnSpLocks/>
          </p:cNvCxnSpPr>
          <p:nvPr/>
        </p:nvCxnSpPr>
        <p:spPr>
          <a:xfrm rot="10800000">
            <a:off x="1488430" y="3327830"/>
            <a:ext cx="2368245" cy="679347"/>
          </a:xfrm>
          <a:prstGeom prst="bentConnector3">
            <a:avLst>
              <a:gd name="adj1" fmla="val 9985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0" name="꺾인 연결선 8">
            <a:extLst>
              <a:ext uri="{FF2B5EF4-FFF2-40B4-BE49-F238E27FC236}">
                <a16:creationId xmlns:a16="http://schemas.microsoft.com/office/drawing/2014/main" id="{8602CD3A-9555-408B-A464-90E8E0441FE6}"/>
              </a:ext>
            </a:extLst>
          </p:cNvPr>
          <p:cNvCxnSpPr>
            <a:cxnSpLocks/>
          </p:cNvCxnSpPr>
          <p:nvPr/>
        </p:nvCxnSpPr>
        <p:spPr>
          <a:xfrm flipV="1">
            <a:off x="3825434" y="3320603"/>
            <a:ext cx="879511" cy="686573"/>
          </a:xfrm>
          <a:prstGeom prst="bentConnector3">
            <a:avLst>
              <a:gd name="adj1" fmla="val 5000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6FCAB7-B6B5-457D-B592-098E755D6BB6}"/>
              </a:ext>
            </a:extLst>
          </p:cNvPr>
          <p:cNvSpPr/>
          <p:nvPr/>
        </p:nvSpPr>
        <p:spPr>
          <a:xfrm>
            <a:off x="3361440" y="3175478"/>
            <a:ext cx="2277256" cy="68657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N3</a:t>
            </a:r>
            <a:r>
              <a:rPr lang="ko-KR" altLang="en-US" sz="1600" dirty="0"/>
              <a:t>을 </a:t>
            </a:r>
            <a:r>
              <a:rPr lang="en-US" altLang="ko-KR" sz="1600" dirty="0"/>
              <a:t>max2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sp>
        <p:nvSpPr>
          <p:cNvPr id="53" name="순서도: 판단 52">
            <a:extLst>
              <a:ext uri="{FF2B5EF4-FFF2-40B4-BE49-F238E27FC236}">
                <a16:creationId xmlns:a16="http://schemas.microsoft.com/office/drawing/2014/main" id="{8DB50922-87C9-40B8-872A-AE4B0114DE73}"/>
              </a:ext>
            </a:extLst>
          </p:cNvPr>
          <p:cNvSpPr/>
          <p:nvPr/>
        </p:nvSpPr>
        <p:spPr>
          <a:xfrm>
            <a:off x="7742925" y="2118990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&gt; N4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2853FB-C0FC-498C-BD2F-319DC4AFDC09}"/>
              </a:ext>
            </a:extLst>
          </p:cNvPr>
          <p:cNvSpPr txBox="1"/>
          <p:nvPr/>
        </p:nvSpPr>
        <p:spPr>
          <a:xfrm>
            <a:off x="10846439" y="2189369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1B86E3-BD83-49A0-9292-268A369489E0}"/>
              </a:ext>
            </a:extLst>
          </p:cNvPr>
          <p:cNvSpPr txBox="1"/>
          <p:nvPr/>
        </p:nvSpPr>
        <p:spPr>
          <a:xfrm>
            <a:off x="7634932" y="2135011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꺾인 연결선 13">
            <a:extLst>
              <a:ext uri="{FF2B5EF4-FFF2-40B4-BE49-F238E27FC236}">
                <a16:creationId xmlns:a16="http://schemas.microsoft.com/office/drawing/2014/main" id="{14FAB56E-613F-41CF-BE22-027C37D30EFF}"/>
              </a:ext>
            </a:extLst>
          </p:cNvPr>
          <p:cNvCxnSpPr>
            <a:cxnSpLocks/>
          </p:cNvCxnSpPr>
          <p:nvPr/>
        </p:nvCxnSpPr>
        <p:spPr>
          <a:xfrm rot="5400000">
            <a:off x="7058867" y="3314899"/>
            <a:ext cx="1209992" cy="103753"/>
          </a:xfrm>
          <a:prstGeom prst="bentConnector3">
            <a:avLst>
              <a:gd name="adj1" fmla="val -2093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7" name="꺾인 연결선 6">
            <a:extLst>
              <a:ext uri="{FF2B5EF4-FFF2-40B4-BE49-F238E27FC236}">
                <a16:creationId xmlns:a16="http://schemas.microsoft.com/office/drawing/2014/main" id="{BCD61138-54B5-4949-9230-246D4334FB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427351" y="3097367"/>
            <a:ext cx="838176" cy="78060"/>
          </a:xfrm>
          <a:prstGeom prst="bentConnector3">
            <a:avLst>
              <a:gd name="adj1" fmla="val 5000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796290-E0B6-4F36-93B5-61697052ABD9}"/>
              </a:ext>
            </a:extLst>
          </p:cNvPr>
          <p:cNvSpPr/>
          <p:nvPr/>
        </p:nvSpPr>
        <p:spPr>
          <a:xfrm>
            <a:off x="9657690" y="3310629"/>
            <a:ext cx="2465717" cy="66114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max</a:t>
            </a:r>
            <a:r>
              <a:rPr lang="ko-KR" altLang="en-US" sz="1600" dirty="0"/>
              <a:t>을 </a:t>
            </a:r>
            <a:r>
              <a:rPr lang="en-US" altLang="ko-KR" sz="1600" dirty="0"/>
              <a:t>max2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cxnSp>
        <p:nvCxnSpPr>
          <p:cNvPr id="59" name="꺾인 연결선 8">
            <a:extLst>
              <a:ext uri="{FF2B5EF4-FFF2-40B4-BE49-F238E27FC236}">
                <a16:creationId xmlns:a16="http://schemas.microsoft.com/office/drawing/2014/main" id="{079E2CB8-A542-4F92-8C20-771C54189679}"/>
              </a:ext>
            </a:extLst>
          </p:cNvPr>
          <p:cNvCxnSpPr>
            <a:cxnSpLocks/>
            <a:endCxn id="58" idx="2"/>
          </p:cNvCxnSpPr>
          <p:nvPr/>
        </p:nvCxnSpPr>
        <p:spPr>
          <a:xfrm rot="5400000" flipH="1" flipV="1">
            <a:off x="9047620" y="4170524"/>
            <a:ext cx="2041681" cy="1644177"/>
          </a:xfrm>
          <a:prstGeom prst="bentConnector3">
            <a:avLst>
              <a:gd name="adj1" fmla="val 5000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1" name="순서도: 판단 60">
            <a:extLst>
              <a:ext uri="{FF2B5EF4-FFF2-40B4-BE49-F238E27FC236}">
                <a16:creationId xmlns:a16="http://schemas.microsoft.com/office/drawing/2014/main" id="{202227CF-FC34-4EF7-B974-68C309D0045E}"/>
              </a:ext>
            </a:extLst>
          </p:cNvPr>
          <p:cNvSpPr/>
          <p:nvPr/>
        </p:nvSpPr>
        <p:spPr>
          <a:xfrm>
            <a:off x="6102690" y="3927300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max2 &gt; N4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4F6182-A025-4FC3-AC41-783B3E0C93DC}"/>
              </a:ext>
            </a:extLst>
          </p:cNvPr>
          <p:cNvSpPr txBox="1"/>
          <p:nvPr/>
        </p:nvSpPr>
        <p:spPr>
          <a:xfrm>
            <a:off x="8913577" y="4024353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076BAC-CAAD-449E-B172-3454EACA5F14}"/>
              </a:ext>
            </a:extLst>
          </p:cNvPr>
          <p:cNvSpPr txBox="1"/>
          <p:nvPr/>
        </p:nvSpPr>
        <p:spPr>
          <a:xfrm>
            <a:off x="5547629" y="4075322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꺾인 연결선 13">
            <a:extLst>
              <a:ext uri="{FF2B5EF4-FFF2-40B4-BE49-F238E27FC236}">
                <a16:creationId xmlns:a16="http://schemas.microsoft.com/office/drawing/2014/main" id="{DEB2D042-4EC5-4872-B53F-CD3FD45C0F13}"/>
              </a:ext>
            </a:extLst>
          </p:cNvPr>
          <p:cNvCxnSpPr>
            <a:cxnSpLocks/>
          </p:cNvCxnSpPr>
          <p:nvPr/>
        </p:nvCxnSpPr>
        <p:spPr>
          <a:xfrm rot="5400000">
            <a:off x="5678224" y="4862363"/>
            <a:ext cx="794294" cy="103752"/>
          </a:xfrm>
          <a:prstGeom prst="bentConnector3">
            <a:avLst>
              <a:gd name="adj1" fmla="val 82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5" name="꺾인 연결선 6">
            <a:extLst>
              <a:ext uri="{FF2B5EF4-FFF2-40B4-BE49-F238E27FC236}">
                <a16:creationId xmlns:a16="http://schemas.microsoft.com/office/drawing/2014/main" id="{F41615BF-F054-4017-9504-FE2D706C29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95564" y="4922581"/>
            <a:ext cx="838176" cy="78060"/>
          </a:xfrm>
          <a:prstGeom prst="bentConnector3">
            <a:avLst>
              <a:gd name="adj1" fmla="val 5000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F1B5C9B-5919-404A-87B2-5CCA5B6708E1}"/>
              </a:ext>
            </a:extLst>
          </p:cNvPr>
          <p:cNvCxnSpPr>
            <a:cxnSpLocks/>
          </p:cNvCxnSpPr>
          <p:nvPr/>
        </p:nvCxnSpPr>
        <p:spPr>
          <a:xfrm>
            <a:off x="9253682" y="5990732"/>
            <a:ext cx="0" cy="3625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꺾인 연결선 8">
            <a:extLst>
              <a:ext uri="{FF2B5EF4-FFF2-40B4-BE49-F238E27FC236}">
                <a16:creationId xmlns:a16="http://schemas.microsoft.com/office/drawing/2014/main" id="{CF381545-877A-44B0-A119-44C74773A06B}"/>
              </a:ext>
            </a:extLst>
          </p:cNvPr>
          <p:cNvCxnSpPr>
            <a:cxnSpLocks/>
          </p:cNvCxnSpPr>
          <p:nvPr/>
        </p:nvCxnSpPr>
        <p:spPr>
          <a:xfrm rot="10800000">
            <a:off x="6023495" y="5304160"/>
            <a:ext cx="2277254" cy="686572"/>
          </a:xfrm>
          <a:prstGeom prst="bentConnector3">
            <a:avLst>
              <a:gd name="adj1" fmla="val 9990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8" name="꺾인 연결선 8">
            <a:extLst>
              <a:ext uri="{FF2B5EF4-FFF2-40B4-BE49-F238E27FC236}">
                <a16:creationId xmlns:a16="http://schemas.microsoft.com/office/drawing/2014/main" id="{E9F42134-DC24-45C2-B40E-84D33FE2481D}"/>
              </a:ext>
            </a:extLst>
          </p:cNvPr>
          <p:cNvCxnSpPr>
            <a:cxnSpLocks/>
          </p:cNvCxnSpPr>
          <p:nvPr/>
        </p:nvCxnSpPr>
        <p:spPr>
          <a:xfrm flipV="1">
            <a:off x="8309197" y="5304160"/>
            <a:ext cx="919500" cy="709286"/>
          </a:xfrm>
          <a:prstGeom prst="bentConnector3">
            <a:avLst>
              <a:gd name="adj1" fmla="val 102136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EDD6F16-2516-4117-852D-16CFA1C62B75}"/>
              </a:ext>
            </a:extLst>
          </p:cNvPr>
          <p:cNvSpPr/>
          <p:nvPr/>
        </p:nvSpPr>
        <p:spPr>
          <a:xfrm>
            <a:off x="8150394" y="5122926"/>
            <a:ext cx="2277256" cy="68657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N4</a:t>
            </a:r>
            <a:r>
              <a:rPr lang="ko-KR" altLang="en-US" sz="1600" dirty="0"/>
              <a:t>을 </a:t>
            </a:r>
            <a:r>
              <a:rPr lang="en-US" altLang="ko-KR" sz="1600" dirty="0"/>
              <a:t>max2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938426F-6A6B-4456-8572-19251F36FA38}"/>
              </a:ext>
            </a:extLst>
          </p:cNvPr>
          <p:cNvSpPr/>
          <p:nvPr/>
        </p:nvSpPr>
        <p:spPr>
          <a:xfrm>
            <a:off x="8751706" y="5920740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CC2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051B555-D230-449C-9455-A5198C845396}"/>
              </a:ext>
            </a:extLst>
          </p:cNvPr>
          <p:cNvCxnSpPr>
            <a:cxnSpLocks/>
          </p:cNvCxnSpPr>
          <p:nvPr/>
        </p:nvCxnSpPr>
        <p:spPr>
          <a:xfrm flipV="1">
            <a:off x="6420748" y="3176462"/>
            <a:ext cx="831258" cy="8478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C1D2219-3192-49BC-BEA5-372AC8768FB5}"/>
              </a:ext>
            </a:extLst>
          </p:cNvPr>
          <p:cNvSpPr/>
          <p:nvPr/>
        </p:nvSpPr>
        <p:spPr>
          <a:xfrm>
            <a:off x="5184059" y="2415907"/>
            <a:ext cx="2277256" cy="68657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N3</a:t>
            </a:r>
            <a:r>
              <a:rPr lang="ko-KR" altLang="en-US" sz="1600" dirty="0"/>
              <a:t>을 </a:t>
            </a:r>
            <a:r>
              <a:rPr lang="en-US" altLang="ko-KR" sz="1600" dirty="0"/>
              <a:t>max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6DF7F2-9BC8-4AF3-B299-C92D741A75F8}"/>
              </a:ext>
            </a:extLst>
          </p:cNvPr>
          <p:cNvSpPr/>
          <p:nvPr/>
        </p:nvSpPr>
        <p:spPr>
          <a:xfrm>
            <a:off x="9657690" y="4148805"/>
            <a:ext cx="2465717" cy="66114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N4</a:t>
            </a:r>
            <a:r>
              <a:rPr lang="ko-KR" altLang="en-US" sz="1600" dirty="0"/>
              <a:t>을 </a:t>
            </a:r>
            <a:r>
              <a:rPr lang="en-US" altLang="ko-KR" sz="1600" dirty="0"/>
              <a:t>max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49157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1CCA59DE-BFF3-463D-9EF4-1D0C5BD25BD4}"/>
              </a:ext>
            </a:extLst>
          </p:cNvPr>
          <p:cNvSpPr/>
          <p:nvPr/>
        </p:nvSpPr>
        <p:spPr>
          <a:xfrm>
            <a:off x="3225314" y="138824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 &gt; N5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D48DF9-519A-4B8E-ABB7-40387886A7E9}"/>
              </a:ext>
            </a:extLst>
          </p:cNvPr>
          <p:cNvSpPr txBox="1"/>
          <p:nvPr/>
        </p:nvSpPr>
        <p:spPr>
          <a:xfrm>
            <a:off x="6322687" y="205812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DA44AA-48DE-4709-93EC-71080DD57F5E}"/>
              </a:ext>
            </a:extLst>
          </p:cNvPr>
          <p:cNvSpPr txBox="1"/>
          <p:nvPr/>
        </p:nvSpPr>
        <p:spPr>
          <a:xfrm>
            <a:off x="2811812" y="205812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꺾인 연결선 13">
            <a:extLst>
              <a:ext uri="{FF2B5EF4-FFF2-40B4-BE49-F238E27FC236}">
                <a16:creationId xmlns:a16="http://schemas.microsoft.com/office/drawing/2014/main" id="{32C1D593-6168-4CD6-A3BB-2BB62AD48313}"/>
              </a:ext>
            </a:extLst>
          </p:cNvPr>
          <p:cNvCxnSpPr>
            <a:cxnSpLocks/>
            <a:endCxn id="33" idx="0"/>
          </p:cNvCxnSpPr>
          <p:nvPr/>
        </p:nvCxnSpPr>
        <p:spPr>
          <a:xfrm rot="5400000">
            <a:off x="2558061" y="1286871"/>
            <a:ext cx="1209992" cy="103753"/>
          </a:xfrm>
          <a:prstGeom prst="bentConnector3">
            <a:avLst>
              <a:gd name="adj1" fmla="val 108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5" name="꺾인 연결선 6">
            <a:extLst>
              <a:ext uri="{FF2B5EF4-FFF2-40B4-BE49-F238E27FC236}">
                <a16:creationId xmlns:a16="http://schemas.microsoft.com/office/drawing/2014/main" id="{69883937-B1B8-4295-A780-69DBFAE0F530}"/>
              </a:ext>
            </a:extLst>
          </p:cNvPr>
          <p:cNvCxnSpPr/>
          <p:nvPr/>
        </p:nvCxnSpPr>
        <p:spPr>
          <a:xfrm>
            <a:off x="6283657" y="733752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42DF51-8856-46EE-8711-C3208FE3AC21}"/>
              </a:ext>
            </a:extLst>
          </p:cNvPr>
          <p:cNvSpPr/>
          <p:nvPr/>
        </p:nvSpPr>
        <p:spPr>
          <a:xfrm>
            <a:off x="5133938" y="1327072"/>
            <a:ext cx="2585977" cy="66114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max</a:t>
            </a:r>
            <a:r>
              <a:rPr lang="ko-KR" altLang="en-US" sz="1600" dirty="0"/>
              <a:t>을 </a:t>
            </a:r>
            <a:r>
              <a:rPr lang="en-US" altLang="ko-KR" sz="1600"/>
              <a:t>max2</a:t>
            </a:r>
            <a:r>
              <a:rPr lang="ko-KR" altLang="en-US" sz="1600"/>
              <a:t>에 </a:t>
            </a:r>
            <a:r>
              <a:rPr lang="ko-KR" altLang="en-US" sz="1600" dirty="0"/>
              <a:t>저장</a:t>
            </a:r>
            <a:endParaRPr lang="en-US" altLang="ko-KR" sz="1600" dirty="0"/>
          </a:p>
        </p:txBody>
      </p:sp>
      <p:cxnSp>
        <p:nvCxnSpPr>
          <p:cNvPr id="28" name="꺾인 연결선 8">
            <a:extLst>
              <a:ext uri="{FF2B5EF4-FFF2-40B4-BE49-F238E27FC236}">
                <a16:creationId xmlns:a16="http://schemas.microsoft.com/office/drawing/2014/main" id="{13F859CB-28E7-4EBC-8504-01D74B8A5045}"/>
              </a:ext>
            </a:extLst>
          </p:cNvPr>
          <p:cNvCxnSpPr>
            <a:cxnSpLocks/>
          </p:cNvCxnSpPr>
          <p:nvPr/>
        </p:nvCxnSpPr>
        <p:spPr>
          <a:xfrm flipV="1">
            <a:off x="4265189" y="1971327"/>
            <a:ext cx="2154480" cy="2041675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89C77396-6E68-477F-A0AC-5AD69C8B1876}"/>
              </a:ext>
            </a:extLst>
          </p:cNvPr>
          <p:cNvSpPr/>
          <p:nvPr/>
        </p:nvSpPr>
        <p:spPr>
          <a:xfrm>
            <a:off x="214756" y="142670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CC2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3C0B091-8F12-415A-B187-2F67C3931980}"/>
              </a:ext>
            </a:extLst>
          </p:cNvPr>
          <p:cNvCxnSpPr>
            <a:cxnSpLocks/>
          </p:cNvCxnSpPr>
          <p:nvPr/>
        </p:nvCxnSpPr>
        <p:spPr>
          <a:xfrm>
            <a:off x="1702425" y="705137"/>
            <a:ext cx="935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FE9FDCD6-DC3D-4209-BCC4-5823BB6E8CBC}"/>
              </a:ext>
            </a:extLst>
          </p:cNvPr>
          <p:cNvSpPr/>
          <p:nvPr/>
        </p:nvSpPr>
        <p:spPr>
          <a:xfrm>
            <a:off x="1578938" y="1943743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max2 &gt; N5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383C8E-B032-4756-A30C-D58E1AFD79FE}"/>
              </a:ext>
            </a:extLst>
          </p:cNvPr>
          <p:cNvSpPr txBox="1"/>
          <p:nvPr/>
        </p:nvSpPr>
        <p:spPr>
          <a:xfrm>
            <a:off x="4426422" y="2053813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EB1F0-608B-4581-8CC8-EDC83ADD5957}"/>
              </a:ext>
            </a:extLst>
          </p:cNvPr>
          <p:cNvSpPr txBox="1"/>
          <p:nvPr/>
        </p:nvSpPr>
        <p:spPr>
          <a:xfrm>
            <a:off x="1242009" y="2070701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꺾인 연결선 13">
            <a:extLst>
              <a:ext uri="{FF2B5EF4-FFF2-40B4-BE49-F238E27FC236}">
                <a16:creationId xmlns:a16="http://schemas.microsoft.com/office/drawing/2014/main" id="{7706C1A6-3B45-4015-8CF5-1839C4B949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99743" y="2533535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7" name="꺾인 연결선 6">
            <a:extLst>
              <a:ext uri="{FF2B5EF4-FFF2-40B4-BE49-F238E27FC236}">
                <a16:creationId xmlns:a16="http://schemas.microsoft.com/office/drawing/2014/main" id="{ABAD5FC3-8928-455C-9633-CDBEABF31D03}"/>
              </a:ext>
            </a:extLst>
          </p:cNvPr>
          <p:cNvCxnSpPr>
            <a:cxnSpLocks/>
          </p:cNvCxnSpPr>
          <p:nvPr/>
        </p:nvCxnSpPr>
        <p:spPr>
          <a:xfrm>
            <a:off x="4651870" y="2558966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9" name="꺾인 연결선 8">
            <a:extLst>
              <a:ext uri="{FF2B5EF4-FFF2-40B4-BE49-F238E27FC236}">
                <a16:creationId xmlns:a16="http://schemas.microsoft.com/office/drawing/2014/main" id="{08944716-FAE6-451A-938B-F6AACC62DDF1}"/>
              </a:ext>
            </a:extLst>
          </p:cNvPr>
          <p:cNvCxnSpPr>
            <a:cxnSpLocks/>
          </p:cNvCxnSpPr>
          <p:nvPr/>
        </p:nvCxnSpPr>
        <p:spPr>
          <a:xfrm rot="10800000">
            <a:off x="1488430" y="3327830"/>
            <a:ext cx="2368245" cy="679347"/>
          </a:xfrm>
          <a:prstGeom prst="bentConnector3">
            <a:avLst>
              <a:gd name="adj1" fmla="val 9985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0" name="꺾인 연결선 8">
            <a:extLst>
              <a:ext uri="{FF2B5EF4-FFF2-40B4-BE49-F238E27FC236}">
                <a16:creationId xmlns:a16="http://schemas.microsoft.com/office/drawing/2014/main" id="{8602CD3A-9555-408B-A464-90E8E0441FE6}"/>
              </a:ext>
            </a:extLst>
          </p:cNvPr>
          <p:cNvCxnSpPr>
            <a:cxnSpLocks/>
          </p:cNvCxnSpPr>
          <p:nvPr/>
        </p:nvCxnSpPr>
        <p:spPr>
          <a:xfrm flipV="1">
            <a:off x="3825434" y="3320603"/>
            <a:ext cx="879511" cy="686573"/>
          </a:xfrm>
          <a:prstGeom prst="bentConnector3">
            <a:avLst>
              <a:gd name="adj1" fmla="val 5000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16FCAB7-B6B5-457D-B592-098E755D6BB6}"/>
              </a:ext>
            </a:extLst>
          </p:cNvPr>
          <p:cNvSpPr/>
          <p:nvPr/>
        </p:nvSpPr>
        <p:spPr>
          <a:xfrm>
            <a:off x="3618928" y="3005106"/>
            <a:ext cx="2277256" cy="68657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N5</a:t>
            </a:r>
            <a:r>
              <a:rPr lang="ko-KR" altLang="en-US" sz="1600" dirty="0"/>
              <a:t>을 </a:t>
            </a:r>
            <a:r>
              <a:rPr lang="en-US" altLang="ko-KR" sz="1600" dirty="0"/>
              <a:t>max2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051B555-D230-449C-9455-A5198C845396}"/>
              </a:ext>
            </a:extLst>
          </p:cNvPr>
          <p:cNvCxnSpPr>
            <a:cxnSpLocks/>
          </p:cNvCxnSpPr>
          <p:nvPr/>
        </p:nvCxnSpPr>
        <p:spPr>
          <a:xfrm>
            <a:off x="6419669" y="4015765"/>
            <a:ext cx="12151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3D47289F-E46F-4144-BD91-43C753424AC2}"/>
              </a:ext>
            </a:extLst>
          </p:cNvPr>
          <p:cNvSpPr/>
          <p:nvPr/>
        </p:nvSpPr>
        <p:spPr>
          <a:xfrm>
            <a:off x="7911616" y="3627022"/>
            <a:ext cx="2875720" cy="973822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max2</a:t>
            </a:r>
            <a:endParaRPr lang="ko-KR" altLang="en-US" sz="2400" dirty="0"/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81FC7F84-1833-4B5E-8121-A8C67CD60FE5}"/>
              </a:ext>
            </a:extLst>
          </p:cNvPr>
          <p:cNvSpPr/>
          <p:nvPr/>
        </p:nvSpPr>
        <p:spPr>
          <a:xfrm>
            <a:off x="8030885" y="5660705"/>
            <a:ext cx="2756451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E560F20-95B5-4DB6-8B2C-F1CA5F75C76D}"/>
              </a:ext>
            </a:extLst>
          </p:cNvPr>
          <p:cNvCxnSpPr>
            <a:cxnSpLocks/>
          </p:cNvCxnSpPr>
          <p:nvPr/>
        </p:nvCxnSpPr>
        <p:spPr>
          <a:xfrm>
            <a:off x="9409110" y="4797513"/>
            <a:ext cx="0" cy="546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B543C6-D15F-4758-96B5-0922B74326D3}"/>
              </a:ext>
            </a:extLst>
          </p:cNvPr>
          <p:cNvSpPr/>
          <p:nvPr/>
        </p:nvSpPr>
        <p:spPr>
          <a:xfrm>
            <a:off x="5146307" y="2272124"/>
            <a:ext cx="2585977" cy="66114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N5</a:t>
            </a:r>
            <a:r>
              <a:rPr lang="ko-KR" altLang="en-US" sz="1600" dirty="0"/>
              <a:t>을 </a:t>
            </a:r>
            <a:r>
              <a:rPr lang="en-US" altLang="ko-KR" sz="1600" dirty="0"/>
              <a:t>max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6406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</a:t>
            </a:r>
            <a:r>
              <a:rPr lang="en-US" altLang="ko-KR" dirty="0"/>
              <a:t>5</a:t>
            </a:r>
            <a:r>
              <a:rPr lang="ko-KR" altLang="en-US" dirty="0"/>
              <a:t>개를 입력 받고 그 중에서 홀수를 찾아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817498"/>
              </p:ext>
            </p:extLst>
          </p:nvPr>
        </p:nvGraphicFramePr>
        <p:xfrm>
          <a:off x="1859721" y="3381766"/>
          <a:ext cx="8128000" cy="18864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숫자</a:t>
                      </a:r>
                      <a:r>
                        <a:rPr lang="en-US" altLang="ko-KR" dirty="0"/>
                        <a:t> 5</a:t>
                      </a:r>
                      <a:r>
                        <a:rPr lang="ko-KR" altLang="en-US" dirty="0"/>
                        <a:t>개를 입력 받는다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(N1,N2,N3,N4,N5)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%</a:t>
                      </a:r>
                      <a:r>
                        <a:rPr lang="ko-KR" altLang="en-US" dirty="0"/>
                        <a:t>연산자를 이용하여 홀수를 찾는다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찾은 홀수를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94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순서도</a:t>
            </a:r>
            <a:r>
              <a:rPr lang="en-US" altLang="ko-KR" dirty="0"/>
              <a:t> </a:t>
            </a:r>
            <a:r>
              <a:rPr lang="ko-KR" altLang="en-US" dirty="0"/>
              <a:t>그리기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문제를 읽고</a:t>
            </a:r>
            <a:r>
              <a:rPr lang="en-US" altLang="ko-KR" dirty="0"/>
              <a:t>,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과정</a:t>
            </a:r>
            <a:r>
              <a:rPr lang="en-US" altLang="ko-KR" dirty="0"/>
              <a:t>, </a:t>
            </a:r>
            <a:r>
              <a:rPr lang="ko-KR" altLang="en-US" dirty="0"/>
              <a:t>출력이 무엇인지 간단히 기술한다</a:t>
            </a:r>
            <a:endParaRPr lang="en-US" altLang="ko-KR" dirty="0"/>
          </a:p>
          <a:p>
            <a:r>
              <a:rPr lang="ko-KR" altLang="en-US" dirty="0"/>
              <a:t>기술한 내용을 </a:t>
            </a:r>
            <a:r>
              <a:rPr lang="en-US" altLang="ko-KR" dirty="0"/>
              <a:t>flowchart</a:t>
            </a:r>
            <a:r>
              <a:rPr lang="ko-KR" altLang="en-US" dirty="0"/>
              <a:t>로 그려 나간다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이름과 나이를 입력 받아 출력하기 예제의 경우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81010"/>
              </p:ext>
            </p:extLst>
          </p:nvPr>
        </p:nvGraphicFramePr>
        <p:xfrm>
          <a:off x="1859721" y="4001292"/>
          <a:ext cx="8128000" cy="143209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47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사용자에게 이름과 나이를 입력 받는다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47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받은 값을 변수에 저장한다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변수명을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name, age </a:t>
                      </a:r>
                      <a:r>
                        <a:rPr lang="ko-KR" altLang="en-US" baseline="0" dirty="0"/>
                        <a:t>사용한다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47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변수에 저장된 값을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47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7,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CD7E353-BBCE-42A2-BD70-17BD49746F16}"/>
              </a:ext>
            </a:extLst>
          </p:cNvPr>
          <p:cNvGrpSpPr/>
          <p:nvPr/>
        </p:nvGrpSpPr>
        <p:grpSpPr>
          <a:xfrm>
            <a:off x="2273645" y="1452425"/>
            <a:ext cx="3608352" cy="1845608"/>
            <a:chOff x="3266854" y="1511074"/>
            <a:chExt cx="3608352" cy="1845608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B5C6A68A-CC70-49C8-8FE1-3FD74C0CC9CC}"/>
                </a:ext>
              </a:extLst>
            </p:cNvPr>
            <p:cNvSpPr/>
            <p:nvPr/>
          </p:nvSpPr>
          <p:spPr>
            <a:xfrm>
              <a:off x="3377227" y="1511074"/>
              <a:ext cx="2875720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1CE0917-5030-4463-9453-06C994412939}"/>
                </a:ext>
              </a:extLst>
            </p:cNvPr>
            <p:cNvCxnSpPr/>
            <p:nvPr/>
          </p:nvCxnSpPr>
          <p:spPr>
            <a:xfrm>
              <a:off x="4791896" y="2052551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AAFD8DAB-4838-4271-971F-81F517CC9C0D}"/>
                </a:ext>
              </a:extLst>
            </p:cNvPr>
            <p:cNvSpPr/>
            <p:nvPr/>
          </p:nvSpPr>
          <p:spPr>
            <a:xfrm>
              <a:off x="3266854" y="2280655"/>
              <a:ext cx="3050079" cy="1076027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5</a:t>
              </a:r>
              <a:r>
                <a:rPr lang="ko-KR" altLang="en-US" sz="1600" dirty="0"/>
                <a:t>개 숫자입력</a:t>
              </a:r>
              <a:r>
                <a:rPr lang="en-US" altLang="ko-KR" sz="1600" dirty="0"/>
                <a:t>, </a:t>
              </a:r>
            </a:p>
            <a:p>
              <a:pPr algn="ctr"/>
              <a:r>
                <a:rPr lang="ko-KR" altLang="en-US" sz="1600" dirty="0"/>
                <a:t>각각</a:t>
              </a:r>
              <a:r>
                <a:rPr lang="en-US" altLang="ko-KR" sz="1600" dirty="0"/>
                <a:t> N1,N2,N3,N4,N5</a:t>
              </a:r>
              <a:r>
                <a:rPr lang="ko-KR" altLang="en-US" sz="1600" dirty="0"/>
                <a:t>에 저장</a:t>
              </a:r>
              <a:endParaRPr lang="ko-KR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84557B0-5A3F-437D-AB54-5C230974DDEE}"/>
                </a:ext>
              </a:extLst>
            </p:cNvPr>
            <p:cNvCxnSpPr>
              <a:cxnSpLocks/>
            </p:cNvCxnSpPr>
            <p:nvPr/>
          </p:nvCxnSpPr>
          <p:spPr>
            <a:xfrm>
              <a:off x="6505861" y="2466616"/>
              <a:ext cx="3693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74D257F3-4C2B-4C99-B747-1873158471AF}"/>
              </a:ext>
            </a:extLst>
          </p:cNvPr>
          <p:cNvSpPr/>
          <p:nvPr/>
        </p:nvSpPr>
        <p:spPr>
          <a:xfrm>
            <a:off x="7097095" y="1398974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N1 % 2 == 1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B25738-64C3-405A-8B87-C30B5DF8ADA7}"/>
              </a:ext>
            </a:extLst>
          </p:cNvPr>
          <p:cNvSpPr txBox="1"/>
          <p:nvPr/>
        </p:nvSpPr>
        <p:spPr>
          <a:xfrm>
            <a:off x="10198709" y="1469353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88811-A1E6-423B-A8D1-1484DA09AE94}"/>
              </a:ext>
            </a:extLst>
          </p:cNvPr>
          <p:cNvSpPr txBox="1"/>
          <p:nvPr/>
        </p:nvSpPr>
        <p:spPr>
          <a:xfrm>
            <a:off x="6687834" y="1469353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꺾인 연결선 13">
            <a:extLst>
              <a:ext uri="{FF2B5EF4-FFF2-40B4-BE49-F238E27FC236}">
                <a16:creationId xmlns:a16="http://schemas.microsoft.com/office/drawing/2014/main" id="{5E06B271-EFEC-4723-8147-8D289EF9A1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87202" y="1997293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" name="꺾인 연결선 6">
            <a:extLst>
              <a:ext uri="{FF2B5EF4-FFF2-40B4-BE49-F238E27FC236}">
                <a16:creationId xmlns:a16="http://schemas.microsoft.com/office/drawing/2014/main" id="{D22E8642-373B-4E97-98C6-E3E986064AA2}"/>
              </a:ext>
            </a:extLst>
          </p:cNvPr>
          <p:cNvCxnSpPr/>
          <p:nvPr/>
        </p:nvCxnSpPr>
        <p:spPr>
          <a:xfrm>
            <a:off x="10159679" y="1997293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6" name="꺾인 연결선 8">
            <a:extLst>
              <a:ext uri="{FF2B5EF4-FFF2-40B4-BE49-F238E27FC236}">
                <a16:creationId xmlns:a16="http://schemas.microsoft.com/office/drawing/2014/main" id="{710A6FC7-FC6D-4AFA-B87B-ED071312D0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29337" y="2822325"/>
            <a:ext cx="1608402" cy="380160"/>
          </a:xfrm>
          <a:prstGeom prst="bentConnector3">
            <a:avLst>
              <a:gd name="adj1" fmla="val 324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꺾인 연결선 14">
            <a:extLst>
              <a:ext uri="{FF2B5EF4-FFF2-40B4-BE49-F238E27FC236}">
                <a16:creationId xmlns:a16="http://schemas.microsoft.com/office/drawing/2014/main" id="{660D069A-5CA2-4DA7-BF82-758841902349}"/>
              </a:ext>
            </a:extLst>
          </p:cNvPr>
          <p:cNvCxnSpPr>
            <a:cxnSpLocks/>
          </p:cNvCxnSpPr>
          <p:nvPr/>
        </p:nvCxnSpPr>
        <p:spPr>
          <a:xfrm>
            <a:off x="7056793" y="2787242"/>
            <a:ext cx="1598203" cy="418727"/>
          </a:xfrm>
          <a:prstGeom prst="bentConnector3">
            <a:avLst>
              <a:gd name="adj1" fmla="val -548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E104A7-F982-4743-8F4D-3B6148C97D1D}"/>
              </a:ext>
            </a:extLst>
          </p:cNvPr>
          <p:cNvCxnSpPr>
            <a:cxnSpLocks/>
          </p:cNvCxnSpPr>
          <p:nvPr/>
        </p:nvCxnSpPr>
        <p:spPr>
          <a:xfrm>
            <a:off x="8629337" y="3166624"/>
            <a:ext cx="0" cy="668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DB180DA3-9564-4199-9E35-4A6A7B933178}"/>
              </a:ext>
            </a:extLst>
          </p:cNvPr>
          <p:cNvSpPr/>
          <p:nvPr/>
        </p:nvSpPr>
        <p:spPr>
          <a:xfrm>
            <a:off x="7056793" y="3930104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N2 % 2 == 1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2BFBA5-064F-49C0-8350-69BE48488C02}"/>
              </a:ext>
            </a:extLst>
          </p:cNvPr>
          <p:cNvSpPr txBox="1"/>
          <p:nvPr/>
        </p:nvSpPr>
        <p:spPr>
          <a:xfrm>
            <a:off x="10158407" y="4000483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649693-F90E-4B99-A61E-B3C65309E1CB}"/>
              </a:ext>
            </a:extLst>
          </p:cNvPr>
          <p:cNvSpPr txBox="1"/>
          <p:nvPr/>
        </p:nvSpPr>
        <p:spPr>
          <a:xfrm>
            <a:off x="6647532" y="4000483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꺾인 연결선 13">
            <a:extLst>
              <a:ext uri="{FF2B5EF4-FFF2-40B4-BE49-F238E27FC236}">
                <a16:creationId xmlns:a16="http://schemas.microsoft.com/office/drawing/2014/main" id="{8F41B294-7673-467A-9B27-EE92D2AB6B1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46900" y="4528423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1" name="꺾인 연결선 6">
            <a:extLst>
              <a:ext uri="{FF2B5EF4-FFF2-40B4-BE49-F238E27FC236}">
                <a16:creationId xmlns:a16="http://schemas.microsoft.com/office/drawing/2014/main" id="{83CFE57B-9CD6-49FB-91E5-ED367D9DB239}"/>
              </a:ext>
            </a:extLst>
          </p:cNvPr>
          <p:cNvCxnSpPr/>
          <p:nvPr/>
        </p:nvCxnSpPr>
        <p:spPr>
          <a:xfrm>
            <a:off x="10119377" y="4528423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2" name="꺾인 연결선 8">
            <a:extLst>
              <a:ext uri="{FF2B5EF4-FFF2-40B4-BE49-F238E27FC236}">
                <a16:creationId xmlns:a16="http://schemas.microsoft.com/office/drawing/2014/main" id="{CB60E5FC-3CDD-48ED-AAE4-A47D5219AC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89035" y="5340310"/>
            <a:ext cx="1635960" cy="393305"/>
          </a:xfrm>
          <a:prstGeom prst="bentConnector3">
            <a:avLst>
              <a:gd name="adj1" fmla="val 1161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3" name="꺾인 연결선 14">
            <a:extLst>
              <a:ext uri="{FF2B5EF4-FFF2-40B4-BE49-F238E27FC236}">
                <a16:creationId xmlns:a16="http://schemas.microsoft.com/office/drawing/2014/main" id="{13B396CC-592B-4023-80E8-AB4081708135}"/>
              </a:ext>
            </a:extLst>
          </p:cNvPr>
          <p:cNvCxnSpPr>
            <a:cxnSpLocks/>
          </p:cNvCxnSpPr>
          <p:nvPr/>
        </p:nvCxnSpPr>
        <p:spPr>
          <a:xfrm>
            <a:off x="7016491" y="5318372"/>
            <a:ext cx="1598203" cy="418727"/>
          </a:xfrm>
          <a:prstGeom prst="bentConnector3">
            <a:avLst>
              <a:gd name="adj1" fmla="val -548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7E0888-0580-4BA6-811A-67680C94F0B8}"/>
              </a:ext>
            </a:extLst>
          </p:cNvPr>
          <p:cNvCxnSpPr>
            <a:cxnSpLocks/>
          </p:cNvCxnSpPr>
          <p:nvPr/>
        </p:nvCxnSpPr>
        <p:spPr>
          <a:xfrm flipH="1">
            <a:off x="8629337" y="5755554"/>
            <a:ext cx="1" cy="455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순서도: 문서 56">
            <a:extLst>
              <a:ext uri="{FF2B5EF4-FFF2-40B4-BE49-F238E27FC236}">
                <a16:creationId xmlns:a16="http://schemas.microsoft.com/office/drawing/2014/main" id="{E22058A4-680B-4DA1-8E5A-68F63E3A65A9}"/>
              </a:ext>
            </a:extLst>
          </p:cNvPr>
          <p:cNvSpPr/>
          <p:nvPr/>
        </p:nvSpPr>
        <p:spPr>
          <a:xfrm>
            <a:off x="6070925" y="2478828"/>
            <a:ext cx="1725655" cy="537220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N1</a:t>
            </a:r>
            <a:endParaRPr lang="ko-KR" altLang="en-US" sz="2400" dirty="0"/>
          </a:p>
        </p:txBody>
      </p:sp>
      <p:sp>
        <p:nvSpPr>
          <p:cNvPr id="60" name="순서도: 문서 59">
            <a:extLst>
              <a:ext uri="{FF2B5EF4-FFF2-40B4-BE49-F238E27FC236}">
                <a16:creationId xmlns:a16="http://schemas.microsoft.com/office/drawing/2014/main" id="{DB39D960-77F9-4544-90F2-B0323AC42A6A}"/>
              </a:ext>
            </a:extLst>
          </p:cNvPr>
          <p:cNvSpPr/>
          <p:nvPr/>
        </p:nvSpPr>
        <p:spPr>
          <a:xfrm>
            <a:off x="6124374" y="4983910"/>
            <a:ext cx="1725655" cy="537220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N2</a:t>
            </a:r>
            <a:endParaRPr lang="ko-KR" altLang="en-US" sz="24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0F58D07-D378-4325-9630-075844089AE9}"/>
              </a:ext>
            </a:extLst>
          </p:cNvPr>
          <p:cNvSpPr/>
          <p:nvPr/>
        </p:nvSpPr>
        <p:spPr>
          <a:xfrm>
            <a:off x="8105876" y="5802579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56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D7E0888-0580-4BA6-811A-67680C94F0B8}"/>
              </a:ext>
            </a:extLst>
          </p:cNvPr>
          <p:cNvCxnSpPr>
            <a:cxnSpLocks/>
          </p:cNvCxnSpPr>
          <p:nvPr/>
        </p:nvCxnSpPr>
        <p:spPr>
          <a:xfrm>
            <a:off x="2548136" y="695282"/>
            <a:ext cx="7809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70F58D07-D378-4325-9630-075844089AE9}"/>
              </a:ext>
            </a:extLst>
          </p:cNvPr>
          <p:cNvSpPr/>
          <p:nvPr/>
        </p:nvSpPr>
        <p:spPr>
          <a:xfrm>
            <a:off x="1119150" y="213603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CB932D07-3745-43FF-AE63-09BF8460AF1D}"/>
              </a:ext>
            </a:extLst>
          </p:cNvPr>
          <p:cNvSpPr/>
          <p:nvPr/>
        </p:nvSpPr>
        <p:spPr>
          <a:xfrm>
            <a:off x="4115284" y="140319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N3 % 2 == 1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3928F2-AB78-400B-8BDA-CCDF0BCFDB5A}"/>
              </a:ext>
            </a:extLst>
          </p:cNvPr>
          <p:cNvSpPr txBox="1"/>
          <p:nvPr/>
        </p:nvSpPr>
        <p:spPr>
          <a:xfrm>
            <a:off x="7216898" y="210698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E8E411-EDBF-43CA-83D1-1D26A6924AFA}"/>
              </a:ext>
            </a:extLst>
          </p:cNvPr>
          <p:cNvSpPr txBox="1"/>
          <p:nvPr/>
        </p:nvSpPr>
        <p:spPr>
          <a:xfrm>
            <a:off x="3706023" y="210698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꺾인 연결선 13">
            <a:extLst>
              <a:ext uri="{FF2B5EF4-FFF2-40B4-BE49-F238E27FC236}">
                <a16:creationId xmlns:a16="http://schemas.microsoft.com/office/drawing/2014/main" id="{220BC9C0-BFB5-4885-92B6-F3AE3EA4ED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05391" y="738638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4" name="꺾인 연결선 6">
            <a:extLst>
              <a:ext uri="{FF2B5EF4-FFF2-40B4-BE49-F238E27FC236}">
                <a16:creationId xmlns:a16="http://schemas.microsoft.com/office/drawing/2014/main" id="{857876F5-67A1-46FD-9552-25C693D8206C}"/>
              </a:ext>
            </a:extLst>
          </p:cNvPr>
          <p:cNvCxnSpPr/>
          <p:nvPr/>
        </p:nvCxnSpPr>
        <p:spPr>
          <a:xfrm>
            <a:off x="7177868" y="738638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5" name="꺾인 연결선 8">
            <a:extLst>
              <a:ext uri="{FF2B5EF4-FFF2-40B4-BE49-F238E27FC236}">
                <a16:creationId xmlns:a16="http://schemas.microsoft.com/office/drawing/2014/main" id="{9E38E243-83BE-421E-A0B5-71DA88A5995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47526" y="1563670"/>
            <a:ext cx="1608402" cy="380160"/>
          </a:xfrm>
          <a:prstGeom prst="bentConnector3">
            <a:avLst>
              <a:gd name="adj1" fmla="val 324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6" name="꺾인 연결선 14">
            <a:extLst>
              <a:ext uri="{FF2B5EF4-FFF2-40B4-BE49-F238E27FC236}">
                <a16:creationId xmlns:a16="http://schemas.microsoft.com/office/drawing/2014/main" id="{B3BBAF82-37CD-4D1E-9356-C89964482642}"/>
              </a:ext>
            </a:extLst>
          </p:cNvPr>
          <p:cNvCxnSpPr>
            <a:cxnSpLocks/>
          </p:cNvCxnSpPr>
          <p:nvPr/>
        </p:nvCxnSpPr>
        <p:spPr>
          <a:xfrm>
            <a:off x="4074982" y="1528587"/>
            <a:ext cx="1598203" cy="418727"/>
          </a:xfrm>
          <a:prstGeom prst="bentConnector3">
            <a:avLst>
              <a:gd name="adj1" fmla="val -548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B120704-4D0C-4387-B1AA-EC06B2286770}"/>
              </a:ext>
            </a:extLst>
          </p:cNvPr>
          <p:cNvCxnSpPr>
            <a:cxnSpLocks/>
          </p:cNvCxnSpPr>
          <p:nvPr/>
        </p:nvCxnSpPr>
        <p:spPr>
          <a:xfrm>
            <a:off x="5647526" y="1907969"/>
            <a:ext cx="0" cy="668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4D9B39B0-E858-4E87-8F3B-FF07CF5FE431}"/>
              </a:ext>
            </a:extLst>
          </p:cNvPr>
          <p:cNvSpPr/>
          <p:nvPr/>
        </p:nvSpPr>
        <p:spPr>
          <a:xfrm>
            <a:off x="4074982" y="2671449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N4 % 2 == 1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425D29-FB23-44A1-9C89-C1CADE784832}"/>
              </a:ext>
            </a:extLst>
          </p:cNvPr>
          <p:cNvSpPr txBox="1"/>
          <p:nvPr/>
        </p:nvSpPr>
        <p:spPr>
          <a:xfrm>
            <a:off x="7176596" y="2741828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DEEA90-F319-4CAF-A4AA-1A0CDF4BEBC1}"/>
              </a:ext>
            </a:extLst>
          </p:cNvPr>
          <p:cNvSpPr txBox="1"/>
          <p:nvPr/>
        </p:nvSpPr>
        <p:spPr>
          <a:xfrm>
            <a:off x="3665721" y="2741828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꺾인 연결선 13">
            <a:extLst>
              <a:ext uri="{FF2B5EF4-FFF2-40B4-BE49-F238E27FC236}">
                <a16:creationId xmlns:a16="http://schemas.microsoft.com/office/drawing/2014/main" id="{C18A9389-30FB-4E81-A6A6-95E58BC1119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65089" y="3269768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2" name="꺾인 연결선 6">
            <a:extLst>
              <a:ext uri="{FF2B5EF4-FFF2-40B4-BE49-F238E27FC236}">
                <a16:creationId xmlns:a16="http://schemas.microsoft.com/office/drawing/2014/main" id="{5C64A8FC-2D34-4EA2-B7BE-E1CF84F1EE9D}"/>
              </a:ext>
            </a:extLst>
          </p:cNvPr>
          <p:cNvCxnSpPr/>
          <p:nvPr/>
        </p:nvCxnSpPr>
        <p:spPr>
          <a:xfrm>
            <a:off x="7137566" y="3269768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3" name="꺾인 연결선 8">
            <a:extLst>
              <a:ext uri="{FF2B5EF4-FFF2-40B4-BE49-F238E27FC236}">
                <a16:creationId xmlns:a16="http://schemas.microsoft.com/office/drawing/2014/main" id="{918E086A-0646-40AD-B0A6-F2FD892CB1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07224" y="4081655"/>
            <a:ext cx="1635960" cy="393305"/>
          </a:xfrm>
          <a:prstGeom prst="bentConnector3">
            <a:avLst>
              <a:gd name="adj1" fmla="val 1161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4" name="꺾인 연결선 14">
            <a:extLst>
              <a:ext uri="{FF2B5EF4-FFF2-40B4-BE49-F238E27FC236}">
                <a16:creationId xmlns:a16="http://schemas.microsoft.com/office/drawing/2014/main" id="{2B90B458-E570-4EF1-87CF-56CEC33E399F}"/>
              </a:ext>
            </a:extLst>
          </p:cNvPr>
          <p:cNvCxnSpPr>
            <a:cxnSpLocks/>
          </p:cNvCxnSpPr>
          <p:nvPr/>
        </p:nvCxnSpPr>
        <p:spPr>
          <a:xfrm>
            <a:off x="4034680" y="4059717"/>
            <a:ext cx="1598203" cy="418727"/>
          </a:xfrm>
          <a:prstGeom prst="bentConnector3">
            <a:avLst>
              <a:gd name="adj1" fmla="val -548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1D9F39A-E78A-47B9-8202-8A5D9BA14089}"/>
              </a:ext>
            </a:extLst>
          </p:cNvPr>
          <p:cNvCxnSpPr>
            <a:cxnSpLocks/>
          </p:cNvCxnSpPr>
          <p:nvPr/>
        </p:nvCxnSpPr>
        <p:spPr>
          <a:xfrm>
            <a:off x="7137566" y="4474961"/>
            <a:ext cx="740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순서도: 문서 45">
            <a:extLst>
              <a:ext uri="{FF2B5EF4-FFF2-40B4-BE49-F238E27FC236}">
                <a16:creationId xmlns:a16="http://schemas.microsoft.com/office/drawing/2014/main" id="{887D9525-E301-4598-89E3-EDEC9D3C6621}"/>
              </a:ext>
            </a:extLst>
          </p:cNvPr>
          <p:cNvSpPr/>
          <p:nvPr/>
        </p:nvSpPr>
        <p:spPr>
          <a:xfrm>
            <a:off x="3089114" y="1220173"/>
            <a:ext cx="1725655" cy="537220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N3</a:t>
            </a:r>
            <a:endParaRPr lang="ko-KR" altLang="en-US" sz="2400" dirty="0"/>
          </a:p>
        </p:txBody>
      </p:sp>
      <p:sp>
        <p:nvSpPr>
          <p:cNvPr id="54" name="순서도: 문서 53">
            <a:extLst>
              <a:ext uri="{FF2B5EF4-FFF2-40B4-BE49-F238E27FC236}">
                <a16:creationId xmlns:a16="http://schemas.microsoft.com/office/drawing/2014/main" id="{B2CE7718-556D-46CF-8245-34DE0C6CE36C}"/>
              </a:ext>
            </a:extLst>
          </p:cNvPr>
          <p:cNvSpPr/>
          <p:nvPr/>
        </p:nvSpPr>
        <p:spPr>
          <a:xfrm>
            <a:off x="3142563" y="3725255"/>
            <a:ext cx="1725655" cy="537220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N4</a:t>
            </a:r>
            <a:endParaRPr lang="ko-KR" altLang="en-US" sz="2400" dirty="0"/>
          </a:p>
        </p:txBody>
      </p:sp>
      <p:sp>
        <p:nvSpPr>
          <p:cNvPr id="58" name="순서도: 판단 57">
            <a:extLst>
              <a:ext uri="{FF2B5EF4-FFF2-40B4-BE49-F238E27FC236}">
                <a16:creationId xmlns:a16="http://schemas.microsoft.com/office/drawing/2014/main" id="{2E4C131C-8143-4BFE-805D-565ED4B6FA87}"/>
              </a:ext>
            </a:extLst>
          </p:cNvPr>
          <p:cNvSpPr/>
          <p:nvPr/>
        </p:nvSpPr>
        <p:spPr>
          <a:xfrm>
            <a:off x="8607870" y="3667547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N5 % 2 == 1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B007E3-57EA-48D7-A60E-DFAEEF6A7C2C}"/>
              </a:ext>
            </a:extLst>
          </p:cNvPr>
          <p:cNvSpPr txBox="1"/>
          <p:nvPr/>
        </p:nvSpPr>
        <p:spPr>
          <a:xfrm>
            <a:off x="11709484" y="3737926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BEC5AE5-03CC-4E13-B1BF-AE9D5653E47B}"/>
              </a:ext>
            </a:extLst>
          </p:cNvPr>
          <p:cNvSpPr txBox="1"/>
          <p:nvPr/>
        </p:nvSpPr>
        <p:spPr>
          <a:xfrm>
            <a:off x="7958597" y="3664642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꺾인 연결선 13">
            <a:extLst>
              <a:ext uri="{FF2B5EF4-FFF2-40B4-BE49-F238E27FC236}">
                <a16:creationId xmlns:a16="http://schemas.microsoft.com/office/drawing/2014/main" id="{1D87944D-49EE-4224-A348-36579E7B9CBC}"/>
              </a:ext>
            </a:extLst>
          </p:cNvPr>
          <p:cNvCxnSpPr>
            <a:cxnSpLocks/>
          </p:cNvCxnSpPr>
          <p:nvPr/>
        </p:nvCxnSpPr>
        <p:spPr>
          <a:xfrm rot="5400000">
            <a:off x="8152706" y="4611137"/>
            <a:ext cx="794294" cy="103752"/>
          </a:xfrm>
          <a:prstGeom prst="bentConnector3">
            <a:avLst>
              <a:gd name="adj1" fmla="val 82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3" name="꺾인 연결선 6">
            <a:extLst>
              <a:ext uri="{FF2B5EF4-FFF2-40B4-BE49-F238E27FC236}">
                <a16:creationId xmlns:a16="http://schemas.microsoft.com/office/drawing/2014/main" id="{F90D591D-764D-42CC-AF44-2901BA9BB7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290396" y="4645924"/>
            <a:ext cx="838176" cy="78060"/>
          </a:xfrm>
          <a:prstGeom prst="bentConnector3">
            <a:avLst>
              <a:gd name="adj1" fmla="val 2338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꺾인 연결선 8">
            <a:extLst>
              <a:ext uri="{FF2B5EF4-FFF2-40B4-BE49-F238E27FC236}">
                <a16:creationId xmlns:a16="http://schemas.microsoft.com/office/drawing/2014/main" id="{D4FADA09-710E-4247-B564-2C03060AB2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40112" y="5077752"/>
            <a:ext cx="1635960" cy="393305"/>
          </a:xfrm>
          <a:prstGeom prst="bentConnector3">
            <a:avLst>
              <a:gd name="adj1" fmla="val 1703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5" name="꺾인 연결선 14">
            <a:extLst>
              <a:ext uri="{FF2B5EF4-FFF2-40B4-BE49-F238E27FC236}">
                <a16:creationId xmlns:a16="http://schemas.microsoft.com/office/drawing/2014/main" id="{AD5AA1A1-4FC0-4A8D-989D-3966D95FD9B3}"/>
              </a:ext>
            </a:extLst>
          </p:cNvPr>
          <p:cNvCxnSpPr>
            <a:cxnSpLocks/>
          </p:cNvCxnSpPr>
          <p:nvPr/>
        </p:nvCxnSpPr>
        <p:spPr>
          <a:xfrm>
            <a:off x="8567568" y="5055815"/>
            <a:ext cx="1598203" cy="418727"/>
          </a:xfrm>
          <a:prstGeom prst="bentConnector3">
            <a:avLst>
              <a:gd name="adj1" fmla="val -277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FC44A57-B28F-4DAF-82D9-DA545F1B7C10}"/>
              </a:ext>
            </a:extLst>
          </p:cNvPr>
          <p:cNvCxnSpPr>
            <a:cxnSpLocks/>
          </p:cNvCxnSpPr>
          <p:nvPr/>
        </p:nvCxnSpPr>
        <p:spPr>
          <a:xfrm flipH="1">
            <a:off x="10180414" y="5492997"/>
            <a:ext cx="2" cy="455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순서도: 문서 66">
            <a:extLst>
              <a:ext uri="{FF2B5EF4-FFF2-40B4-BE49-F238E27FC236}">
                <a16:creationId xmlns:a16="http://schemas.microsoft.com/office/drawing/2014/main" id="{2DA051A6-AF39-48A3-B120-825C99B1EA7D}"/>
              </a:ext>
            </a:extLst>
          </p:cNvPr>
          <p:cNvSpPr/>
          <p:nvPr/>
        </p:nvSpPr>
        <p:spPr>
          <a:xfrm>
            <a:off x="7675451" y="4721353"/>
            <a:ext cx="1725655" cy="537220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N5</a:t>
            </a:r>
            <a:endParaRPr lang="ko-KR" altLang="en-US" sz="2400" dirty="0"/>
          </a:p>
        </p:txBody>
      </p:sp>
      <p:sp>
        <p:nvSpPr>
          <p:cNvPr id="68" name="순서도: 수행의 시작/종료 67">
            <a:extLst>
              <a:ext uri="{FF2B5EF4-FFF2-40B4-BE49-F238E27FC236}">
                <a16:creationId xmlns:a16="http://schemas.microsoft.com/office/drawing/2014/main" id="{A8BB69AA-3B48-4F61-B981-55809FDDBD4B}"/>
              </a:ext>
            </a:extLst>
          </p:cNvPr>
          <p:cNvSpPr/>
          <p:nvPr/>
        </p:nvSpPr>
        <p:spPr>
          <a:xfrm>
            <a:off x="8761886" y="6095005"/>
            <a:ext cx="2756451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2985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</a:t>
            </a:r>
            <a:r>
              <a:rPr lang="en-US" altLang="ko-KR" dirty="0"/>
              <a:t>5</a:t>
            </a:r>
            <a:r>
              <a:rPr lang="ko-KR" altLang="en-US" dirty="0"/>
              <a:t>개를 입력 받아 평균을 구하고</a:t>
            </a:r>
            <a:r>
              <a:rPr lang="en-US" altLang="ko-KR" dirty="0"/>
              <a:t>, 5</a:t>
            </a:r>
            <a:r>
              <a:rPr lang="ko-KR" altLang="en-US" dirty="0"/>
              <a:t>개 중에서 평균과 편차가 가장 작은 값과 평균을 출력 </a:t>
            </a:r>
            <a:r>
              <a:rPr lang="ko-KR" altLang="en-US" dirty="0" err="1"/>
              <a:t>하시오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783113"/>
              </p:ext>
            </p:extLst>
          </p:nvPr>
        </p:nvGraphicFramePr>
        <p:xfrm>
          <a:off x="1859721" y="3381766"/>
          <a:ext cx="8128000" cy="24350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숫자</a:t>
                      </a:r>
                      <a:r>
                        <a:rPr lang="en-US" altLang="ko-KR" dirty="0"/>
                        <a:t> 5</a:t>
                      </a:r>
                      <a:r>
                        <a:rPr lang="ko-KR" altLang="en-US" dirty="0"/>
                        <a:t>개를 입력 받는다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(N1,N2,N3,N4,N5)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개의 평균을 구하여 변수</a:t>
                      </a:r>
                      <a:r>
                        <a:rPr lang="en-US" altLang="ko-KR" dirty="0"/>
                        <a:t>(mean)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숫자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개에 각각 평균을 빼서 편차를 구하고 비교하여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가장 작은 값을 찾아내어 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dev_min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저장한다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(mean, </a:t>
                      </a:r>
                      <a:r>
                        <a:rPr lang="en-US" altLang="ko-KR" dirty="0" err="1"/>
                        <a:t>dev_min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저장된 값을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339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8,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A6498E-C910-4B55-9382-8E69357FD835}"/>
              </a:ext>
            </a:extLst>
          </p:cNvPr>
          <p:cNvGrpSpPr/>
          <p:nvPr/>
        </p:nvGrpSpPr>
        <p:grpSpPr>
          <a:xfrm>
            <a:off x="838200" y="1440664"/>
            <a:ext cx="3608352" cy="1845608"/>
            <a:chOff x="3266854" y="1511074"/>
            <a:chExt cx="3608352" cy="1845608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2C129472-0B51-4399-B358-0BEE5089F3C2}"/>
                </a:ext>
              </a:extLst>
            </p:cNvPr>
            <p:cNvSpPr/>
            <p:nvPr/>
          </p:nvSpPr>
          <p:spPr>
            <a:xfrm>
              <a:off x="3377227" y="1511074"/>
              <a:ext cx="2875720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5BF0AF8-C8BC-4FBB-87F4-C67214EA1DE7}"/>
                </a:ext>
              </a:extLst>
            </p:cNvPr>
            <p:cNvCxnSpPr/>
            <p:nvPr/>
          </p:nvCxnSpPr>
          <p:spPr>
            <a:xfrm>
              <a:off x="4791896" y="2052551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533AF141-9EDD-475C-8F53-330802AF8F0C}"/>
                </a:ext>
              </a:extLst>
            </p:cNvPr>
            <p:cNvSpPr/>
            <p:nvPr/>
          </p:nvSpPr>
          <p:spPr>
            <a:xfrm>
              <a:off x="3266854" y="2280655"/>
              <a:ext cx="3050079" cy="1076027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5</a:t>
              </a:r>
              <a:r>
                <a:rPr lang="ko-KR" altLang="en-US" sz="1600" dirty="0"/>
                <a:t>개 숫자입력</a:t>
              </a:r>
              <a:r>
                <a:rPr lang="en-US" altLang="ko-KR" sz="1600" dirty="0"/>
                <a:t>, </a:t>
              </a:r>
            </a:p>
            <a:p>
              <a:pPr algn="ctr"/>
              <a:r>
                <a:rPr lang="ko-KR" altLang="en-US" sz="1600" dirty="0"/>
                <a:t>각각</a:t>
              </a:r>
              <a:r>
                <a:rPr lang="en-US" altLang="ko-KR" sz="1600" dirty="0"/>
                <a:t> N1,N2,N3,N4,N5</a:t>
              </a:r>
              <a:r>
                <a:rPr lang="ko-KR" altLang="en-US" sz="1600" dirty="0"/>
                <a:t>에 저장</a:t>
              </a:r>
              <a:endParaRPr lang="ko-KR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02B021B-1691-404C-AF36-92993365CDD5}"/>
                </a:ext>
              </a:extLst>
            </p:cNvPr>
            <p:cNvCxnSpPr>
              <a:cxnSpLocks/>
            </p:cNvCxnSpPr>
            <p:nvPr/>
          </p:nvCxnSpPr>
          <p:spPr>
            <a:xfrm>
              <a:off x="6505861" y="2466616"/>
              <a:ext cx="3693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74377E-8A52-46C9-A42C-69A03C7C21CE}"/>
              </a:ext>
            </a:extLst>
          </p:cNvPr>
          <p:cNvSpPr/>
          <p:nvPr/>
        </p:nvSpPr>
        <p:spPr>
          <a:xfrm>
            <a:off x="4658140" y="1845786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평균을 계산</a:t>
            </a:r>
            <a:endParaRPr lang="en-US" altLang="ko-KR" dirty="0"/>
          </a:p>
          <a:p>
            <a:pPr algn="ctr"/>
            <a:r>
              <a:rPr lang="en-US" altLang="ko-KR" dirty="0"/>
              <a:t>(N1+N2+N3+N4+N5)/5.0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A1844B-A607-4E59-820E-36BF1F30D8C2}"/>
              </a:ext>
            </a:extLst>
          </p:cNvPr>
          <p:cNvSpPr/>
          <p:nvPr/>
        </p:nvSpPr>
        <p:spPr>
          <a:xfrm>
            <a:off x="8331752" y="1544661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계산한 값을 </a:t>
            </a:r>
            <a:endParaRPr lang="en-US" altLang="ko-KR" dirty="0"/>
          </a:p>
          <a:p>
            <a:pPr algn="ctr"/>
            <a:r>
              <a:rPr lang="en-US" altLang="ko-KR" dirty="0"/>
              <a:t>mean</a:t>
            </a:r>
            <a:r>
              <a:rPr lang="ko-KR" altLang="en-US" dirty="0"/>
              <a:t>에 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6BF5099-1F12-4882-B39C-04985E97A9F4}"/>
              </a:ext>
            </a:extLst>
          </p:cNvPr>
          <p:cNvCxnSpPr>
            <a:cxnSpLocks/>
          </p:cNvCxnSpPr>
          <p:nvPr/>
        </p:nvCxnSpPr>
        <p:spPr>
          <a:xfrm flipV="1">
            <a:off x="7713204" y="2105592"/>
            <a:ext cx="429233" cy="145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806F369F-FC52-4F4A-9462-768639766AA0}"/>
              </a:ext>
            </a:extLst>
          </p:cNvPr>
          <p:cNvSpPr/>
          <p:nvPr/>
        </p:nvSpPr>
        <p:spPr>
          <a:xfrm>
            <a:off x="6445189" y="2655045"/>
            <a:ext cx="4205834" cy="1491954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2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N1-mean &lt; N2-mean</a:t>
            </a:r>
            <a:endParaRPr lang="ko-KR" altLang="en-US" sz="152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C40E5-25AF-4140-B43B-2E542FBF58FD}"/>
              </a:ext>
            </a:extLst>
          </p:cNvPr>
          <p:cNvSpPr txBox="1"/>
          <p:nvPr/>
        </p:nvSpPr>
        <p:spPr>
          <a:xfrm>
            <a:off x="10708617" y="2880522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77A49D-57C8-41B5-9D63-08433478C65B}"/>
              </a:ext>
            </a:extLst>
          </p:cNvPr>
          <p:cNvSpPr txBox="1"/>
          <p:nvPr/>
        </p:nvSpPr>
        <p:spPr>
          <a:xfrm>
            <a:off x="6387595" y="2826702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꺾인 연결선 13">
            <a:extLst>
              <a:ext uri="{FF2B5EF4-FFF2-40B4-BE49-F238E27FC236}">
                <a16:creationId xmlns:a16="http://schemas.microsoft.com/office/drawing/2014/main" id="{E6015C49-B534-4D1F-AA08-859A7AF6C7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28002" y="3408462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8" name="꺾인 연결선 6">
            <a:extLst>
              <a:ext uri="{FF2B5EF4-FFF2-40B4-BE49-F238E27FC236}">
                <a16:creationId xmlns:a16="http://schemas.microsoft.com/office/drawing/2014/main" id="{9FA0B73E-1C0D-44A9-B8EA-3D7B71F15C9E}"/>
              </a:ext>
            </a:extLst>
          </p:cNvPr>
          <p:cNvCxnSpPr/>
          <p:nvPr/>
        </p:nvCxnSpPr>
        <p:spPr>
          <a:xfrm>
            <a:off x="10669587" y="3408462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B4127F-06B9-46BD-AB23-807D7B01C22B}"/>
              </a:ext>
            </a:extLst>
          </p:cNvPr>
          <p:cNvSpPr/>
          <p:nvPr/>
        </p:nvSpPr>
        <p:spPr>
          <a:xfrm>
            <a:off x="5352337" y="4176369"/>
            <a:ext cx="2585977" cy="66114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N1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dev_min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23CB880-6207-4F5E-85F1-9CBCE6C68AD6}"/>
              </a:ext>
            </a:extLst>
          </p:cNvPr>
          <p:cNvSpPr/>
          <p:nvPr/>
        </p:nvSpPr>
        <p:spPr>
          <a:xfrm>
            <a:off x="9415628" y="4253421"/>
            <a:ext cx="2585977" cy="66114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N2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dev_min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cxnSp>
        <p:nvCxnSpPr>
          <p:cNvPr id="31" name="꺾인 연결선 8">
            <a:extLst>
              <a:ext uri="{FF2B5EF4-FFF2-40B4-BE49-F238E27FC236}">
                <a16:creationId xmlns:a16="http://schemas.microsoft.com/office/drawing/2014/main" id="{3A541F17-5D2B-49D0-A873-A3AA7C8EBD8B}"/>
              </a:ext>
            </a:extLst>
          </p:cNvPr>
          <p:cNvCxnSpPr/>
          <p:nvPr/>
        </p:nvCxnSpPr>
        <p:spPr>
          <a:xfrm rot="5400000">
            <a:off x="9730228" y="4310643"/>
            <a:ext cx="424535" cy="1610302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" name="꺾인 연결선 14">
            <a:extLst>
              <a:ext uri="{FF2B5EF4-FFF2-40B4-BE49-F238E27FC236}">
                <a16:creationId xmlns:a16="http://schemas.microsoft.com/office/drawing/2014/main" id="{8B5C96AA-9CC1-4E84-B86C-85476465233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7470946" y="4011890"/>
            <a:ext cx="490550" cy="2141791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10301FF-82A7-4AF6-B445-F05171CD2A75}"/>
              </a:ext>
            </a:extLst>
          </p:cNvPr>
          <p:cNvCxnSpPr/>
          <p:nvPr/>
        </p:nvCxnSpPr>
        <p:spPr>
          <a:xfrm flipV="1">
            <a:off x="8734110" y="5326464"/>
            <a:ext cx="582040" cy="1598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CDCC634-35A1-460B-BC36-6CB0CED587D1}"/>
              </a:ext>
            </a:extLst>
          </p:cNvPr>
          <p:cNvCxnSpPr>
            <a:cxnSpLocks/>
          </p:cNvCxnSpPr>
          <p:nvPr/>
        </p:nvCxnSpPr>
        <p:spPr>
          <a:xfrm flipH="1">
            <a:off x="9164903" y="5326464"/>
            <a:ext cx="1" cy="658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7A33EB57-0312-4602-81BC-C10219E2E88D}"/>
              </a:ext>
            </a:extLst>
          </p:cNvPr>
          <p:cNvSpPr/>
          <p:nvPr/>
        </p:nvSpPr>
        <p:spPr>
          <a:xfrm>
            <a:off x="8613883" y="5818090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0793147-9EF5-4CDB-B39C-371472C1E65B}"/>
              </a:ext>
            </a:extLst>
          </p:cNvPr>
          <p:cNvCxnSpPr>
            <a:cxnSpLocks/>
          </p:cNvCxnSpPr>
          <p:nvPr/>
        </p:nvCxnSpPr>
        <p:spPr>
          <a:xfrm flipH="1">
            <a:off x="9245054" y="2463517"/>
            <a:ext cx="415750" cy="2281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199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06E119B6-BC21-494A-9F60-B94E5EE65D25}"/>
              </a:ext>
            </a:extLst>
          </p:cNvPr>
          <p:cNvSpPr/>
          <p:nvPr/>
        </p:nvSpPr>
        <p:spPr>
          <a:xfrm>
            <a:off x="1676190" y="200548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67D958D-21F6-429E-A979-E4E9F2121FE0}"/>
              </a:ext>
            </a:extLst>
          </p:cNvPr>
          <p:cNvCxnSpPr>
            <a:cxnSpLocks/>
          </p:cNvCxnSpPr>
          <p:nvPr/>
        </p:nvCxnSpPr>
        <p:spPr>
          <a:xfrm>
            <a:off x="3114728" y="740100"/>
            <a:ext cx="935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순서도: 판단 49">
            <a:extLst>
              <a:ext uri="{FF2B5EF4-FFF2-40B4-BE49-F238E27FC236}">
                <a16:creationId xmlns:a16="http://schemas.microsoft.com/office/drawing/2014/main" id="{656BEE1E-0A7A-4B2F-AB36-F9AEF701FCB9}"/>
              </a:ext>
            </a:extLst>
          </p:cNvPr>
          <p:cNvSpPr/>
          <p:nvPr/>
        </p:nvSpPr>
        <p:spPr>
          <a:xfrm>
            <a:off x="6526762" y="258296"/>
            <a:ext cx="4403232" cy="1003004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dev_min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 N3-mean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BC8A7A-08BE-444F-AE15-F1415C7DBCD2}"/>
              </a:ext>
            </a:extLst>
          </p:cNvPr>
          <p:cNvSpPr txBox="1"/>
          <p:nvPr/>
        </p:nvSpPr>
        <p:spPr>
          <a:xfrm>
            <a:off x="10310383" y="286277"/>
            <a:ext cx="619611" cy="311333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C19D23-ABE0-496C-AEEC-651685449F55}"/>
              </a:ext>
            </a:extLst>
          </p:cNvPr>
          <p:cNvSpPr txBox="1"/>
          <p:nvPr/>
        </p:nvSpPr>
        <p:spPr>
          <a:xfrm>
            <a:off x="6116468" y="317623"/>
            <a:ext cx="640237" cy="311333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꺾인 연결선 13">
            <a:extLst>
              <a:ext uri="{FF2B5EF4-FFF2-40B4-BE49-F238E27FC236}">
                <a16:creationId xmlns:a16="http://schemas.microsoft.com/office/drawing/2014/main" id="{2FA49ECE-EC95-48F1-8721-6B2C8C3209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17991" y="762657"/>
            <a:ext cx="104499" cy="669560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4" name="꺾인 연결선 6">
            <a:extLst>
              <a:ext uri="{FF2B5EF4-FFF2-40B4-BE49-F238E27FC236}">
                <a16:creationId xmlns:a16="http://schemas.microsoft.com/office/drawing/2014/main" id="{13BDD6E8-4554-420E-895A-8E35AC7E71A5}"/>
              </a:ext>
            </a:extLst>
          </p:cNvPr>
          <p:cNvCxnSpPr/>
          <p:nvPr/>
        </p:nvCxnSpPr>
        <p:spPr>
          <a:xfrm>
            <a:off x="10929994" y="759798"/>
            <a:ext cx="78622" cy="706551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DACE637-96EF-4B3E-B260-213D3D9E9967}"/>
              </a:ext>
            </a:extLst>
          </p:cNvPr>
          <p:cNvSpPr/>
          <p:nvPr/>
        </p:nvSpPr>
        <p:spPr>
          <a:xfrm>
            <a:off x="9504543" y="1264565"/>
            <a:ext cx="2604599" cy="55731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N3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dev_min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cxnSp>
        <p:nvCxnSpPr>
          <p:cNvPr id="56" name="꺾인 연결선 8">
            <a:extLst>
              <a:ext uri="{FF2B5EF4-FFF2-40B4-BE49-F238E27FC236}">
                <a16:creationId xmlns:a16="http://schemas.microsoft.com/office/drawing/2014/main" id="{2873BC51-638A-45CB-A673-E46D69791D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74933" y="1432217"/>
            <a:ext cx="3025339" cy="5240"/>
          </a:xfrm>
          <a:prstGeom prst="bentConnector3">
            <a:avLst>
              <a:gd name="adj1" fmla="val 5000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9" name="순서도: 판단 58">
            <a:extLst>
              <a:ext uri="{FF2B5EF4-FFF2-40B4-BE49-F238E27FC236}">
                <a16:creationId xmlns:a16="http://schemas.microsoft.com/office/drawing/2014/main" id="{79B1022F-8D0C-40F5-9AB2-61CEA457B949}"/>
              </a:ext>
            </a:extLst>
          </p:cNvPr>
          <p:cNvSpPr/>
          <p:nvPr/>
        </p:nvSpPr>
        <p:spPr>
          <a:xfrm>
            <a:off x="4324062" y="1432217"/>
            <a:ext cx="4292356" cy="1003004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dev_min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 N4-mean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D54E05-A36A-451A-94A7-4045E3C1D342}"/>
              </a:ext>
            </a:extLst>
          </p:cNvPr>
          <p:cNvSpPr txBox="1"/>
          <p:nvPr/>
        </p:nvSpPr>
        <p:spPr>
          <a:xfrm>
            <a:off x="8224971" y="1523553"/>
            <a:ext cx="502447" cy="311333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9B463C-A5AF-4A7E-AF12-8EDA4DA1828B}"/>
              </a:ext>
            </a:extLst>
          </p:cNvPr>
          <p:cNvSpPr txBox="1"/>
          <p:nvPr/>
        </p:nvSpPr>
        <p:spPr>
          <a:xfrm>
            <a:off x="4159489" y="1505035"/>
            <a:ext cx="519174" cy="311333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2" name="꺾인 연결선 13">
            <a:extLst>
              <a:ext uri="{FF2B5EF4-FFF2-40B4-BE49-F238E27FC236}">
                <a16:creationId xmlns:a16="http://schemas.microsoft.com/office/drawing/2014/main" id="{5695B370-BCE8-4C76-8005-42755E2D6B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89526" y="1929473"/>
            <a:ext cx="104499" cy="669560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3" name="꺾인 연결선 6">
            <a:extLst>
              <a:ext uri="{FF2B5EF4-FFF2-40B4-BE49-F238E27FC236}">
                <a16:creationId xmlns:a16="http://schemas.microsoft.com/office/drawing/2014/main" id="{614950DA-DABD-4625-944E-2526939C46EC}"/>
              </a:ext>
            </a:extLst>
          </p:cNvPr>
          <p:cNvCxnSpPr>
            <a:cxnSpLocks/>
          </p:cNvCxnSpPr>
          <p:nvPr/>
        </p:nvCxnSpPr>
        <p:spPr>
          <a:xfrm>
            <a:off x="8654704" y="1929473"/>
            <a:ext cx="78622" cy="706551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DE77873-9876-4F61-8082-22DE0F708B40}"/>
              </a:ext>
            </a:extLst>
          </p:cNvPr>
          <p:cNvCxnSpPr>
            <a:cxnSpLocks/>
          </p:cNvCxnSpPr>
          <p:nvPr/>
        </p:nvCxnSpPr>
        <p:spPr>
          <a:xfrm>
            <a:off x="4189525" y="2599034"/>
            <a:ext cx="0" cy="224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E342207-13E1-408B-9E4B-80C128111553}"/>
              </a:ext>
            </a:extLst>
          </p:cNvPr>
          <p:cNvCxnSpPr>
            <a:cxnSpLocks/>
          </p:cNvCxnSpPr>
          <p:nvPr/>
        </p:nvCxnSpPr>
        <p:spPr>
          <a:xfrm flipH="1">
            <a:off x="4324062" y="4105472"/>
            <a:ext cx="941345" cy="381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순서도: 문서 69">
            <a:extLst>
              <a:ext uri="{FF2B5EF4-FFF2-40B4-BE49-F238E27FC236}">
                <a16:creationId xmlns:a16="http://schemas.microsoft.com/office/drawing/2014/main" id="{FE78DFEF-F579-4CE2-9B30-5BC85278C307}"/>
              </a:ext>
            </a:extLst>
          </p:cNvPr>
          <p:cNvSpPr/>
          <p:nvPr/>
        </p:nvSpPr>
        <p:spPr>
          <a:xfrm>
            <a:off x="1174952" y="4122440"/>
            <a:ext cx="2875720" cy="973822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mean, </a:t>
            </a:r>
            <a:r>
              <a:rPr lang="en-US" altLang="ko-KR" sz="2400" dirty="0" err="1"/>
              <a:t>dev_min</a:t>
            </a:r>
            <a:endParaRPr lang="ko-KR" altLang="en-US" sz="24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7A226F5-BB97-4B78-A04C-90791EAF0D5E}"/>
              </a:ext>
            </a:extLst>
          </p:cNvPr>
          <p:cNvCxnSpPr>
            <a:cxnSpLocks/>
          </p:cNvCxnSpPr>
          <p:nvPr/>
        </p:nvCxnSpPr>
        <p:spPr>
          <a:xfrm>
            <a:off x="2459238" y="5229231"/>
            <a:ext cx="0" cy="266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순서도: 수행의 시작/종료 72">
            <a:extLst>
              <a:ext uri="{FF2B5EF4-FFF2-40B4-BE49-F238E27FC236}">
                <a16:creationId xmlns:a16="http://schemas.microsoft.com/office/drawing/2014/main" id="{1553917F-A084-4147-8633-CCC85EF971E9}"/>
              </a:ext>
            </a:extLst>
          </p:cNvPr>
          <p:cNvSpPr/>
          <p:nvPr/>
        </p:nvSpPr>
        <p:spPr>
          <a:xfrm>
            <a:off x="958324" y="5767452"/>
            <a:ext cx="2756451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cxnSp>
        <p:nvCxnSpPr>
          <p:cNvPr id="23" name="꺾인 연결선 8">
            <a:extLst>
              <a:ext uri="{FF2B5EF4-FFF2-40B4-BE49-F238E27FC236}">
                <a16:creationId xmlns:a16="http://schemas.microsoft.com/office/drawing/2014/main" id="{5E531AB0-C209-4DCA-97FB-E250BF0975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74186" y="2711286"/>
            <a:ext cx="3025339" cy="5240"/>
          </a:xfrm>
          <a:prstGeom prst="bentConnector3">
            <a:avLst>
              <a:gd name="adj1" fmla="val 5000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F7B4F338-2F3C-46BA-A7D1-F6BD80DE4F99}"/>
              </a:ext>
            </a:extLst>
          </p:cNvPr>
          <p:cNvSpPr/>
          <p:nvPr/>
        </p:nvSpPr>
        <p:spPr>
          <a:xfrm>
            <a:off x="2104637" y="2551065"/>
            <a:ext cx="4292356" cy="1003004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dev_min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 N5-mean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64E342-03CC-4479-A1EB-E50BC53CD629}"/>
              </a:ext>
            </a:extLst>
          </p:cNvPr>
          <p:cNvSpPr txBox="1"/>
          <p:nvPr/>
        </p:nvSpPr>
        <p:spPr>
          <a:xfrm>
            <a:off x="1940064" y="2623883"/>
            <a:ext cx="519174" cy="311333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꺾인 연결선 13">
            <a:extLst>
              <a:ext uri="{FF2B5EF4-FFF2-40B4-BE49-F238E27FC236}">
                <a16:creationId xmlns:a16="http://schemas.microsoft.com/office/drawing/2014/main" id="{596B76F3-5105-4242-B62B-1F41702D0D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70101" y="3048321"/>
            <a:ext cx="104499" cy="669560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7" name="꺾인 연결선 6">
            <a:extLst>
              <a:ext uri="{FF2B5EF4-FFF2-40B4-BE49-F238E27FC236}">
                <a16:creationId xmlns:a16="http://schemas.microsoft.com/office/drawing/2014/main" id="{FCD31572-469D-4841-AA6D-0136DC3E7912}"/>
              </a:ext>
            </a:extLst>
          </p:cNvPr>
          <p:cNvCxnSpPr>
            <a:cxnSpLocks/>
          </p:cNvCxnSpPr>
          <p:nvPr/>
        </p:nvCxnSpPr>
        <p:spPr>
          <a:xfrm>
            <a:off x="6435279" y="3048321"/>
            <a:ext cx="78622" cy="706551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6F4353-E3BA-4434-87B3-E635BD3D8EAB}"/>
              </a:ext>
            </a:extLst>
          </p:cNvPr>
          <p:cNvSpPr/>
          <p:nvPr/>
        </p:nvSpPr>
        <p:spPr>
          <a:xfrm>
            <a:off x="5383003" y="3457800"/>
            <a:ext cx="2604599" cy="55731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N5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dev_min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C7878B0-611E-4137-BF36-676722CE6FD7}"/>
              </a:ext>
            </a:extLst>
          </p:cNvPr>
          <p:cNvCxnSpPr>
            <a:cxnSpLocks/>
          </p:cNvCxnSpPr>
          <p:nvPr/>
        </p:nvCxnSpPr>
        <p:spPr>
          <a:xfrm>
            <a:off x="1970100" y="3717882"/>
            <a:ext cx="0" cy="224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4E54E1D-A6DD-4882-9946-7F277A774DDB}"/>
              </a:ext>
            </a:extLst>
          </p:cNvPr>
          <p:cNvSpPr/>
          <p:nvPr/>
        </p:nvSpPr>
        <p:spPr>
          <a:xfrm>
            <a:off x="7099525" y="2411687"/>
            <a:ext cx="2604599" cy="55731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N4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dev_min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62707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키</a:t>
            </a:r>
            <a:r>
              <a:rPr lang="en-US" altLang="ko-KR" dirty="0"/>
              <a:t>(m</a:t>
            </a:r>
            <a:r>
              <a:rPr lang="ko-KR" altLang="ko-KR" dirty="0"/>
              <a:t>단위</a:t>
            </a:r>
            <a:r>
              <a:rPr lang="en-US" altLang="ko-KR" dirty="0"/>
              <a:t>)</a:t>
            </a:r>
            <a:r>
              <a:rPr lang="ko-KR" altLang="ko-KR" dirty="0"/>
              <a:t>와 몸무게</a:t>
            </a:r>
            <a:r>
              <a:rPr lang="en-US" altLang="ko-KR" dirty="0"/>
              <a:t>(kg</a:t>
            </a:r>
            <a:r>
              <a:rPr lang="ko-KR" altLang="ko-KR" dirty="0"/>
              <a:t>단위</a:t>
            </a:r>
            <a:r>
              <a:rPr lang="en-US" altLang="ko-KR" dirty="0"/>
              <a:t>)</a:t>
            </a:r>
            <a:r>
              <a:rPr lang="ko-KR" altLang="ko-KR" dirty="0"/>
              <a:t>를 입력 받아서 </a:t>
            </a:r>
            <a:r>
              <a:rPr lang="en-US" altLang="ko-KR" dirty="0"/>
              <a:t>BMI</a:t>
            </a:r>
            <a:r>
              <a:rPr lang="ko-KR" altLang="ko-KR" dirty="0"/>
              <a:t>를 계산</a:t>
            </a:r>
            <a:r>
              <a:rPr lang="ko-KR" altLang="en-US" dirty="0"/>
              <a:t>하여 출력한다</a:t>
            </a:r>
            <a:br>
              <a:rPr lang="en-US" altLang="ko-KR" dirty="0"/>
            </a:br>
            <a:r>
              <a:rPr lang="en-US" altLang="ko-KR" dirty="0"/>
              <a:t>BMI = </a:t>
            </a:r>
            <a:r>
              <a:rPr lang="ko-KR" altLang="ko-KR" dirty="0"/>
              <a:t>몸무게 </a:t>
            </a:r>
            <a:r>
              <a:rPr lang="en-US" altLang="ko-KR" dirty="0"/>
              <a:t>/ (</a:t>
            </a:r>
            <a:r>
              <a:rPr lang="ko-KR" altLang="ko-KR" dirty="0"/>
              <a:t>키</a:t>
            </a:r>
            <a:r>
              <a:rPr lang="en-US" altLang="ko-KR" dirty="0"/>
              <a:t>*</a:t>
            </a:r>
            <a:r>
              <a:rPr lang="ko-KR" altLang="ko-KR" dirty="0"/>
              <a:t>키</a:t>
            </a:r>
            <a:r>
              <a:rPr lang="en-US" altLang="ko-KR" dirty="0"/>
              <a:t>) 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51550"/>
              </p:ext>
            </p:extLst>
          </p:nvPr>
        </p:nvGraphicFramePr>
        <p:xfrm>
          <a:off x="1729092" y="4001294"/>
          <a:ext cx="8128000" cy="15948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47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키</a:t>
                      </a:r>
                      <a:r>
                        <a:rPr lang="en-US" altLang="ko-KR" dirty="0"/>
                        <a:t>(m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와 몸무게</a:t>
                      </a:r>
                      <a:r>
                        <a:rPr lang="en-US" altLang="ko-KR" dirty="0"/>
                        <a:t>(kg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입력 받는다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47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(height, weight)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BMI</a:t>
                      </a:r>
                      <a:r>
                        <a:rPr lang="ko-KR" altLang="en-US" dirty="0"/>
                        <a:t>를 계산하고 변수</a:t>
                      </a:r>
                      <a:r>
                        <a:rPr lang="en-US" altLang="ko-KR" dirty="0"/>
                        <a:t>(BMI)</a:t>
                      </a:r>
                      <a:r>
                        <a:rPr lang="ko-KR" altLang="en-US" dirty="0"/>
                        <a:t>에 저장한다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47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(BMI)</a:t>
                      </a:r>
                      <a:r>
                        <a:rPr lang="ko-KR" altLang="en-US" dirty="0"/>
                        <a:t>에 저장된 값을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993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기초 문제</a:t>
            </a:r>
            <a:r>
              <a:rPr lang="en-US" altLang="ko-KR" dirty="0"/>
              <a:t>9,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9C9DA8-C014-4780-8613-328C15EAFAE0}"/>
              </a:ext>
            </a:extLst>
          </p:cNvPr>
          <p:cNvGrpSpPr/>
          <p:nvPr/>
        </p:nvGrpSpPr>
        <p:grpSpPr>
          <a:xfrm>
            <a:off x="1381893" y="1396971"/>
            <a:ext cx="5732635" cy="5095904"/>
            <a:chOff x="2916278" y="1511074"/>
            <a:chExt cx="5732635" cy="5095904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96C070F6-E08F-4C97-A2B6-B28B3C9EEB63}"/>
                </a:ext>
              </a:extLst>
            </p:cNvPr>
            <p:cNvSpPr/>
            <p:nvPr/>
          </p:nvSpPr>
          <p:spPr>
            <a:xfrm>
              <a:off x="3377227" y="1511074"/>
              <a:ext cx="2875720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A5F90A3-982B-44C3-AB64-F17BCD70D008}"/>
                </a:ext>
              </a:extLst>
            </p:cNvPr>
            <p:cNvCxnSpPr/>
            <p:nvPr/>
          </p:nvCxnSpPr>
          <p:spPr>
            <a:xfrm>
              <a:off x="4791896" y="2052551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ECBA363B-1AE9-4FEC-955F-A76500CB20E6}"/>
                </a:ext>
              </a:extLst>
            </p:cNvPr>
            <p:cNvSpPr/>
            <p:nvPr/>
          </p:nvSpPr>
          <p:spPr>
            <a:xfrm>
              <a:off x="3238380" y="6172230"/>
              <a:ext cx="2756451" cy="434748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END</a:t>
              </a:r>
              <a:endParaRPr lang="ko-KR" altLang="en-US" sz="2400" dirty="0"/>
            </a:p>
          </p:txBody>
        </p: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2E58E5CE-8E51-4A57-9F78-1B657C0C0A09}"/>
                </a:ext>
              </a:extLst>
            </p:cNvPr>
            <p:cNvSpPr/>
            <p:nvPr/>
          </p:nvSpPr>
          <p:spPr>
            <a:xfrm>
              <a:off x="2916278" y="2280655"/>
              <a:ext cx="3400656" cy="1289551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m</a:t>
              </a:r>
              <a:r>
                <a:rPr lang="ko-KR" altLang="en-US" sz="1600" dirty="0"/>
                <a:t>단위 키와 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Kg</a:t>
              </a:r>
              <a:r>
                <a:rPr lang="ko-KR" altLang="en-US" sz="1600" dirty="0"/>
                <a:t>단위 몸무게 입력</a:t>
              </a:r>
              <a:endParaRPr lang="en-US" altLang="ko-KR" sz="1600" dirty="0"/>
            </a:p>
            <a:p>
              <a:pPr algn="ctr"/>
              <a:r>
                <a:rPr lang="ko-KR" altLang="en-US" sz="1600" dirty="0">
                  <a:solidFill>
                    <a:schemeClr val="dk1"/>
                  </a:solidFill>
                </a:rPr>
                <a:t>각각 </a:t>
              </a:r>
              <a:r>
                <a:rPr lang="en-US" altLang="ko-KR" sz="1600" dirty="0">
                  <a:solidFill>
                    <a:schemeClr val="dk1"/>
                  </a:solidFill>
                </a:rPr>
                <a:t>height</a:t>
              </a:r>
              <a:r>
                <a:rPr lang="ko-KR" altLang="en-US" sz="1600" dirty="0">
                  <a:solidFill>
                    <a:schemeClr val="dk1"/>
                  </a:solidFill>
                </a:rPr>
                <a:t>와 </a:t>
              </a:r>
              <a:r>
                <a:rPr lang="en-US" altLang="ko-KR" sz="1600" dirty="0"/>
                <a:t>weight</a:t>
              </a:r>
              <a:r>
                <a:rPr lang="ko-KR" altLang="en-US" sz="1600" dirty="0"/>
                <a:t>에 저장</a:t>
              </a:r>
              <a:endParaRPr lang="ko-KR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9" name="순서도: 문서 8">
              <a:extLst>
                <a:ext uri="{FF2B5EF4-FFF2-40B4-BE49-F238E27FC236}">
                  <a16:creationId xmlns:a16="http://schemas.microsoft.com/office/drawing/2014/main" id="{1D132419-C406-4436-917B-AF17126E2577}"/>
                </a:ext>
              </a:extLst>
            </p:cNvPr>
            <p:cNvSpPr/>
            <p:nvPr/>
          </p:nvSpPr>
          <p:spPr>
            <a:xfrm>
              <a:off x="3178746" y="4142416"/>
              <a:ext cx="2875720" cy="973822"/>
            </a:xfrm>
            <a:prstGeom prst="flowChartDocumen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BMI</a:t>
              </a:r>
              <a:endParaRPr lang="ko-KR" altLang="en-US" sz="24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94A9139-EA5F-48BF-B95F-B238C31F3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8106" y="4440259"/>
              <a:ext cx="27606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3B08CBF-639A-4505-8188-33E7455553FB}"/>
                </a:ext>
              </a:extLst>
            </p:cNvPr>
            <p:cNvCxnSpPr>
              <a:cxnSpLocks/>
            </p:cNvCxnSpPr>
            <p:nvPr/>
          </p:nvCxnSpPr>
          <p:spPr>
            <a:xfrm>
              <a:off x="6488106" y="2925430"/>
              <a:ext cx="3693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F1F1248-D055-4C50-BC75-5FCCE41AF607}"/>
                </a:ext>
              </a:extLst>
            </p:cNvPr>
            <p:cNvCxnSpPr>
              <a:cxnSpLocks/>
            </p:cNvCxnSpPr>
            <p:nvPr/>
          </p:nvCxnSpPr>
          <p:spPr>
            <a:xfrm>
              <a:off x="8648913" y="3485215"/>
              <a:ext cx="0" cy="4537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A44F26-3CFF-458B-809B-2A75751944B2}"/>
              </a:ext>
            </a:extLst>
          </p:cNvPr>
          <p:cNvSpPr/>
          <p:nvPr/>
        </p:nvSpPr>
        <p:spPr>
          <a:xfrm>
            <a:off x="5712179" y="2370427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BMI </a:t>
            </a:r>
            <a:r>
              <a:rPr lang="ko-KR" altLang="en-US" dirty="0"/>
              <a:t>계산</a:t>
            </a:r>
            <a:endParaRPr lang="en-US" altLang="ko-KR" dirty="0"/>
          </a:p>
          <a:p>
            <a:pPr algn="ctr"/>
            <a:r>
              <a:rPr lang="en-US" altLang="ko-KR" dirty="0"/>
              <a:t>weight / (height*height)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C7A444-0868-4223-9862-E5BCB878DE1C}"/>
              </a:ext>
            </a:extLst>
          </p:cNvPr>
          <p:cNvSpPr/>
          <p:nvPr/>
        </p:nvSpPr>
        <p:spPr>
          <a:xfrm>
            <a:off x="5818711" y="4007002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계산한 값을 </a:t>
            </a:r>
            <a:endParaRPr lang="en-US" altLang="ko-KR" dirty="0"/>
          </a:p>
          <a:p>
            <a:pPr algn="ctr"/>
            <a:r>
              <a:rPr lang="en-US" altLang="ko-KR" dirty="0"/>
              <a:t>BMI</a:t>
            </a:r>
            <a:r>
              <a:rPr lang="ko-KR" altLang="en-US" dirty="0"/>
              <a:t>에 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30E014-2B47-4D0E-94BE-146391965359}"/>
              </a:ext>
            </a:extLst>
          </p:cNvPr>
          <p:cNvCxnSpPr>
            <a:cxnSpLocks/>
          </p:cNvCxnSpPr>
          <p:nvPr/>
        </p:nvCxnSpPr>
        <p:spPr>
          <a:xfrm flipH="1">
            <a:off x="3094613" y="5102039"/>
            <a:ext cx="1" cy="574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09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번 문제에서 계산한 </a:t>
            </a:r>
            <a:r>
              <a:rPr lang="en-US" altLang="ko-KR" dirty="0"/>
              <a:t>BMI </a:t>
            </a:r>
            <a:r>
              <a:rPr lang="ko-KR" altLang="ko-KR" dirty="0"/>
              <a:t>계산 값에 따라</a:t>
            </a:r>
            <a:r>
              <a:rPr lang="en-US" altLang="ko-KR" dirty="0"/>
              <a:t>,</a:t>
            </a:r>
            <a:r>
              <a:rPr lang="ko-KR" altLang="ko-KR" dirty="0"/>
              <a:t> 다음 표</a:t>
            </a:r>
            <a:r>
              <a:rPr lang="ko-KR" altLang="en-US" dirty="0"/>
              <a:t>의 </a:t>
            </a:r>
            <a:r>
              <a:rPr lang="ko-KR" altLang="ko-KR" dirty="0"/>
              <a:t>몸의 상태를 </a:t>
            </a:r>
            <a:r>
              <a:rPr lang="ko-KR" altLang="ko-KR" dirty="0" err="1"/>
              <a:t>출력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80922"/>
              </p:ext>
            </p:extLst>
          </p:nvPr>
        </p:nvGraphicFramePr>
        <p:xfrm>
          <a:off x="2168616" y="2802777"/>
          <a:ext cx="6361430" cy="341514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379656">
                  <a:extLst>
                    <a:ext uri="{9D8B030D-6E8A-4147-A177-3AD203B41FA5}">
                      <a16:colId xmlns:a16="http://schemas.microsoft.com/office/drawing/2014/main" val="218267939"/>
                    </a:ext>
                  </a:extLst>
                </a:gridCol>
                <a:gridCol w="1981774">
                  <a:extLst>
                    <a:ext uri="{9D8B030D-6E8A-4147-A177-3AD203B41FA5}">
                      <a16:colId xmlns:a16="http://schemas.microsoft.com/office/drawing/2014/main" val="2964199338"/>
                    </a:ext>
                  </a:extLst>
                </a:gridCol>
              </a:tblGrid>
              <a:tr h="4384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</a:rPr>
                        <a:t>BMI</a:t>
                      </a:r>
                      <a:endParaRPr lang="ko-KR" sz="2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800" b="0" kern="100">
                          <a:effectLst/>
                        </a:rPr>
                        <a:t>몸의 상태</a:t>
                      </a:r>
                      <a:endParaRPr lang="ko-KR" sz="2800" b="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907402"/>
                  </a:ext>
                </a:extLst>
              </a:tr>
              <a:tr h="4384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</a:rPr>
                        <a:t>18.5 </a:t>
                      </a:r>
                      <a:r>
                        <a:rPr lang="ko-KR" sz="2800" b="0" kern="100" dirty="0">
                          <a:effectLst/>
                        </a:rPr>
                        <a:t>미만</a:t>
                      </a:r>
                      <a:endParaRPr lang="ko-KR" sz="2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800" b="0" kern="100">
                          <a:effectLst/>
                        </a:rPr>
                        <a:t>저체중</a:t>
                      </a:r>
                      <a:endParaRPr lang="ko-KR" sz="2800" b="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8675"/>
                  </a:ext>
                </a:extLst>
              </a:tr>
              <a:tr h="76338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</a:rPr>
                        <a:t>18.5 ~ 25.0 </a:t>
                      </a:r>
                      <a:r>
                        <a:rPr lang="ko-KR" sz="2800" b="0" kern="100" dirty="0">
                          <a:effectLst/>
                        </a:rPr>
                        <a:t>미만</a:t>
                      </a:r>
                      <a:endParaRPr lang="ko-KR" sz="2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800" b="0" kern="100">
                          <a:effectLst/>
                        </a:rPr>
                        <a:t>정상</a:t>
                      </a:r>
                      <a:endParaRPr lang="ko-KR" sz="2800" b="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95257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</a:rPr>
                        <a:t>25.0 ~ 30.0 </a:t>
                      </a:r>
                      <a:r>
                        <a:rPr lang="ko-KR" sz="2800" b="0" kern="100" dirty="0">
                          <a:effectLst/>
                        </a:rPr>
                        <a:t>미만</a:t>
                      </a:r>
                      <a:endParaRPr lang="ko-KR" sz="2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800" b="0" kern="100">
                          <a:effectLst/>
                        </a:rPr>
                        <a:t>과체중</a:t>
                      </a:r>
                      <a:endParaRPr lang="ko-KR" sz="2800" b="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404007"/>
                  </a:ext>
                </a:extLst>
              </a:tr>
              <a:tr h="4384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</a:rPr>
                        <a:t>30.0 </a:t>
                      </a:r>
                      <a:r>
                        <a:rPr lang="ko-KR" sz="2800" b="0" kern="100">
                          <a:effectLst/>
                        </a:rPr>
                        <a:t>이상</a:t>
                      </a:r>
                      <a:endParaRPr lang="ko-KR" sz="2800" b="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2800" b="0" kern="100" dirty="0">
                          <a:effectLst/>
                        </a:rPr>
                        <a:t>비만</a:t>
                      </a:r>
                      <a:endParaRPr lang="ko-KR" sz="2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238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235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10, </a:t>
            </a:r>
            <a:r>
              <a:rPr lang="ko-KR" altLang="en-US" dirty="0"/>
              <a:t>간단히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64514"/>
              </p:ext>
            </p:extLst>
          </p:nvPr>
        </p:nvGraphicFramePr>
        <p:xfrm>
          <a:off x="1389458" y="2062418"/>
          <a:ext cx="8128000" cy="21607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키</a:t>
                      </a:r>
                      <a:r>
                        <a:rPr lang="en-US" altLang="ko-KR" dirty="0"/>
                        <a:t>(m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와 몸무게</a:t>
                      </a:r>
                      <a:r>
                        <a:rPr lang="en-US" altLang="ko-KR" dirty="0"/>
                        <a:t>(kg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입력 받는다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(height, weight)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BMI</a:t>
                      </a:r>
                      <a:r>
                        <a:rPr lang="ko-KR" altLang="en-US" dirty="0"/>
                        <a:t>를 계산하고 변수</a:t>
                      </a:r>
                      <a:r>
                        <a:rPr lang="en-US" altLang="ko-KR" dirty="0"/>
                        <a:t>(BMI)</a:t>
                      </a:r>
                      <a:r>
                        <a:rPr lang="ko-KR" altLang="en-US" dirty="0"/>
                        <a:t>에 저장한다</a:t>
                      </a:r>
                    </a:p>
                    <a:p>
                      <a:pPr latinLnBrk="1"/>
                      <a:r>
                        <a:rPr lang="ko-KR" altLang="en-US" dirty="0"/>
                        <a:t>표를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참고하여 </a:t>
                      </a:r>
                      <a:r>
                        <a:rPr lang="en-US" altLang="ko-KR" dirty="0"/>
                        <a:t>BMI</a:t>
                      </a:r>
                      <a:r>
                        <a:rPr lang="ko-KR" altLang="en-US" dirty="0"/>
                        <a:t>수치에 따른 몸상태를 알아낸다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몸상태를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327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10,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793E60-37FA-4F4F-998D-6D11B84DA547}"/>
              </a:ext>
            </a:extLst>
          </p:cNvPr>
          <p:cNvGrpSpPr/>
          <p:nvPr/>
        </p:nvGrpSpPr>
        <p:grpSpPr>
          <a:xfrm>
            <a:off x="430839" y="1383252"/>
            <a:ext cx="7985192" cy="2059132"/>
            <a:chOff x="2916278" y="1511074"/>
            <a:chExt cx="7985192" cy="2059132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CCBFAC07-7DF9-41C1-85BF-2055CACB20E7}"/>
                </a:ext>
              </a:extLst>
            </p:cNvPr>
            <p:cNvSpPr/>
            <p:nvPr/>
          </p:nvSpPr>
          <p:spPr>
            <a:xfrm>
              <a:off x="3377227" y="1511074"/>
              <a:ext cx="2875720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283D459-AAC0-4E55-8762-1C979468CBB9}"/>
                </a:ext>
              </a:extLst>
            </p:cNvPr>
            <p:cNvCxnSpPr/>
            <p:nvPr/>
          </p:nvCxnSpPr>
          <p:spPr>
            <a:xfrm>
              <a:off x="4791896" y="2052551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F671DFCC-B06E-4E9A-9ECD-F5F41EFA6DBC}"/>
                </a:ext>
              </a:extLst>
            </p:cNvPr>
            <p:cNvSpPr/>
            <p:nvPr/>
          </p:nvSpPr>
          <p:spPr>
            <a:xfrm>
              <a:off x="2916278" y="2280655"/>
              <a:ext cx="3400656" cy="1289551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m</a:t>
              </a:r>
              <a:r>
                <a:rPr lang="ko-KR" altLang="en-US" sz="1600" dirty="0"/>
                <a:t>단위 키와 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Kg</a:t>
              </a:r>
              <a:r>
                <a:rPr lang="ko-KR" altLang="en-US" sz="1600" dirty="0"/>
                <a:t>단위 몸무게 입력</a:t>
              </a:r>
              <a:endParaRPr lang="en-US" altLang="ko-KR" sz="1600" dirty="0"/>
            </a:p>
            <a:p>
              <a:pPr algn="ctr"/>
              <a:r>
                <a:rPr lang="ko-KR" altLang="en-US" sz="1600" dirty="0">
                  <a:solidFill>
                    <a:schemeClr val="dk1"/>
                  </a:solidFill>
                </a:rPr>
                <a:t>각각 </a:t>
              </a:r>
              <a:r>
                <a:rPr lang="en-US" altLang="ko-KR" sz="1600" dirty="0">
                  <a:solidFill>
                    <a:schemeClr val="dk1"/>
                  </a:solidFill>
                </a:rPr>
                <a:t>height</a:t>
              </a:r>
              <a:r>
                <a:rPr lang="ko-KR" altLang="en-US" sz="1600" dirty="0">
                  <a:solidFill>
                    <a:schemeClr val="dk1"/>
                  </a:solidFill>
                </a:rPr>
                <a:t>와 </a:t>
              </a:r>
              <a:r>
                <a:rPr lang="en-US" altLang="ko-KR" sz="1600" dirty="0"/>
                <a:t>weight</a:t>
              </a:r>
              <a:r>
                <a:rPr lang="ko-KR" altLang="en-US" sz="1600" dirty="0"/>
                <a:t>에 저장</a:t>
              </a:r>
              <a:endParaRPr lang="ko-KR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A1EE485-32D4-4A23-BD80-424381E2A86E}"/>
                </a:ext>
              </a:extLst>
            </p:cNvPr>
            <p:cNvCxnSpPr>
              <a:cxnSpLocks/>
            </p:cNvCxnSpPr>
            <p:nvPr/>
          </p:nvCxnSpPr>
          <p:spPr>
            <a:xfrm>
              <a:off x="6488106" y="2925430"/>
              <a:ext cx="3693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3F6C429-4BCE-4B55-A9A8-107FE6906E0E}"/>
                </a:ext>
              </a:extLst>
            </p:cNvPr>
            <p:cNvCxnSpPr>
              <a:cxnSpLocks/>
            </p:cNvCxnSpPr>
            <p:nvPr/>
          </p:nvCxnSpPr>
          <p:spPr>
            <a:xfrm>
              <a:off x="10451080" y="2957442"/>
              <a:ext cx="4503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9949EA-60FA-40FE-8B49-B5548AFDCF66}"/>
              </a:ext>
            </a:extLst>
          </p:cNvPr>
          <p:cNvSpPr/>
          <p:nvPr/>
        </p:nvSpPr>
        <p:spPr>
          <a:xfrm>
            <a:off x="4693651" y="2424991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BMI </a:t>
            </a:r>
            <a:r>
              <a:rPr lang="ko-KR" altLang="en-US" dirty="0"/>
              <a:t>계산</a:t>
            </a:r>
            <a:endParaRPr lang="en-US" altLang="ko-KR" dirty="0"/>
          </a:p>
          <a:p>
            <a:pPr algn="ctr"/>
            <a:r>
              <a:rPr lang="en-US" altLang="ko-KR" dirty="0"/>
              <a:t>weight / (height*height)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E367B0-322C-488B-AEED-36132DD6A55C}"/>
              </a:ext>
            </a:extLst>
          </p:cNvPr>
          <p:cNvSpPr/>
          <p:nvPr/>
        </p:nvSpPr>
        <p:spPr>
          <a:xfrm>
            <a:off x="8626460" y="2424991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계산한 값을 </a:t>
            </a:r>
            <a:endParaRPr lang="en-US" altLang="ko-KR" dirty="0"/>
          </a:p>
          <a:p>
            <a:pPr algn="ctr"/>
            <a:r>
              <a:rPr lang="en-US" altLang="ko-KR" dirty="0"/>
              <a:t>BMI</a:t>
            </a:r>
            <a:r>
              <a:rPr lang="ko-KR" altLang="en-US" dirty="0"/>
              <a:t>에 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F18DD3D-768A-4998-B3FF-5CCF13464DA2}"/>
              </a:ext>
            </a:extLst>
          </p:cNvPr>
          <p:cNvCxnSpPr>
            <a:cxnSpLocks/>
          </p:cNvCxnSpPr>
          <p:nvPr/>
        </p:nvCxnSpPr>
        <p:spPr>
          <a:xfrm flipH="1">
            <a:off x="8254434" y="3391555"/>
            <a:ext cx="744052" cy="2980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3D3C8D63-AAEC-4C7A-A8F5-311135568159}"/>
              </a:ext>
            </a:extLst>
          </p:cNvPr>
          <p:cNvSpPr/>
          <p:nvPr/>
        </p:nvSpPr>
        <p:spPr>
          <a:xfrm>
            <a:off x="8324257" y="5138583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D29F5540-A25F-46AD-B9DB-902EDA98D81A}"/>
              </a:ext>
            </a:extLst>
          </p:cNvPr>
          <p:cNvSpPr/>
          <p:nvPr/>
        </p:nvSpPr>
        <p:spPr>
          <a:xfrm>
            <a:off x="5044061" y="3707668"/>
            <a:ext cx="3725597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BMI&lt; 18.5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C4F5A-4EFC-4D02-B201-6494327330B1}"/>
              </a:ext>
            </a:extLst>
          </p:cNvPr>
          <p:cNvSpPr txBox="1"/>
          <p:nvPr/>
        </p:nvSpPr>
        <p:spPr>
          <a:xfrm>
            <a:off x="4645849" y="3816348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꺾인 연결선 13">
            <a:extLst>
              <a:ext uri="{FF2B5EF4-FFF2-40B4-BE49-F238E27FC236}">
                <a16:creationId xmlns:a16="http://schemas.microsoft.com/office/drawing/2014/main" id="{68EBAB57-04D9-4E72-B4B8-39EE942D71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45217" y="4344288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꺾인 연결선 6">
            <a:extLst>
              <a:ext uri="{FF2B5EF4-FFF2-40B4-BE49-F238E27FC236}">
                <a16:creationId xmlns:a16="http://schemas.microsoft.com/office/drawing/2014/main" id="{6C94CF17-474B-43A6-81C2-B0F15868A2DB}"/>
              </a:ext>
            </a:extLst>
          </p:cNvPr>
          <p:cNvCxnSpPr/>
          <p:nvPr/>
        </p:nvCxnSpPr>
        <p:spPr>
          <a:xfrm>
            <a:off x="8769658" y="4302596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DEDA5D-CF04-4979-88F9-42E51B7B7AF7}"/>
              </a:ext>
            </a:extLst>
          </p:cNvPr>
          <p:cNvSpPr txBox="1"/>
          <p:nvPr/>
        </p:nvSpPr>
        <p:spPr>
          <a:xfrm>
            <a:off x="8481709" y="3736927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순서도: 문서 24">
            <a:extLst>
              <a:ext uri="{FF2B5EF4-FFF2-40B4-BE49-F238E27FC236}">
                <a16:creationId xmlns:a16="http://schemas.microsoft.com/office/drawing/2014/main" id="{32FD1E5E-7BDC-45A0-97F8-D9E8F1AA0649}"/>
              </a:ext>
            </a:extLst>
          </p:cNvPr>
          <p:cNvSpPr/>
          <p:nvPr/>
        </p:nvSpPr>
        <p:spPr>
          <a:xfrm>
            <a:off x="3867744" y="5100676"/>
            <a:ext cx="2220308" cy="794295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/>
              <a:t>저체중</a:t>
            </a:r>
            <a:endParaRPr lang="ko-KR" altLang="en-US" sz="24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AC32003-E476-4E0A-AB35-2FCDE8DA1EC7}"/>
              </a:ext>
            </a:extLst>
          </p:cNvPr>
          <p:cNvCxnSpPr>
            <a:cxnSpLocks/>
          </p:cNvCxnSpPr>
          <p:nvPr/>
        </p:nvCxnSpPr>
        <p:spPr>
          <a:xfrm>
            <a:off x="4945216" y="5983143"/>
            <a:ext cx="0" cy="237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146F1BD9-9A80-4745-BD95-01066D895331}"/>
              </a:ext>
            </a:extLst>
          </p:cNvPr>
          <p:cNvSpPr/>
          <p:nvPr/>
        </p:nvSpPr>
        <p:spPr>
          <a:xfrm>
            <a:off x="3585453" y="6311080"/>
            <a:ext cx="2756451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882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Flowchart </a:t>
            </a:r>
            <a:r>
              <a:rPr lang="ko-KR" altLang="en-US" dirty="0"/>
              <a:t>로 그리기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3693199" y="1908640"/>
            <a:ext cx="3114065" cy="4202920"/>
            <a:chOff x="3202868" y="1511074"/>
            <a:chExt cx="3114065" cy="4202920"/>
          </a:xfrm>
        </p:grpSpPr>
        <p:sp>
          <p:nvSpPr>
            <p:cNvPr id="6" name="순서도: 수행의 시작/종료 5"/>
            <p:cNvSpPr/>
            <p:nvPr/>
          </p:nvSpPr>
          <p:spPr>
            <a:xfrm>
              <a:off x="3377227" y="1511074"/>
              <a:ext cx="2875720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4791896" y="2052551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순서도: 수행의 시작/종료 9"/>
            <p:cNvSpPr/>
            <p:nvPr/>
          </p:nvSpPr>
          <p:spPr>
            <a:xfrm>
              <a:off x="3413669" y="5279246"/>
              <a:ext cx="2756451" cy="434748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END</a:t>
              </a:r>
              <a:endParaRPr lang="ko-KR" altLang="en-US" sz="2400" dirty="0"/>
            </a:p>
          </p:txBody>
        </p:sp>
        <p:sp>
          <p:nvSpPr>
            <p:cNvPr id="11" name="순서도: 데이터 10"/>
            <p:cNvSpPr/>
            <p:nvPr/>
          </p:nvSpPr>
          <p:spPr>
            <a:xfrm>
              <a:off x="3266854" y="2280656"/>
              <a:ext cx="3050079" cy="583096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이름 입력</a:t>
              </a:r>
              <a:r>
                <a:rPr lang="en-US" altLang="ko-KR" dirty="0"/>
                <a:t>, name</a:t>
              </a:r>
              <a:r>
                <a:rPr lang="ko-KR" altLang="en-US" dirty="0"/>
                <a:t>에 저장</a:t>
              </a:r>
              <a:endParaRPr lang="ko-KR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3" name="순서도: 데이터 12"/>
            <p:cNvSpPr/>
            <p:nvPr/>
          </p:nvSpPr>
          <p:spPr>
            <a:xfrm>
              <a:off x="3202868" y="3062789"/>
              <a:ext cx="3050079" cy="583096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나이 입력</a:t>
              </a:r>
              <a:r>
                <a:rPr lang="en-US" altLang="ko-KR" dirty="0"/>
                <a:t>, age</a:t>
              </a:r>
              <a:r>
                <a:rPr lang="ko-KR" altLang="en-US" dirty="0"/>
                <a:t>에 저장</a:t>
              </a:r>
              <a:endParaRPr lang="ko-KR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4" name="순서도: 문서 13"/>
            <p:cNvSpPr/>
            <p:nvPr/>
          </p:nvSpPr>
          <p:spPr>
            <a:xfrm>
              <a:off x="3377227" y="3873990"/>
              <a:ext cx="2875720" cy="1177151"/>
            </a:xfrm>
            <a:prstGeom prst="flowChartDocumen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name, age</a:t>
              </a:r>
              <a:endParaRPr lang="ko-KR" altLang="en-US" sz="2400" dirty="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4815087" y="2849218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791895" y="3645885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4815087" y="5051141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3658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916EC964-E493-4DF3-A560-E85337065E45}"/>
              </a:ext>
            </a:extLst>
          </p:cNvPr>
          <p:cNvSpPr/>
          <p:nvPr/>
        </p:nvSpPr>
        <p:spPr>
          <a:xfrm>
            <a:off x="4004872" y="540315"/>
            <a:ext cx="3882892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dev_min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 25.0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5FB1B-6CB4-4433-8265-54C2B907886C}"/>
              </a:ext>
            </a:extLst>
          </p:cNvPr>
          <p:cNvSpPr txBox="1"/>
          <p:nvPr/>
        </p:nvSpPr>
        <p:spPr>
          <a:xfrm>
            <a:off x="7619202" y="609047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9B24A-0EA3-42D4-8E9A-4EF5BF2E07B6}"/>
              </a:ext>
            </a:extLst>
          </p:cNvPr>
          <p:cNvSpPr txBox="1"/>
          <p:nvPr/>
        </p:nvSpPr>
        <p:spPr>
          <a:xfrm>
            <a:off x="3901119" y="610694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꺾인 연결선 13">
            <a:extLst>
              <a:ext uri="{FF2B5EF4-FFF2-40B4-BE49-F238E27FC236}">
                <a16:creationId xmlns:a16="http://schemas.microsoft.com/office/drawing/2014/main" id="{116B0AD9-AA6D-49AF-84C3-AF7399859A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01119" y="1135243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꺾인 연결선 6">
            <a:extLst>
              <a:ext uri="{FF2B5EF4-FFF2-40B4-BE49-F238E27FC236}">
                <a16:creationId xmlns:a16="http://schemas.microsoft.com/office/drawing/2014/main" id="{594BD40F-02CB-45FF-934D-6C7D21A3ACCD}"/>
              </a:ext>
            </a:extLst>
          </p:cNvPr>
          <p:cNvCxnSpPr/>
          <p:nvPr/>
        </p:nvCxnSpPr>
        <p:spPr>
          <a:xfrm>
            <a:off x="7887763" y="1140645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BD4AB23-80C1-49E1-A4C4-B747D49253F2}"/>
              </a:ext>
            </a:extLst>
          </p:cNvPr>
          <p:cNvSpPr/>
          <p:nvPr/>
        </p:nvSpPr>
        <p:spPr>
          <a:xfrm>
            <a:off x="626281" y="404590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735F52-E9B8-404F-AA19-67BDA42B563B}"/>
              </a:ext>
            </a:extLst>
          </p:cNvPr>
          <p:cNvCxnSpPr>
            <a:cxnSpLocks/>
          </p:cNvCxnSpPr>
          <p:nvPr/>
        </p:nvCxnSpPr>
        <p:spPr>
          <a:xfrm>
            <a:off x="2164043" y="1025622"/>
            <a:ext cx="935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8697F303-85FE-405C-A389-CAA739E46B95}"/>
              </a:ext>
            </a:extLst>
          </p:cNvPr>
          <p:cNvSpPr/>
          <p:nvPr/>
        </p:nvSpPr>
        <p:spPr>
          <a:xfrm>
            <a:off x="2417836" y="1907035"/>
            <a:ext cx="2428639" cy="891837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정상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9AC1328-59AC-48EF-BB01-EC21F349ABE5}"/>
              </a:ext>
            </a:extLst>
          </p:cNvPr>
          <p:cNvCxnSpPr>
            <a:cxnSpLocks/>
          </p:cNvCxnSpPr>
          <p:nvPr/>
        </p:nvCxnSpPr>
        <p:spPr>
          <a:xfrm>
            <a:off x="3822568" y="2902349"/>
            <a:ext cx="0" cy="266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7A9AF1E4-EA1C-4DB1-96DE-1C9DEFB10C1A}"/>
              </a:ext>
            </a:extLst>
          </p:cNvPr>
          <p:cNvSpPr/>
          <p:nvPr/>
        </p:nvSpPr>
        <p:spPr>
          <a:xfrm>
            <a:off x="2094206" y="3395109"/>
            <a:ext cx="2428639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44F1CD0A-DDC3-4433-BF26-7DE7559B7F92}"/>
              </a:ext>
            </a:extLst>
          </p:cNvPr>
          <p:cNvSpPr/>
          <p:nvPr/>
        </p:nvSpPr>
        <p:spPr>
          <a:xfrm>
            <a:off x="6176181" y="1978821"/>
            <a:ext cx="3579283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dev_min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 30.0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B353D-8502-4F92-A201-4F419EC29A7C}"/>
              </a:ext>
            </a:extLst>
          </p:cNvPr>
          <p:cNvSpPr txBox="1"/>
          <p:nvPr/>
        </p:nvSpPr>
        <p:spPr>
          <a:xfrm>
            <a:off x="9486903" y="2047553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A0AC32-577A-421B-867C-03898D946E71}"/>
              </a:ext>
            </a:extLst>
          </p:cNvPr>
          <p:cNvSpPr txBox="1"/>
          <p:nvPr/>
        </p:nvSpPr>
        <p:spPr>
          <a:xfrm>
            <a:off x="5768820" y="2049200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꺾인 연결선 13">
            <a:extLst>
              <a:ext uri="{FF2B5EF4-FFF2-40B4-BE49-F238E27FC236}">
                <a16:creationId xmlns:a16="http://schemas.microsoft.com/office/drawing/2014/main" id="{8C1B54DC-4159-43CE-B1C8-38E4F2CE881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68188" y="2577140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1" name="꺾인 연결선 6">
            <a:extLst>
              <a:ext uri="{FF2B5EF4-FFF2-40B4-BE49-F238E27FC236}">
                <a16:creationId xmlns:a16="http://schemas.microsoft.com/office/drawing/2014/main" id="{2FCB6CA0-1378-4649-94CD-5A3ACFFB1F12}"/>
              </a:ext>
            </a:extLst>
          </p:cNvPr>
          <p:cNvCxnSpPr/>
          <p:nvPr/>
        </p:nvCxnSpPr>
        <p:spPr>
          <a:xfrm>
            <a:off x="9755464" y="2579151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6A11774C-061A-4FA0-97EB-FD2F02D455CA}"/>
              </a:ext>
            </a:extLst>
          </p:cNvPr>
          <p:cNvSpPr/>
          <p:nvPr/>
        </p:nvSpPr>
        <p:spPr>
          <a:xfrm>
            <a:off x="4846475" y="3394495"/>
            <a:ext cx="2424375" cy="973822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과체중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03A8005-2DB9-46CF-9DCD-5B190D341618}"/>
              </a:ext>
            </a:extLst>
          </p:cNvPr>
          <p:cNvCxnSpPr>
            <a:cxnSpLocks/>
          </p:cNvCxnSpPr>
          <p:nvPr/>
        </p:nvCxnSpPr>
        <p:spPr>
          <a:xfrm>
            <a:off x="6067170" y="4459326"/>
            <a:ext cx="0" cy="266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69BAAFA8-AE21-444F-80AD-B0D656ADA868}"/>
              </a:ext>
            </a:extLst>
          </p:cNvPr>
          <p:cNvSpPr/>
          <p:nvPr/>
        </p:nvSpPr>
        <p:spPr>
          <a:xfrm>
            <a:off x="4629310" y="4817813"/>
            <a:ext cx="2756451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sp>
        <p:nvSpPr>
          <p:cNvPr id="45" name="순서도: 문서 44">
            <a:extLst>
              <a:ext uri="{FF2B5EF4-FFF2-40B4-BE49-F238E27FC236}">
                <a16:creationId xmlns:a16="http://schemas.microsoft.com/office/drawing/2014/main" id="{CC018487-6204-4DC2-B151-F84785721392}"/>
              </a:ext>
            </a:extLst>
          </p:cNvPr>
          <p:cNvSpPr/>
          <p:nvPr/>
        </p:nvSpPr>
        <p:spPr>
          <a:xfrm>
            <a:off x="8355415" y="3371434"/>
            <a:ext cx="2424375" cy="973822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비만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328E59F-DEB2-4540-B9EB-A4F28423F590}"/>
              </a:ext>
            </a:extLst>
          </p:cNvPr>
          <p:cNvCxnSpPr>
            <a:cxnSpLocks/>
          </p:cNvCxnSpPr>
          <p:nvPr/>
        </p:nvCxnSpPr>
        <p:spPr>
          <a:xfrm>
            <a:off x="9576110" y="4436265"/>
            <a:ext cx="0" cy="266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596A9A02-31C3-4C0F-A86E-E786BAC51B20}"/>
              </a:ext>
            </a:extLst>
          </p:cNvPr>
          <p:cNvSpPr/>
          <p:nvPr/>
        </p:nvSpPr>
        <p:spPr>
          <a:xfrm>
            <a:off x="8234383" y="4845328"/>
            <a:ext cx="2756451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1974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1774"/>
            <a:ext cx="10515600" cy="5165725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한동</a:t>
            </a:r>
            <a:r>
              <a:rPr lang="en-US" altLang="ko-KR" sz="2400" dirty="0"/>
              <a:t>pc</a:t>
            </a:r>
            <a:r>
              <a:rPr lang="ko-KR" altLang="en-US" sz="2400" dirty="0"/>
              <a:t>방의 사용료는 매 </a:t>
            </a:r>
            <a:r>
              <a:rPr lang="en-US" altLang="ko-KR" sz="2400" dirty="0"/>
              <a:t>30</a:t>
            </a:r>
            <a:r>
              <a:rPr lang="ko-KR" altLang="en-US" sz="2400" dirty="0"/>
              <a:t>분당 </a:t>
            </a:r>
            <a:r>
              <a:rPr lang="en-US" altLang="ko-KR" sz="2400" dirty="0"/>
              <a:t>1000</a:t>
            </a:r>
            <a:r>
              <a:rPr lang="ko-KR" altLang="en-US" sz="2400" dirty="0"/>
              <a:t>원이다</a:t>
            </a:r>
            <a:endParaRPr lang="en-US" altLang="ko-KR" sz="2400" dirty="0"/>
          </a:p>
          <a:p>
            <a:r>
              <a:rPr lang="ko-KR" altLang="en-US" sz="2400" dirty="0" err="1"/>
              <a:t>한동</a:t>
            </a:r>
            <a:r>
              <a:rPr lang="en-US" altLang="ko-KR" sz="2400" dirty="0"/>
              <a:t>pc</a:t>
            </a:r>
            <a:r>
              <a:rPr lang="ko-KR" altLang="en-US" sz="2400" dirty="0"/>
              <a:t>방에서는 다음과 같이 게임을 오래하는 성실한 손님들에게 주어지는 할인혜택이 있다</a:t>
            </a:r>
            <a:endParaRPr lang="en-US" altLang="ko-KR" sz="2400" dirty="0"/>
          </a:p>
          <a:p>
            <a:r>
              <a:rPr lang="ko-KR" altLang="en-US" sz="2400" dirty="0"/>
              <a:t>시간 분 단위로 </a:t>
            </a:r>
            <a:r>
              <a:rPr lang="ko-KR" altLang="en-US" sz="2400" dirty="0" err="1"/>
              <a:t>입력받아</a:t>
            </a:r>
            <a:r>
              <a:rPr lang="ko-KR" altLang="en-US" sz="2400" dirty="0"/>
              <a:t> 최종사용료를 계산하여라</a:t>
            </a:r>
            <a:br>
              <a:rPr lang="ko-KR" altLang="en-US" sz="2400" dirty="0"/>
            </a:br>
            <a:endParaRPr lang="ko-KR" altLang="en-US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1CE70A-52B4-482F-B6E4-BAF648BE2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422799"/>
              </p:ext>
            </p:extLst>
          </p:nvPr>
        </p:nvGraphicFramePr>
        <p:xfrm>
          <a:off x="4109130" y="4107184"/>
          <a:ext cx="6286183" cy="201168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53645">
                  <a:extLst>
                    <a:ext uri="{9D8B030D-6E8A-4147-A177-3AD203B41FA5}">
                      <a16:colId xmlns:a16="http://schemas.microsoft.com/office/drawing/2014/main" val="114954780"/>
                    </a:ext>
                  </a:extLst>
                </a:gridCol>
                <a:gridCol w="3432538">
                  <a:extLst>
                    <a:ext uri="{9D8B030D-6E8A-4147-A177-3AD203B41FA5}">
                      <a16:colId xmlns:a16="http://schemas.microsoft.com/office/drawing/2014/main" val="303984156"/>
                    </a:ext>
                  </a:extLst>
                </a:gridCol>
              </a:tblGrid>
              <a:tr h="1518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effectLst/>
                        </a:rPr>
                        <a:t>이용시간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할인율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085003"/>
                  </a:ext>
                </a:extLst>
              </a:tr>
              <a:tr h="46257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 이상 </a:t>
                      </a: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 미만</a:t>
                      </a:r>
                      <a:br>
                        <a:rPr lang="ko-KR" altLang="en-US" sz="1600" b="1" dirty="0"/>
                      </a:b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5%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922973"/>
                  </a:ext>
                </a:extLst>
              </a:tr>
              <a:tr h="50180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 이상 </a:t>
                      </a:r>
                      <a:r>
                        <a:rPr lang="en-US" altLang="ko-KR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 미만</a:t>
                      </a:r>
                      <a:br>
                        <a:rPr lang="ko-KR" altLang="en-US" sz="1600" b="1" dirty="0"/>
                      </a:b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10%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478815"/>
                  </a:ext>
                </a:extLst>
              </a:tr>
              <a:tr h="36902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effectLst/>
                        </a:rPr>
                        <a:t>5</a:t>
                      </a:r>
                      <a:r>
                        <a:rPr lang="ko-KR" altLang="en-US" sz="1600" b="1" kern="100" dirty="0">
                          <a:effectLst/>
                        </a:rPr>
                        <a:t>시간이상</a:t>
                      </a:r>
                      <a:endParaRPr lang="ko-KR" sz="11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20%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6239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559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11, </a:t>
            </a:r>
            <a:r>
              <a:rPr lang="ko-KR" altLang="en-US" dirty="0"/>
              <a:t>간단히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01897"/>
              </p:ext>
            </p:extLst>
          </p:nvPr>
        </p:nvGraphicFramePr>
        <p:xfrm>
          <a:off x="1389458" y="2062418"/>
          <a:ext cx="8128000" cy="298369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</a:t>
                      </a:r>
                      <a:r>
                        <a:rPr lang="en-US" altLang="ko-KR" dirty="0"/>
                        <a:t>pc</a:t>
                      </a:r>
                      <a:r>
                        <a:rPr lang="ko-KR" altLang="en-US" dirty="0"/>
                        <a:t>방이용시간을 시간 </a:t>
                      </a:r>
                      <a:r>
                        <a:rPr lang="ko-KR" altLang="en-US" dirty="0" err="1"/>
                        <a:t>분단위로</a:t>
                      </a:r>
                      <a:r>
                        <a:rPr lang="ko-KR" altLang="en-US" dirty="0"/>
                        <a:t> 입력 받는다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(hour, minute)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minute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비교해서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이하면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원으로 치고 </a:t>
                      </a:r>
                      <a:endParaRPr lang="en-US" altLang="ko-KR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초과면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원으로 계산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계산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X)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하여 변수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(charge)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저장한다</a:t>
                      </a:r>
                      <a:endParaRPr lang="en-US" altLang="ko-KR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곱한 값 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charge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변수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(charge)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저장한다</a:t>
                      </a:r>
                      <a:endParaRPr lang="en-US" altLang="ko-KR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dirty="0"/>
                        <a:t>사용시간에 따른 할인율을 적용하여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최종금액을 계산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최종금액을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454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11,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793E60-37FA-4F4F-998D-6D11B84DA547}"/>
              </a:ext>
            </a:extLst>
          </p:cNvPr>
          <p:cNvGrpSpPr/>
          <p:nvPr/>
        </p:nvGrpSpPr>
        <p:grpSpPr>
          <a:xfrm>
            <a:off x="539709" y="1409823"/>
            <a:ext cx="7942000" cy="2168604"/>
            <a:chOff x="2959470" y="1511074"/>
            <a:chExt cx="7942000" cy="2168604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CCBFAC07-7DF9-41C1-85BF-2055CACB20E7}"/>
                </a:ext>
              </a:extLst>
            </p:cNvPr>
            <p:cNvSpPr/>
            <p:nvPr/>
          </p:nvSpPr>
          <p:spPr>
            <a:xfrm>
              <a:off x="3377227" y="1511074"/>
              <a:ext cx="2875720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283D459-AAC0-4E55-8762-1C979468CBB9}"/>
                </a:ext>
              </a:extLst>
            </p:cNvPr>
            <p:cNvCxnSpPr/>
            <p:nvPr/>
          </p:nvCxnSpPr>
          <p:spPr>
            <a:xfrm>
              <a:off x="4791896" y="2052551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F671DFCC-B06E-4E9A-9ECD-F5F41EFA6DBC}"/>
                </a:ext>
              </a:extLst>
            </p:cNvPr>
            <p:cNvSpPr/>
            <p:nvPr/>
          </p:nvSpPr>
          <p:spPr>
            <a:xfrm>
              <a:off x="2959470" y="2390127"/>
              <a:ext cx="3400656" cy="1289551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시간을 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시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분단위로 입력</a:t>
              </a:r>
              <a:endParaRPr lang="en-US" altLang="ko-KR" sz="1600" dirty="0"/>
            </a:p>
            <a:p>
              <a:pPr algn="ctr"/>
              <a:r>
                <a:rPr lang="ko-KR" altLang="en-US" sz="1600" dirty="0">
                  <a:solidFill>
                    <a:schemeClr val="dk1"/>
                  </a:solidFill>
                </a:rPr>
                <a:t>각각 </a:t>
              </a:r>
              <a:r>
                <a:rPr lang="en-US" altLang="ko-KR" sz="1600" dirty="0">
                  <a:solidFill>
                    <a:schemeClr val="dk1"/>
                  </a:solidFill>
                </a:rPr>
                <a:t>hour</a:t>
              </a:r>
              <a:r>
                <a:rPr lang="ko-KR" altLang="en-US" sz="1600" dirty="0">
                  <a:solidFill>
                    <a:schemeClr val="dk1"/>
                  </a:solidFill>
                </a:rPr>
                <a:t>와 </a:t>
              </a:r>
              <a:r>
                <a:rPr lang="en-US" altLang="ko-KR" sz="1600" dirty="0">
                  <a:solidFill>
                    <a:schemeClr val="dk1"/>
                  </a:solidFill>
                </a:rPr>
                <a:t>minute</a:t>
              </a:r>
              <a:r>
                <a:rPr lang="ko-KR" altLang="en-US" sz="1600" dirty="0"/>
                <a:t>에 저장</a:t>
              </a:r>
              <a:endParaRPr lang="ko-KR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A1EE485-32D4-4A23-BD80-424381E2A86E}"/>
                </a:ext>
              </a:extLst>
            </p:cNvPr>
            <p:cNvCxnSpPr>
              <a:cxnSpLocks/>
            </p:cNvCxnSpPr>
            <p:nvPr/>
          </p:nvCxnSpPr>
          <p:spPr>
            <a:xfrm>
              <a:off x="6488106" y="2925430"/>
              <a:ext cx="3693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3F6C429-4BCE-4B55-A9A8-107FE6906E0E}"/>
                </a:ext>
              </a:extLst>
            </p:cNvPr>
            <p:cNvCxnSpPr>
              <a:cxnSpLocks/>
            </p:cNvCxnSpPr>
            <p:nvPr/>
          </p:nvCxnSpPr>
          <p:spPr>
            <a:xfrm>
              <a:off x="10451080" y="2957442"/>
              <a:ext cx="45039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3D3C8D63-AAEC-4C7A-A8F5-311135568159}"/>
              </a:ext>
            </a:extLst>
          </p:cNvPr>
          <p:cNvSpPr/>
          <p:nvPr/>
        </p:nvSpPr>
        <p:spPr>
          <a:xfrm>
            <a:off x="6642563" y="5872041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D29F5540-A25F-46AD-B9DB-902EDA98D81A}"/>
              </a:ext>
            </a:extLst>
          </p:cNvPr>
          <p:cNvSpPr/>
          <p:nvPr/>
        </p:nvSpPr>
        <p:spPr>
          <a:xfrm>
            <a:off x="5492748" y="2261263"/>
            <a:ext cx="2988961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minute &gt; 30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C4F5A-4EFC-4D02-B201-6494327330B1}"/>
              </a:ext>
            </a:extLst>
          </p:cNvPr>
          <p:cNvSpPr txBox="1"/>
          <p:nvPr/>
        </p:nvSpPr>
        <p:spPr>
          <a:xfrm>
            <a:off x="5094536" y="2369943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꺾인 연결선 13">
            <a:extLst>
              <a:ext uri="{FF2B5EF4-FFF2-40B4-BE49-F238E27FC236}">
                <a16:creationId xmlns:a16="http://schemas.microsoft.com/office/drawing/2014/main" id="{68EBAB57-04D9-4E72-B4B8-39EE942D71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3904" y="2897883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꺾인 연결선 6">
            <a:extLst>
              <a:ext uri="{FF2B5EF4-FFF2-40B4-BE49-F238E27FC236}">
                <a16:creationId xmlns:a16="http://schemas.microsoft.com/office/drawing/2014/main" id="{6C94CF17-474B-43A6-81C2-B0F15868A2DB}"/>
              </a:ext>
            </a:extLst>
          </p:cNvPr>
          <p:cNvCxnSpPr/>
          <p:nvPr/>
        </p:nvCxnSpPr>
        <p:spPr>
          <a:xfrm>
            <a:off x="8509513" y="2858311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DEDA5D-CF04-4979-88F9-42E51B7B7AF7}"/>
              </a:ext>
            </a:extLst>
          </p:cNvPr>
          <p:cNvSpPr txBox="1"/>
          <p:nvPr/>
        </p:nvSpPr>
        <p:spPr>
          <a:xfrm>
            <a:off x="8221564" y="2292642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EEA104-F50D-4501-953D-DBBF9521306E}"/>
              </a:ext>
            </a:extLst>
          </p:cNvPr>
          <p:cNvSpPr/>
          <p:nvPr/>
        </p:nvSpPr>
        <p:spPr>
          <a:xfrm>
            <a:off x="4107179" y="3521366"/>
            <a:ext cx="2435781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Charge</a:t>
            </a:r>
            <a:r>
              <a:rPr lang="ko-KR" altLang="en-US" dirty="0"/>
              <a:t>에 </a:t>
            </a:r>
            <a:r>
              <a:rPr lang="en-US" altLang="ko-KR" dirty="0"/>
              <a:t>2000</a:t>
            </a:r>
            <a:r>
              <a:rPr lang="ko-KR" altLang="en-US" dirty="0"/>
              <a:t>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DAF09096-61D5-4C37-8AE7-8470C33EABCD}"/>
              </a:ext>
            </a:extLst>
          </p:cNvPr>
          <p:cNvSpPr/>
          <p:nvPr/>
        </p:nvSpPr>
        <p:spPr>
          <a:xfrm>
            <a:off x="7100609" y="3506963"/>
            <a:ext cx="2988961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7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minute == 0</a:t>
            </a:r>
            <a:endParaRPr lang="ko-KR" altLang="en-US" sz="17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49D5F6-2A3A-4AD0-A415-549C294BE098}"/>
              </a:ext>
            </a:extLst>
          </p:cNvPr>
          <p:cNvSpPr txBox="1"/>
          <p:nvPr/>
        </p:nvSpPr>
        <p:spPr>
          <a:xfrm>
            <a:off x="6702397" y="3615643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꺾인 연결선 13">
            <a:extLst>
              <a:ext uri="{FF2B5EF4-FFF2-40B4-BE49-F238E27FC236}">
                <a16:creationId xmlns:a16="http://schemas.microsoft.com/office/drawing/2014/main" id="{6CCDBCDF-63CF-44EE-B10E-002C534D69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01765" y="4143583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꺾인 연결선 6">
            <a:extLst>
              <a:ext uri="{FF2B5EF4-FFF2-40B4-BE49-F238E27FC236}">
                <a16:creationId xmlns:a16="http://schemas.microsoft.com/office/drawing/2014/main" id="{1F835B9D-28D2-4F8C-833E-E92D3CB34023}"/>
              </a:ext>
            </a:extLst>
          </p:cNvPr>
          <p:cNvCxnSpPr/>
          <p:nvPr/>
        </p:nvCxnSpPr>
        <p:spPr>
          <a:xfrm>
            <a:off x="10117374" y="4104011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DFECFBF-DA56-4B4E-B4EE-6A6CE85D94A4}"/>
              </a:ext>
            </a:extLst>
          </p:cNvPr>
          <p:cNvSpPr txBox="1"/>
          <p:nvPr/>
        </p:nvSpPr>
        <p:spPr>
          <a:xfrm>
            <a:off x="9829425" y="3538342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60F48E-C1B5-4D06-B60C-AB6141126E9D}"/>
              </a:ext>
            </a:extLst>
          </p:cNvPr>
          <p:cNvSpPr/>
          <p:nvPr/>
        </p:nvSpPr>
        <p:spPr>
          <a:xfrm>
            <a:off x="9117521" y="4540730"/>
            <a:ext cx="2435781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Charge</a:t>
            </a:r>
            <a:r>
              <a:rPr lang="ko-KR" altLang="en-US" dirty="0"/>
              <a:t>에 </a:t>
            </a:r>
            <a:r>
              <a:rPr lang="en-US" altLang="ko-KR" dirty="0"/>
              <a:t>1000</a:t>
            </a:r>
            <a:r>
              <a:rPr lang="ko-KR" altLang="en-US" dirty="0"/>
              <a:t>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35" name="꺾인 연결선 13">
            <a:extLst>
              <a:ext uri="{FF2B5EF4-FFF2-40B4-BE49-F238E27FC236}">
                <a16:creationId xmlns:a16="http://schemas.microsoft.com/office/drawing/2014/main" id="{6ECC1B9E-3B90-46D0-B2B1-3550AEE69E65}"/>
              </a:ext>
            </a:extLst>
          </p:cNvPr>
          <p:cNvCxnSpPr>
            <a:cxnSpLocks/>
            <a:stCxn id="23" idx="2"/>
            <a:endCxn id="17" idx="2"/>
          </p:cNvCxnSpPr>
          <p:nvPr/>
        </p:nvCxnSpPr>
        <p:spPr>
          <a:xfrm rot="16200000" flipH="1">
            <a:off x="4972269" y="4683425"/>
            <a:ext cx="2023095" cy="1317493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6" name="꺾인 연결선 13">
            <a:extLst>
              <a:ext uri="{FF2B5EF4-FFF2-40B4-BE49-F238E27FC236}">
                <a16:creationId xmlns:a16="http://schemas.microsoft.com/office/drawing/2014/main" id="{C611DCBA-6941-4653-A9E5-3232CE99A795}"/>
              </a:ext>
            </a:extLst>
          </p:cNvPr>
          <p:cNvCxnSpPr>
            <a:cxnSpLocks/>
            <a:endCxn id="17" idx="0"/>
          </p:cNvCxnSpPr>
          <p:nvPr/>
        </p:nvCxnSpPr>
        <p:spPr>
          <a:xfrm rot="16200000" flipH="1">
            <a:off x="6407357" y="5113374"/>
            <a:ext cx="1354830" cy="162503"/>
          </a:xfrm>
          <a:prstGeom prst="bentConnector3">
            <a:avLst>
              <a:gd name="adj1" fmla="val 9980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E307F5A-90EB-4F05-B9E8-0D08ABC6E185}"/>
              </a:ext>
            </a:extLst>
          </p:cNvPr>
          <p:cNvSpPr/>
          <p:nvPr/>
        </p:nvSpPr>
        <p:spPr>
          <a:xfrm>
            <a:off x="5627117" y="4525712"/>
            <a:ext cx="2435781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Charge</a:t>
            </a:r>
            <a:r>
              <a:rPr lang="ko-KR" altLang="en-US" dirty="0"/>
              <a:t>에 </a:t>
            </a:r>
            <a:r>
              <a:rPr lang="en-US" altLang="ko-KR" dirty="0"/>
              <a:t>0</a:t>
            </a:r>
            <a:r>
              <a:rPr lang="ko-KR" altLang="en-US" dirty="0"/>
              <a:t>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37" name="꺾인 연결선 13">
            <a:extLst>
              <a:ext uri="{FF2B5EF4-FFF2-40B4-BE49-F238E27FC236}">
                <a16:creationId xmlns:a16="http://schemas.microsoft.com/office/drawing/2014/main" id="{CB0B4C5E-D427-4988-B0A7-49693D707478}"/>
              </a:ext>
            </a:extLst>
          </p:cNvPr>
          <p:cNvCxnSpPr>
            <a:cxnSpLocks/>
            <a:stCxn id="34" idx="2"/>
            <a:endCxn id="17" idx="6"/>
          </p:cNvCxnSpPr>
          <p:nvPr/>
        </p:nvCxnSpPr>
        <p:spPr>
          <a:xfrm rot="5400000">
            <a:off x="8510583" y="4528890"/>
            <a:ext cx="1003731" cy="2645928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43166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>
            <a:extLst>
              <a:ext uri="{FF2B5EF4-FFF2-40B4-BE49-F238E27FC236}">
                <a16:creationId xmlns:a16="http://schemas.microsoft.com/office/drawing/2014/main" id="{947D4305-742A-49D6-9EC5-57F88AB3A4FE}"/>
              </a:ext>
            </a:extLst>
          </p:cNvPr>
          <p:cNvSpPr/>
          <p:nvPr/>
        </p:nvSpPr>
        <p:spPr>
          <a:xfrm>
            <a:off x="116256" y="94546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896894C-AF27-4AA3-87C9-B70467C5ED4B}"/>
              </a:ext>
            </a:extLst>
          </p:cNvPr>
          <p:cNvCxnSpPr>
            <a:cxnSpLocks/>
          </p:cNvCxnSpPr>
          <p:nvPr/>
        </p:nvCxnSpPr>
        <p:spPr>
          <a:xfrm>
            <a:off x="1405042" y="506126"/>
            <a:ext cx="369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75D2780-A7C6-4457-8B4C-0B9ECC456C1B}"/>
              </a:ext>
            </a:extLst>
          </p:cNvPr>
          <p:cNvSpPr/>
          <p:nvPr/>
        </p:nvSpPr>
        <p:spPr>
          <a:xfrm>
            <a:off x="2312196" y="143143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charge + (hour*2000)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charge</a:t>
            </a:r>
            <a:r>
              <a:rPr lang="ko-KR" altLang="en-US" dirty="0"/>
              <a:t>에 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9F65523E-8ABA-49C6-94B7-A6B649C99235}"/>
              </a:ext>
            </a:extLst>
          </p:cNvPr>
          <p:cNvSpPr/>
          <p:nvPr/>
        </p:nvSpPr>
        <p:spPr>
          <a:xfrm>
            <a:off x="3172716" y="1380544"/>
            <a:ext cx="3495135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charge &lt; 4000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E1830E-0D22-4501-941C-8094EC5E0D50}"/>
              </a:ext>
            </a:extLst>
          </p:cNvPr>
          <p:cNvSpPr txBox="1"/>
          <p:nvPr/>
        </p:nvSpPr>
        <p:spPr>
          <a:xfrm>
            <a:off x="6787046" y="1449276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F6FB77-64A8-4937-8C89-361A3D5ED058}"/>
              </a:ext>
            </a:extLst>
          </p:cNvPr>
          <p:cNvSpPr txBox="1"/>
          <p:nvPr/>
        </p:nvSpPr>
        <p:spPr>
          <a:xfrm>
            <a:off x="2537055" y="1401958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꺾인 연결선 13">
            <a:extLst>
              <a:ext uri="{FF2B5EF4-FFF2-40B4-BE49-F238E27FC236}">
                <a16:creationId xmlns:a16="http://schemas.microsoft.com/office/drawing/2014/main" id="{0E0AD959-3B0C-4840-8FF0-233E0DC50693}"/>
              </a:ext>
            </a:extLst>
          </p:cNvPr>
          <p:cNvCxnSpPr>
            <a:cxnSpLocks/>
          </p:cNvCxnSpPr>
          <p:nvPr/>
        </p:nvCxnSpPr>
        <p:spPr>
          <a:xfrm rot="5400000">
            <a:off x="2723692" y="2320743"/>
            <a:ext cx="794294" cy="103752"/>
          </a:xfrm>
          <a:prstGeom prst="bentConnector3">
            <a:avLst>
              <a:gd name="adj1" fmla="val 82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4" name="꺾인 연결선 6">
            <a:extLst>
              <a:ext uri="{FF2B5EF4-FFF2-40B4-BE49-F238E27FC236}">
                <a16:creationId xmlns:a16="http://schemas.microsoft.com/office/drawing/2014/main" id="{74CCA678-9F3A-46C9-9CAC-A92EF095B2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31997" y="2360932"/>
            <a:ext cx="838176" cy="78060"/>
          </a:xfrm>
          <a:prstGeom prst="bentConnector3">
            <a:avLst>
              <a:gd name="adj1" fmla="val 219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0CD233E-6486-4204-AE55-E81FCF2694DB}"/>
              </a:ext>
            </a:extLst>
          </p:cNvPr>
          <p:cNvCxnSpPr>
            <a:cxnSpLocks/>
          </p:cNvCxnSpPr>
          <p:nvPr/>
        </p:nvCxnSpPr>
        <p:spPr>
          <a:xfrm>
            <a:off x="3690689" y="1056278"/>
            <a:ext cx="242119" cy="283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순서도: 문서 45">
            <a:extLst>
              <a:ext uri="{FF2B5EF4-FFF2-40B4-BE49-F238E27FC236}">
                <a16:creationId xmlns:a16="http://schemas.microsoft.com/office/drawing/2014/main" id="{25A1DB57-3A8F-4E15-A81E-BAC0BE265603}"/>
              </a:ext>
            </a:extLst>
          </p:cNvPr>
          <p:cNvSpPr/>
          <p:nvPr/>
        </p:nvSpPr>
        <p:spPr>
          <a:xfrm>
            <a:off x="1585680" y="2747264"/>
            <a:ext cx="2428639" cy="891837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charge</a:t>
            </a:r>
            <a:endParaRPr lang="ko-KR" altLang="en-US" sz="24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0296697-5FF3-42A2-A9D0-2D2330FBFDEE}"/>
              </a:ext>
            </a:extLst>
          </p:cNvPr>
          <p:cNvCxnSpPr>
            <a:cxnSpLocks/>
          </p:cNvCxnSpPr>
          <p:nvPr/>
        </p:nvCxnSpPr>
        <p:spPr>
          <a:xfrm>
            <a:off x="2990412" y="3742578"/>
            <a:ext cx="0" cy="266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순서도: 수행의 시작/종료 47">
            <a:extLst>
              <a:ext uri="{FF2B5EF4-FFF2-40B4-BE49-F238E27FC236}">
                <a16:creationId xmlns:a16="http://schemas.microsoft.com/office/drawing/2014/main" id="{92F303D8-20A8-4188-9C4D-E2A7A37127C3}"/>
              </a:ext>
            </a:extLst>
          </p:cNvPr>
          <p:cNvSpPr/>
          <p:nvPr/>
        </p:nvSpPr>
        <p:spPr>
          <a:xfrm>
            <a:off x="1754740" y="4183707"/>
            <a:ext cx="1836554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218D7A1B-44AA-416B-A5FE-F136B303C04C}"/>
              </a:ext>
            </a:extLst>
          </p:cNvPr>
          <p:cNvSpPr/>
          <p:nvPr/>
        </p:nvSpPr>
        <p:spPr>
          <a:xfrm>
            <a:off x="4992418" y="2483915"/>
            <a:ext cx="3589256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charge &lt; 6000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D7645C-1F34-47A9-A388-A5623D7ECDDA}"/>
              </a:ext>
            </a:extLst>
          </p:cNvPr>
          <p:cNvSpPr txBox="1"/>
          <p:nvPr/>
        </p:nvSpPr>
        <p:spPr>
          <a:xfrm>
            <a:off x="8303140" y="2552647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9AB4CA-4E61-43B5-950E-B7AD932B7F1A}"/>
              </a:ext>
            </a:extLst>
          </p:cNvPr>
          <p:cNvSpPr txBox="1"/>
          <p:nvPr/>
        </p:nvSpPr>
        <p:spPr>
          <a:xfrm>
            <a:off x="4500595" y="2651313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꺾인 연결선 13">
            <a:extLst>
              <a:ext uri="{FF2B5EF4-FFF2-40B4-BE49-F238E27FC236}">
                <a16:creationId xmlns:a16="http://schemas.microsoft.com/office/drawing/2014/main" id="{6BF9CB5B-7DF6-4522-A5E7-E28426969385}"/>
              </a:ext>
            </a:extLst>
          </p:cNvPr>
          <p:cNvCxnSpPr>
            <a:cxnSpLocks/>
          </p:cNvCxnSpPr>
          <p:nvPr/>
        </p:nvCxnSpPr>
        <p:spPr>
          <a:xfrm rot="5400000">
            <a:off x="4539154" y="3427505"/>
            <a:ext cx="794294" cy="103752"/>
          </a:xfrm>
          <a:prstGeom prst="bentConnector3">
            <a:avLst>
              <a:gd name="adj1" fmla="val 82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3" name="꺾인 연결선 6">
            <a:extLst>
              <a:ext uri="{FF2B5EF4-FFF2-40B4-BE49-F238E27FC236}">
                <a16:creationId xmlns:a16="http://schemas.microsoft.com/office/drawing/2014/main" id="{68B09F79-F028-4A26-8D8B-62E37BC475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20949" y="3493608"/>
            <a:ext cx="789537" cy="68087"/>
          </a:xfrm>
          <a:prstGeom prst="bentConnector3">
            <a:avLst>
              <a:gd name="adj1" fmla="val -6221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4" name="순서도: 문서 53">
            <a:extLst>
              <a:ext uri="{FF2B5EF4-FFF2-40B4-BE49-F238E27FC236}">
                <a16:creationId xmlns:a16="http://schemas.microsoft.com/office/drawing/2014/main" id="{16AF38B2-A345-4BBC-8B1A-947BC9281FEB}"/>
              </a:ext>
            </a:extLst>
          </p:cNvPr>
          <p:cNvSpPr/>
          <p:nvPr/>
        </p:nvSpPr>
        <p:spPr>
          <a:xfrm>
            <a:off x="3740324" y="3622550"/>
            <a:ext cx="2424375" cy="734957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charge – charge * 5%</a:t>
            </a:r>
            <a:endParaRPr lang="ko-KR" altLang="en-US" sz="16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EF82D87-75B9-4CDF-B337-CA632CDB6A66}"/>
              </a:ext>
            </a:extLst>
          </p:cNvPr>
          <p:cNvCxnSpPr>
            <a:cxnSpLocks/>
          </p:cNvCxnSpPr>
          <p:nvPr/>
        </p:nvCxnSpPr>
        <p:spPr>
          <a:xfrm>
            <a:off x="4884425" y="4360317"/>
            <a:ext cx="0" cy="266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순서도: 수행의 시작/종료 55">
            <a:extLst>
              <a:ext uri="{FF2B5EF4-FFF2-40B4-BE49-F238E27FC236}">
                <a16:creationId xmlns:a16="http://schemas.microsoft.com/office/drawing/2014/main" id="{8A132929-52A2-4801-8F20-4F6B33B21499}"/>
              </a:ext>
            </a:extLst>
          </p:cNvPr>
          <p:cNvSpPr/>
          <p:nvPr/>
        </p:nvSpPr>
        <p:spPr>
          <a:xfrm>
            <a:off x="3635374" y="4725921"/>
            <a:ext cx="2006122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A6A665A1-DCDB-4402-8C05-9497027A8565}"/>
              </a:ext>
            </a:extLst>
          </p:cNvPr>
          <p:cNvSpPr/>
          <p:nvPr/>
        </p:nvSpPr>
        <p:spPr>
          <a:xfrm>
            <a:off x="6914407" y="3631179"/>
            <a:ext cx="3589256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charge &lt; 10000</a:t>
            </a:r>
            <a:endParaRPr lang="ko-KR" altLang="en-US" sz="1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6B5E5D-2392-4339-B187-1B96040BFC9F}"/>
              </a:ext>
            </a:extLst>
          </p:cNvPr>
          <p:cNvSpPr txBox="1"/>
          <p:nvPr/>
        </p:nvSpPr>
        <p:spPr>
          <a:xfrm>
            <a:off x="10225129" y="3699911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A5A187-4D2D-4848-A05B-D78CDE401C97}"/>
              </a:ext>
            </a:extLst>
          </p:cNvPr>
          <p:cNvSpPr txBox="1"/>
          <p:nvPr/>
        </p:nvSpPr>
        <p:spPr>
          <a:xfrm>
            <a:off x="6507046" y="3701558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꺾인 연결선 13">
            <a:extLst>
              <a:ext uri="{FF2B5EF4-FFF2-40B4-BE49-F238E27FC236}">
                <a16:creationId xmlns:a16="http://schemas.microsoft.com/office/drawing/2014/main" id="{03758CDC-CD77-45BF-B1CC-F103D7A4790D}"/>
              </a:ext>
            </a:extLst>
          </p:cNvPr>
          <p:cNvCxnSpPr>
            <a:cxnSpLocks/>
          </p:cNvCxnSpPr>
          <p:nvPr/>
        </p:nvCxnSpPr>
        <p:spPr>
          <a:xfrm rot="5400000">
            <a:off x="6461143" y="4574769"/>
            <a:ext cx="794294" cy="103752"/>
          </a:xfrm>
          <a:prstGeom prst="bentConnector3">
            <a:avLst>
              <a:gd name="adj1" fmla="val 82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9" name="꺾인 연결선 6">
            <a:extLst>
              <a:ext uri="{FF2B5EF4-FFF2-40B4-BE49-F238E27FC236}">
                <a16:creationId xmlns:a16="http://schemas.microsoft.com/office/drawing/2014/main" id="{820BB23C-EDCD-4542-A877-B375EABDE8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42938" y="4640872"/>
            <a:ext cx="789537" cy="68087"/>
          </a:xfrm>
          <a:prstGeom prst="bentConnector3">
            <a:avLst>
              <a:gd name="adj1" fmla="val -6221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0" name="순서도: 문서 69">
            <a:extLst>
              <a:ext uri="{FF2B5EF4-FFF2-40B4-BE49-F238E27FC236}">
                <a16:creationId xmlns:a16="http://schemas.microsoft.com/office/drawing/2014/main" id="{1A752B87-FCCC-4B73-8609-87F6E6386328}"/>
              </a:ext>
            </a:extLst>
          </p:cNvPr>
          <p:cNvSpPr/>
          <p:nvPr/>
        </p:nvSpPr>
        <p:spPr>
          <a:xfrm>
            <a:off x="5584701" y="5046853"/>
            <a:ext cx="2424375" cy="734957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charge – charge * 10%</a:t>
            </a:r>
            <a:endParaRPr lang="ko-KR" altLang="en-US" sz="16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7960A5C-08BF-4657-B582-739E73F0D634}"/>
              </a:ext>
            </a:extLst>
          </p:cNvPr>
          <p:cNvCxnSpPr>
            <a:cxnSpLocks/>
          </p:cNvCxnSpPr>
          <p:nvPr/>
        </p:nvCxnSpPr>
        <p:spPr>
          <a:xfrm>
            <a:off x="6806414" y="5822295"/>
            <a:ext cx="0" cy="266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순서도: 문서 71">
            <a:extLst>
              <a:ext uri="{FF2B5EF4-FFF2-40B4-BE49-F238E27FC236}">
                <a16:creationId xmlns:a16="http://schemas.microsoft.com/office/drawing/2014/main" id="{7DF50FFB-48FC-4505-8B52-6F709654EB2C}"/>
              </a:ext>
            </a:extLst>
          </p:cNvPr>
          <p:cNvSpPr/>
          <p:nvPr/>
        </p:nvSpPr>
        <p:spPr>
          <a:xfrm>
            <a:off x="9359562" y="5040906"/>
            <a:ext cx="2424375" cy="556850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charge – charge * 10%</a:t>
            </a:r>
            <a:endParaRPr lang="ko-KR" altLang="en-US" sz="16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3674DFE-2DA5-4E3D-95FC-1CEE5F81C0D6}"/>
              </a:ext>
            </a:extLst>
          </p:cNvPr>
          <p:cNvCxnSpPr>
            <a:cxnSpLocks/>
          </p:cNvCxnSpPr>
          <p:nvPr/>
        </p:nvCxnSpPr>
        <p:spPr>
          <a:xfrm>
            <a:off x="10571749" y="5691575"/>
            <a:ext cx="0" cy="266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순서도: 수행의 시작/종료 73">
            <a:extLst>
              <a:ext uri="{FF2B5EF4-FFF2-40B4-BE49-F238E27FC236}">
                <a16:creationId xmlns:a16="http://schemas.microsoft.com/office/drawing/2014/main" id="{B5FB83EF-748C-4433-A9AE-0E7604F8B7DB}"/>
              </a:ext>
            </a:extLst>
          </p:cNvPr>
          <p:cNvSpPr/>
          <p:nvPr/>
        </p:nvSpPr>
        <p:spPr>
          <a:xfrm>
            <a:off x="9193523" y="6088623"/>
            <a:ext cx="2756451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sp>
        <p:nvSpPr>
          <p:cNvPr id="77" name="순서도: 수행의 시작/종료 76">
            <a:extLst>
              <a:ext uri="{FF2B5EF4-FFF2-40B4-BE49-F238E27FC236}">
                <a16:creationId xmlns:a16="http://schemas.microsoft.com/office/drawing/2014/main" id="{C15D7CA0-DA14-4408-B555-859AB59C92E6}"/>
              </a:ext>
            </a:extLst>
          </p:cNvPr>
          <p:cNvSpPr/>
          <p:nvPr/>
        </p:nvSpPr>
        <p:spPr>
          <a:xfrm>
            <a:off x="5408820" y="6205846"/>
            <a:ext cx="2756451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9219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결재 금액 </a:t>
            </a:r>
            <a:r>
              <a:rPr lang="en-US" altLang="ko-KR" dirty="0"/>
              <a:t>500</a:t>
            </a:r>
            <a:r>
              <a:rPr lang="ko-KR" altLang="en-US" dirty="0"/>
              <a:t>원 마다 </a:t>
            </a:r>
            <a:r>
              <a:rPr lang="en-US" altLang="ko-KR" dirty="0"/>
              <a:t>10</a:t>
            </a:r>
            <a:r>
              <a:rPr lang="ko-KR" altLang="en-US" dirty="0"/>
              <a:t>포인트를 적립하는 가게에서 물건을 산 후 적립되는 포인트를 계산하려고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결재 금액을 입력 받은 후</a:t>
            </a:r>
            <a:r>
              <a:rPr lang="en-US" altLang="ko-KR" dirty="0"/>
              <a:t>, </a:t>
            </a:r>
            <a:r>
              <a:rPr lang="ko-KR" altLang="en-US" dirty="0"/>
              <a:t>적립 포인트를 계산하여 출력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결재 금액이 </a:t>
            </a:r>
            <a:r>
              <a:rPr lang="en-US" altLang="ko-KR" dirty="0"/>
              <a:t>5,900</a:t>
            </a:r>
            <a:r>
              <a:rPr lang="ko-KR" altLang="en-US" dirty="0"/>
              <a:t>원인 경우</a:t>
            </a:r>
            <a:r>
              <a:rPr lang="en-US" altLang="ko-KR" dirty="0"/>
              <a:t>, </a:t>
            </a:r>
            <a:r>
              <a:rPr lang="ko-KR" altLang="en-US" dirty="0"/>
              <a:t>포인트는 </a:t>
            </a:r>
            <a:r>
              <a:rPr lang="en-US" altLang="ko-KR" dirty="0"/>
              <a:t>110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결재 금액이 </a:t>
            </a:r>
            <a:r>
              <a:rPr lang="en-US" altLang="ko-KR" dirty="0"/>
              <a:t>40,300</a:t>
            </a:r>
            <a:r>
              <a:rPr lang="ko-KR" altLang="en-US" dirty="0"/>
              <a:t>원인 경우</a:t>
            </a:r>
            <a:r>
              <a:rPr lang="en-US" altLang="ko-KR" dirty="0"/>
              <a:t>, </a:t>
            </a:r>
            <a:r>
              <a:rPr lang="ko-KR" altLang="en-US" dirty="0"/>
              <a:t>포인트는 </a:t>
            </a:r>
            <a:r>
              <a:rPr lang="en-US" altLang="ko-KR" dirty="0"/>
              <a:t>800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741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12, </a:t>
            </a:r>
            <a:r>
              <a:rPr lang="ko-KR" altLang="en-US" dirty="0"/>
              <a:t>간단히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57647"/>
              </p:ext>
            </p:extLst>
          </p:nvPr>
        </p:nvGraphicFramePr>
        <p:xfrm>
          <a:off x="1389458" y="2062418"/>
          <a:ext cx="8128000" cy="18864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결재금액을 입력 받는다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(cost)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적립포인트를 계산하여 변수</a:t>
                      </a:r>
                      <a:r>
                        <a:rPr lang="en-US" altLang="ko-KR" dirty="0"/>
                        <a:t>(point)</a:t>
                      </a:r>
                      <a:r>
                        <a:rPr lang="ko-KR" altLang="en-US" dirty="0"/>
                        <a:t>에 저장한다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(point)</a:t>
                      </a:r>
                      <a:r>
                        <a:rPr lang="ko-KR" altLang="en-US" dirty="0"/>
                        <a:t>에 저장된 값을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550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12,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F3F70C4-BEF5-434A-B85A-68F4431EE739}"/>
              </a:ext>
            </a:extLst>
          </p:cNvPr>
          <p:cNvGrpSpPr/>
          <p:nvPr/>
        </p:nvGrpSpPr>
        <p:grpSpPr>
          <a:xfrm>
            <a:off x="1886424" y="1593034"/>
            <a:ext cx="6701476" cy="5117215"/>
            <a:chOff x="3266854" y="1511074"/>
            <a:chExt cx="6701476" cy="5117215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84612C26-60E7-4AFA-83D7-3F8C3C3E59EE}"/>
                </a:ext>
              </a:extLst>
            </p:cNvPr>
            <p:cNvSpPr/>
            <p:nvPr/>
          </p:nvSpPr>
          <p:spPr>
            <a:xfrm>
              <a:off x="3377227" y="1511074"/>
              <a:ext cx="2875720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16D3646-B674-436A-864D-7B6A1192B454}"/>
                </a:ext>
              </a:extLst>
            </p:cNvPr>
            <p:cNvCxnSpPr/>
            <p:nvPr/>
          </p:nvCxnSpPr>
          <p:spPr>
            <a:xfrm>
              <a:off x="4791896" y="2052551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AFD85594-6A95-4166-B827-E5A481A52F13}"/>
                </a:ext>
              </a:extLst>
            </p:cNvPr>
            <p:cNvSpPr/>
            <p:nvPr/>
          </p:nvSpPr>
          <p:spPr>
            <a:xfrm>
              <a:off x="7092610" y="6193541"/>
              <a:ext cx="2756451" cy="434748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END</a:t>
              </a:r>
              <a:endParaRPr lang="ko-KR" altLang="en-US" sz="2400" dirty="0"/>
            </a:p>
          </p:txBody>
        </p: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AC959353-6390-4DE2-82E9-E2F1290810ED}"/>
                </a:ext>
              </a:extLst>
            </p:cNvPr>
            <p:cNvSpPr/>
            <p:nvPr/>
          </p:nvSpPr>
          <p:spPr>
            <a:xfrm>
              <a:off x="3266854" y="2280656"/>
              <a:ext cx="3050079" cy="583096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결재 금액입력</a:t>
              </a:r>
              <a:r>
                <a:rPr lang="en-US" altLang="ko-KR" sz="1600" dirty="0"/>
                <a:t>, </a:t>
              </a:r>
            </a:p>
            <a:p>
              <a:pPr algn="ctr"/>
              <a:r>
                <a:rPr lang="en-US" altLang="ko-KR" sz="1600" dirty="0"/>
                <a:t>cost</a:t>
              </a:r>
              <a:r>
                <a:rPr lang="ko-KR" altLang="en-US" sz="1600" dirty="0"/>
                <a:t>에 저장</a:t>
              </a:r>
              <a:endParaRPr lang="ko-KR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9" name="순서도: 문서 8">
              <a:extLst>
                <a:ext uri="{FF2B5EF4-FFF2-40B4-BE49-F238E27FC236}">
                  <a16:creationId xmlns:a16="http://schemas.microsoft.com/office/drawing/2014/main" id="{9B7E351F-3AB1-4D5A-8EFE-12C61DEF118C}"/>
                </a:ext>
              </a:extLst>
            </p:cNvPr>
            <p:cNvSpPr/>
            <p:nvPr/>
          </p:nvSpPr>
          <p:spPr>
            <a:xfrm>
              <a:off x="7092610" y="4625352"/>
              <a:ext cx="2875720" cy="973822"/>
            </a:xfrm>
            <a:prstGeom prst="flowChartDocumen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point</a:t>
              </a:r>
              <a:endParaRPr lang="ko-KR" altLang="en-US" sz="24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A36877DA-58C9-47D7-9F80-4A1D6C6B59AC}"/>
                </a:ext>
              </a:extLst>
            </p:cNvPr>
            <p:cNvCxnSpPr/>
            <p:nvPr/>
          </p:nvCxnSpPr>
          <p:spPr>
            <a:xfrm>
              <a:off x="4808648" y="2933136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E092AA5-5C42-473F-A657-D04F684D321C}"/>
                </a:ext>
              </a:extLst>
            </p:cNvPr>
            <p:cNvCxnSpPr>
              <a:cxnSpLocks/>
            </p:cNvCxnSpPr>
            <p:nvPr/>
          </p:nvCxnSpPr>
          <p:spPr>
            <a:xfrm>
              <a:off x="6488106" y="3619458"/>
              <a:ext cx="3693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3651654-0AF7-4A16-9AAE-6C1F2431E6C8}"/>
                </a:ext>
              </a:extLst>
            </p:cNvPr>
            <p:cNvCxnSpPr>
              <a:cxnSpLocks/>
            </p:cNvCxnSpPr>
            <p:nvPr/>
          </p:nvCxnSpPr>
          <p:spPr>
            <a:xfrm>
              <a:off x="8530470" y="4080726"/>
              <a:ext cx="0" cy="4537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68C204-1B0C-4BD0-BDDD-B1C73C55F564}"/>
              </a:ext>
            </a:extLst>
          </p:cNvPr>
          <p:cNvSpPr/>
          <p:nvPr/>
        </p:nvSpPr>
        <p:spPr>
          <a:xfrm>
            <a:off x="1996797" y="3265308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적립포인트계산</a:t>
            </a:r>
            <a:endParaRPr lang="en-US" altLang="ko-KR" dirty="0"/>
          </a:p>
          <a:p>
            <a:pPr algn="ctr"/>
            <a:r>
              <a:rPr lang="en-US" altLang="ko-KR" dirty="0"/>
              <a:t>(c</a:t>
            </a:r>
            <a:r>
              <a:rPr lang="en-US" altLang="ko-KR" dirty="0">
                <a:solidFill>
                  <a:schemeClr val="dk1"/>
                </a:solidFill>
              </a:rPr>
              <a:t>ost / 500) * 10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AFF966-788E-4BDA-BD05-CBC2065F496A}"/>
              </a:ext>
            </a:extLst>
          </p:cNvPr>
          <p:cNvSpPr/>
          <p:nvPr/>
        </p:nvSpPr>
        <p:spPr>
          <a:xfrm>
            <a:off x="5712180" y="3262503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계산한 값을 </a:t>
            </a:r>
            <a:endParaRPr lang="en-US" altLang="ko-KR" dirty="0"/>
          </a:p>
          <a:p>
            <a:pPr algn="ctr"/>
            <a:r>
              <a:rPr lang="en-US" altLang="ko-KR" dirty="0"/>
              <a:t>point</a:t>
            </a:r>
            <a:r>
              <a:rPr lang="ko-KR" altLang="en-US" dirty="0"/>
              <a:t>에 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BF4D465-C015-4B32-AB57-BE651E4EED27}"/>
              </a:ext>
            </a:extLst>
          </p:cNvPr>
          <p:cNvCxnSpPr>
            <a:cxnSpLocks/>
          </p:cNvCxnSpPr>
          <p:nvPr/>
        </p:nvCxnSpPr>
        <p:spPr>
          <a:xfrm flipH="1">
            <a:off x="7150039" y="5643577"/>
            <a:ext cx="1" cy="574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137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09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ko-KR" altLang="en-US" dirty="0"/>
              <a:t>아파트 크기를 평수로 입력 받아</a:t>
            </a:r>
            <a:r>
              <a:rPr lang="en-US" altLang="ko-KR" dirty="0"/>
              <a:t>, m</a:t>
            </a:r>
            <a:r>
              <a:rPr lang="en-US" altLang="ko-KR" baseline="30000" dirty="0"/>
              <a:t>2</a:t>
            </a:r>
            <a:r>
              <a:rPr lang="en-US" altLang="ko-KR" dirty="0"/>
              <a:t> </a:t>
            </a:r>
            <a:r>
              <a:rPr lang="ko-KR" altLang="en-US" dirty="0"/>
              <a:t>단위로 바꿔서 </a:t>
            </a:r>
            <a:r>
              <a:rPr lang="ko-KR" altLang="en-US" dirty="0" err="1"/>
              <a:t>출력하시오</a:t>
            </a:r>
            <a:r>
              <a:rPr lang="en-US" altLang="ko-KR" dirty="0"/>
              <a:t>. 1</a:t>
            </a:r>
            <a:r>
              <a:rPr lang="ko-KR" altLang="en-US" dirty="0"/>
              <a:t>평은 </a:t>
            </a:r>
            <a:r>
              <a:rPr lang="en-US" altLang="ko-KR" dirty="0"/>
              <a:t>3.3057 m</a:t>
            </a:r>
            <a:r>
              <a:rPr lang="en-US" altLang="ko-KR" baseline="30000" dirty="0"/>
              <a:t>2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296639"/>
              </p:ext>
            </p:extLst>
          </p:nvPr>
        </p:nvGraphicFramePr>
        <p:xfrm>
          <a:off x="1781344" y="3165269"/>
          <a:ext cx="8128000" cy="15948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47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아파트 크기를 평수로 입력 받는다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47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pyeong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저장하고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</a:t>
                      </a:r>
                      <a:r>
                        <a:rPr lang="en-US" altLang="ko-KR" baseline="30000" dirty="0"/>
                        <a:t>2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단위로 계산하여 변수</a:t>
                      </a:r>
                      <a:r>
                        <a:rPr lang="en-US" altLang="ko-KR" dirty="0"/>
                        <a:t>(m2)</a:t>
                      </a:r>
                      <a:r>
                        <a:rPr lang="ko-KR" altLang="en-US" dirty="0"/>
                        <a:t>에 저장한다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47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(m2)</a:t>
                      </a:r>
                      <a:r>
                        <a:rPr lang="ko-KR" altLang="en-US" dirty="0"/>
                        <a:t>에 저장된 값을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56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1,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EE7A4B-B704-4831-B15A-B13E8A2C4F6D}"/>
              </a:ext>
            </a:extLst>
          </p:cNvPr>
          <p:cNvGrpSpPr/>
          <p:nvPr/>
        </p:nvGrpSpPr>
        <p:grpSpPr>
          <a:xfrm>
            <a:off x="1886424" y="1593034"/>
            <a:ext cx="6701476" cy="5117215"/>
            <a:chOff x="3266854" y="1511074"/>
            <a:chExt cx="6701476" cy="5117215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0D72AC7E-3AC2-48AB-8C3C-76EBD41182E1}"/>
                </a:ext>
              </a:extLst>
            </p:cNvPr>
            <p:cNvSpPr/>
            <p:nvPr/>
          </p:nvSpPr>
          <p:spPr>
            <a:xfrm>
              <a:off x="3377227" y="1511074"/>
              <a:ext cx="2875720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7DB6F925-997E-4746-A705-3DBA094AA602}"/>
                </a:ext>
              </a:extLst>
            </p:cNvPr>
            <p:cNvCxnSpPr/>
            <p:nvPr/>
          </p:nvCxnSpPr>
          <p:spPr>
            <a:xfrm>
              <a:off x="4791896" y="2052551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8645F1DB-75BE-4416-9D94-3037A206BE0A}"/>
                </a:ext>
              </a:extLst>
            </p:cNvPr>
            <p:cNvSpPr/>
            <p:nvPr/>
          </p:nvSpPr>
          <p:spPr>
            <a:xfrm>
              <a:off x="7092610" y="6193541"/>
              <a:ext cx="2756451" cy="434748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END</a:t>
              </a:r>
              <a:endParaRPr lang="ko-KR" altLang="en-US" sz="2400" dirty="0"/>
            </a:p>
          </p:txBody>
        </p: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BA3B8550-2A66-4E19-B7FF-135419EC9C11}"/>
                </a:ext>
              </a:extLst>
            </p:cNvPr>
            <p:cNvSpPr/>
            <p:nvPr/>
          </p:nvSpPr>
          <p:spPr>
            <a:xfrm>
              <a:off x="3266854" y="2280656"/>
              <a:ext cx="3050079" cy="583096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평수 입력</a:t>
              </a:r>
              <a:r>
                <a:rPr lang="en-US" altLang="ko-KR" dirty="0"/>
                <a:t>, </a:t>
              </a:r>
              <a:r>
                <a:rPr lang="en-US" altLang="ko-KR" dirty="0" err="1"/>
                <a:t>pyeong</a:t>
              </a:r>
              <a:r>
                <a:rPr lang="ko-KR" altLang="en-US" dirty="0"/>
                <a:t>에 저장</a:t>
              </a:r>
              <a:endParaRPr lang="ko-KR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순서도: 문서 9">
              <a:extLst>
                <a:ext uri="{FF2B5EF4-FFF2-40B4-BE49-F238E27FC236}">
                  <a16:creationId xmlns:a16="http://schemas.microsoft.com/office/drawing/2014/main" id="{FA8767C2-81A5-44CE-821D-5A866CB064E7}"/>
                </a:ext>
              </a:extLst>
            </p:cNvPr>
            <p:cNvSpPr/>
            <p:nvPr/>
          </p:nvSpPr>
          <p:spPr>
            <a:xfrm>
              <a:off x="7092610" y="4625352"/>
              <a:ext cx="2875720" cy="973822"/>
            </a:xfrm>
            <a:prstGeom prst="flowChartDocumen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m2</a:t>
              </a:r>
              <a:endParaRPr lang="ko-KR" altLang="en-US" sz="24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ADB71DF-FCA4-4C72-960E-321489F64B1A}"/>
                </a:ext>
              </a:extLst>
            </p:cNvPr>
            <p:cNvCxnSpPr/>
            <p:nvPr/>
          </p:nvCxnSpPr>
          <p:spPr>
            <a:xfrm>
              <a:off x="4808648" y="2933136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63509F7-D2D4-4EEB-B427-F01DB8FF6D0C}"/>
                </a:ext>
              </a:extLst>
            </p:cNvPr>
            <p:cNvCxnSpPr>
              <a:cxnSpLocks/>
            </p:cNvCxnSpPr>
            <p:nvPr/>
          </p:nvCxnSpPr>
          <p:spPr>
            <a:xfrm>
              <a:off x="6488106" y="3619458"/>
              <a:ext cx="3693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9103DBB-ECF5-4DE4-9937-3ABD4F51F724}"/>
                </a:ext>
              </a:extLst>
            </p:cNvPr>
            <p:cNvCxnSpPr>
              <a:cxnSpLocks/>
            </p:cNvCxnSpPr>
            <p:nvPr/>
          </p:nvCxnSpPr>
          <p:spPr>
            <a:xfrm>
              <a:off x="8530470" y="4080726"/>
              <a:ext cx="0" cy="4537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9C3D57-0DB6-438D-A4E5-E45A57AFF5F1}"/>
              </a:ext>
            </a:extLst>
          </p:cNvPr>
          <p:cNvSpPr/>
          <p:nvPr/>
        </p:nvSpPr>
        <p:spPr>
          <a:xfrm>
            <a:off x="1996797" y="3265308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r>
              <a:rPr lang="en-US" altLang="ko-KR" baseline="30000" dirty="0"/>
              <a:t>2</a:t>
            </a:r>
            <a:r>
              <a:rPr lang="ko-KR" altLang="en-US" dirty="0"/>
              <a:t>단위로 계산</a:t>
            </a:r>
            <a:endParaRPr lang="en-US" altLang="ko-KR" dirty="0"/>
          </a:p>
          <a:p>
            <a:pPr algn="ctr"/>
            <a:r>
              <a:rPr lang="en-US" altLang="ko-KR" dirty="0" err="1"/>
              <a:t>p</a:t>
            </a:r>
            <a:r>
              <a:rPr lang="en-US" altLang="ko-KR" dirty="0" err="1">
                <a:solidFill>
                  <a:schemeClr val="dk1"/>
                </a:solidFill>
              </a:rPr>
              <a:t>yeong</a:t>
            </a:r>
            <a:r>
              <a:rPr lang="en-US" altLang="ko-KR" dirty="0">
                <a:solidFill>
                  <a:schemeClr val="dk1"/>
                </a:solidFill>
              </a:rPr>
              <a:t> * 3.3057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0D9839-4D2C-4572-8FD6-DC64E3A9094D}"/>
              </a:ext>
            </a:extLst>
          </p:cNvPr>
          <p:cNvSpPr/>
          <p:nvPr/>
        </p:nvSpPr>
        <p:spPr>
          <a:xfrm>
            <a:off x="5712180" y="3262503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계산한 값을 </a:t>
            </a:r>
            <a:r>
              <a:rPr lang="en-US" altLang="ko-KR" dirty="0"/>
              <a:t>m2</a:t>
            </a:r>
            <a:r>
              <a:rPr lang="ko-KR" altLang="en-US" dirty="0"/>
              <a:t>에 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630A95-DA32-4BDC-AA99-FE7CECE0D669}"/>
              </a:ext>
            </a:extLst>
          </p:cNvPr>
          <p:cNvCxnSpPr>
            <a:cxnSpLocks/>
          </p:cNvCxnSpPr>
          <p:nvPr/>
        </p:nvCxnSpPr>
        <p:spPr>
          <a:xfrm flipH="1">
            <a:off x="7150039" y="5643577"/>
            <a:ext cx="1" cy="574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08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섭씨온도를</a:t>
            </a:r>
            <a:r>
              <a:rPr lang="ko-KR" altLang="en-US" dirty="0"/>
              <a:t> 입력 받아</a:t>
            </a:r>
            <a:r>
              <a:rPr lang="en-US" altLang="ko-KR" dirty="0"/>
              <a:t>, </a:t>
            </a:r>
            <a:r>
              <a:rPr lang="ko-KR" altLang="en-US" dirty="0" err="1"/>
              <a:t>화씨온도로</a:t>
            </a:r>
            <a:r>
              <a:rPr lang="ko-KR" altLang="en-US" dirty="0"/>
              <a:t> 바꿔서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 err="1"/>
              <a:t>화씨온도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섭씨온도</a:t>
            </a:r>
            <a:r>
              <a:rPr lang="ko-KR" altLang="en-US" dirty="0"/>
              <a:t> </a:t>
            </a:r>
            <a:r>
              <a:rPr lang="en-US" altLang="ko-KR" dirty="0"/>
              <a:t>* 1.8 + 32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768817"/>
              </p:ext>
            </p:extLst>
          </p:nvPr>
        </p:nvGraphicFramePr>
        <p:xfrm>
          <a:off x="1781344" y="3165269"/>
          <a:ext cx="8765328" cy="15948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3850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726826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47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섭씨온도를 입력 받는다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47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c_degree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저장하고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 화씨온도로 계산하여 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f_degree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저장한다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47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f_degree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로 저장된 값을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02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2, flowchart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FDC41B-8446-47EE-972B-B9334CF8BEE7}"/>
              </a:ext>
            </a:extLst>
          </p:cNvPr>
          <p:cNvGrpSpPr/>
          <p:nvPr/>
        </p:nvGrpSpPr>
        <p:grpSpPr>
          <a:xfrm>
            <a:off x="1886424" y="1593034"/>
            <a:ext cx="6701476" cy="5117215"/>
            <a:chOff x="3266854" y="1511074"/>
            <a:chExt cx="6701476" cy="5117215"/>
          </a:xfrm>
        </p:grpSpPr>
        <p:sp>
          <p:nvSpPr>
            <p:cNvPr id="14" name="순서도: 수행의 시작/종료 13">
              <a:extLst>
                <a:ext uri="{FF2B5EF4-FFF2-40B4-BE49-F238E27FC236}">
                  <a16:creationId xmlns:a16="http://schemas.microsoft.com/office/drawing/2014/main" id="{D4E528A3-D9CE-459C-8492-45D47F2BD3C1}"/>
                </a:ext>
              </a:extLst>
            </p:cNvPr>
            <p:cNvSpPr/>
            <p:nvPr/>
          </p:nvSpPr>
          <p:spPr>
            <a:xfrm>
              <a:off x="3377227" y="1511074"/>
              <a:ext cx="2875720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E76B9C0-2689-4D9D-A538-AC8FDD8E6219}"/>
                </a:ext>
              </a:extLst>
            </p:cNvPr>
            <p:cNvCxnSpPr/>
            <p:nvPr/>
          </p:nvCxnSpPr>
          <p:spPr>
            <a:xfrm>
              <a:off x="4791896" y="2052551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순서도: 수행의 시작/종료 15">
              <a:extLst>
                <a:ext uri="{FF2B5EF4-FFF2-40B4-BE49-F238E27FC236}">
                  <a16:creationId xmlns:a16="http://schemas.microsoft.com/office/drawing/2014/main" id="{154149FD-7D68-4A60-979B-CC4BB261ABB0}"/>
                </a:ext>
              </a:extLst>
            </p:cNvPr>
            <p:cNvSpPr/>
            <p:nvPr/>
          </p:nvSpPr>
          <p:spPr>
            <a:xfrm>
              <a:off x="7092610" y="6193541"/>
              <a:ext cx="2756451" cy="434748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END</a:t>
              </a:r>
              <a:endParaRPr lang="ko-KR" altLang="en-US" sz="2400" dirty="0"/>
            </a:p>
          </p:txBody>
        </p:sp>
        <p:sp>
          <p:nvSpPr>
            <p:cNvPr id="17" name="순서도: 데이터 16">
              <a:extLst>
                <a:ext uri="{FF2B5EF4-FFF2-40B4-BE49-F238E27FC236}">
                  <a16:creationId xmlns:a16="http://schemas.microsoft.com/office/drawing/2014/main" id="{2413FC80-D468-4EFB-A52D-1B3076A5C545}"/>
                </a:ext>
              </a:extLst>
            </p:cNvPr>
            <p:cNvSpPr/>
            <p:nvPr/>
          </p:nvSpPr>
          <p:spPr>
            <a:xfrm>
              <a:off x="3266854" y="2280656"/>
              <a:ext cx="3050079" cy="583096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섭씨온도 입력</a:t>
              </a:r>
              <a:r>
                <a:rPr lang="en-US" altLang="ko-KR" sz="1600" dirty="0"/>
                <a:t>, </a:t>
              </a:r>
              <a:r>
                <a:rPr lang="en-US" altLang="ko-KR" sz="1600" dirty="0" err="1"/>
                <a:t>c_degree</a:t>
              </a:r>
              <a:r>
                <a:rPr lang="ko-KR" altLang="en-US" sz="1600" dirty="0"/>
                <a:t>에 저장</a:t>
              </a:r>
              <a:endParaRPr lang="ko-KR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18" name="순서도: 문서 17">
              <a:extLst>
                <a:ext uri="{FF2B5EF4-FFF2-40B4-BE49-F238E27FC236}">
                  <a16:creationId xmlns:a16="http://schemas.microsoft.com/office/drawing/2014/main" id="{AA945709-CFD4-4707-AFFB-A42942C13EBB}"/>
                </a:ext>
              </a:extLst>
            </p:cNvPr>
            <p:cNvSpPr/>
            <p:nvPr/>
          </p:nvSpPr>
          <p:spPr>
            <a:xfrm>
              <a:off x="7092610" y="4625352"/>
              <a:ext cx="2875720" cy="973822"/>
            </a:xfrm>
            <a:prstGeom prst="flowChartDocumen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err="1"/>
                <a:t>f_degree</a:t>
              </a:r>
              <a:endParaRPr lang="ko-KR" altLang="en-US" sz="2400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C81B7FE-8A65-4FEB-8F51-D32D5B722F8B}"/>
                </a:ext>
              </a:extLst>
            </p:cNvPr>
            <p:cNvCxnSpPr/>
            <p:nvPr/>
          </p:nvCxnSpPr>
          <p:spPr>
            <a:xfrm>
              <a:off x="4808648" y="2933136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88D27B8-6008-463F-AC8B-D1A18C21ECEE}"/>
                </a:ext>
              </a:extLst>
            </p:cNvPr>
            <p:cNvCxnSpPr>
              <a:cxnSpLocks/>
            </p:cNvCxnSpPr>
            <p:nvPr/>
          </p:nvCxnSpPr>
          <p:spPr>
            <a:xfrm>
              <a:off x="6488106" y="3619458"/>
              <a:ext cx="3693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F0C1D20-9566-4BEA-BBE2-D41FC4CC40D0}"/>
                </a:ext>
              </a:extLst>
            </p:cNvPr>
            <p:cNvCxnSpPr>
              <a:cxnSpLocks/>
            </p:cNvCxnSpPr>
            <p:nvPr/>
          </p:nvCxnSpPr>
          <p:spPr>
            <a:xfrm>
              <a:off x="8530470" y="4080726"/>
              <a:ext cx="0" cy="4537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BC4B73-289A-4B77-ADC4-240CB4D62B59}"/>
              </a:ext>
            </a:extLst>
          </p:cNvPr>
          <p:cNvSpPr/>
          <p:nvPr/>
        </p:nvSpPr>
        <p:spPr>
          <a:xfrm>
            <a:off x="1996797" y="3265308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화씨온도로 계산</a:t>
            </a:r>
            <a:endParaRPr lang="en-US" altLang="ko-KR" dirty="0"/>
          </a:p>
          <a:p>
            <a:pPr algn="ctr"/>
            <a:r>
              <a:rPr lang="en-US" altLang="ko-KR" dirty="0" err="1"/>
              <a:t>c_degree</a:t>
            </a:r>
            <a:r>
              <a:rPr lang="ko-KR" altLang="en-US" dirty="0"/>
              <a:t> </a:t>
            </a:r>
            <a:r>
              <a:rPr lang="en-US" altLang="ko-KR" dirty="0"/>
              <a:t>* 1.8 + 32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67B854-964B-4709-A1C4-2E6F3E6B3FA3}"/>
              </a:ext>
            </a:extLst>
          </p:cNvPr>
          <p:cNvSpPr/>
          <p:nvPr/>
        </p:nvSpPr>
        <p:spPr>
          <a:xfrm>
            <a:off x="5712180" y="3262503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계산한 값을 </a:t>
            </a:r>
            <a:endParaRPr lang="en-US" altLang="ko-KR" dirty="0"/>
          </a:p>
          <a:p>
            <a:pPr algn="ctr"/>
            <a:r>
              <a:rPr lang="en-US" altLang="ko-KR" dirty="0" err="1"/>
              <a:t>f_degree</a:t>
            </a:r>
            <a:r>
              <a:rPr lang="ko-KR" altLang="en-US" dirty="0"/>
              <a:t>에 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E2FB308-4D76-4A58-9FDB-75BE2312775C}"/>
              </a:ext>
            </a:extLst>
          </p:cNvPr>
          <p:cNvCxnSpPr>
            <a:cxnSpLocks/>
          </p:cNvCxnSpPr>
          <p:nvPr/>
        </p:nvCxnSpPr>
        <p:spPr>
          <a:xfrm flipH="1">
            <a:off x="7150039" y="5643577"/>
            <a:ext cx="1" cy="574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71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Kg </a:t>
            </a:r>
            <a:r>
              <a:rPr lang="ko-KR" altLang="en-US" dirty="0"/>
              <a:t>단위로 무게를 입력 받아서 </a:t>
            </a:r>
            <a:r>
              <a:rPr lang="ko-KR" altLang="en-US" dirty="0" err="1"/>
              <a:t>온즈</a:t>
            </a:r>
            <a:r>
              <a:rPr lang="en-US" altLang="ko-KR" dirty="0"/>
              <a:t>(</a:t>
            </a:r>
            <a:r>
              <a:rPr lang="en-US" altLang="ko-KR" dirty="0" err="1"/>
              <a:t>oz</a:t>
            </a:r>
            <a:r>
              <a:rPr lang="en-US" altLang="ko-KR" dirty="0"/>
              <a:t>)</a:t>
            </a:r>
            <a:r>
              <a:rPr lang="ko-KR" altLang="en-US" dirty="0"/>
              <a:t>로 바꾸어 출력한다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1kg</a:t>
            </a:r>
            <a:r>
              <a:rPr lang="ko-KR" altLang="en-US" dirty="0"/>
              <a:t>은 </a:t>
            </a:r>
            <a:r>
              <a:rPr lang="en-US" altLang="ko-KR" dirty="0"/>
              <a:t>35.2739oz, 1oz</a:t>
            </a:r>
            <a:r>
              <a:rPr lang="ko-KR" altLang="en-US" dirty="0"/>
              <a:t>는 </a:t>
            </a:r>
            <a:r>
              <a:rPr lang="en-US" altLang="ko-KR" dirty="0"/>
              <a:t>28.35g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05763"/>
              </p:ext>
            </p:extLst>
          </p:nvPr>
        </p:nvGraphicFramePr>
        <p:xfrm>
          <a:off x="1781344" y="3165269"/>
          <a:ext cx="8128000" cy="18691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47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사용자에게 무게를 </a:t>
                      </a:r>
                      <a:r>
                        <a:rPr lang="en-US" altLang="ko-KR" dirty="0"/>
                        <a:t>kg</a:t>
                      </a:r>
                      <a:r>
                        <a:rPr lang="ko-KR" altLang="en-US" dirty="0"/>
                        <a:t>단위로 </a:t>
                      </a:r>
                      <a:r>
                        <a:rPr lang="ko-KR" altLang="en-US" dirty="0" err="1"/>
                        <a:t>입력받는다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47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(kg)</a:t>
                      </a:r>
                      <a:r>
                        <a:rPr lang="ko-KR" altLang="en-US" dirty="0"/>
                        <a:t>에 저장하고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온즈</a:t>
                      </a:r>
                      <a:r>
                        <a:rPr lang="en-US" altLang="ko-KR" dirty="0"/>
                        <a:t>(oz)</a:t>
                      </a:r>
                      <a:r>
                        <a:rPr lang="ko-KR" altLang="en-US" dirty="0"/>
                        <a:t>로 계산하여 변수</a:t>
                      </a:r>
                      <a:r>
                        <a:rPr lang="en-US" altLang="ko-KR" dirty="0"/>
                        <a:t>(oz)</a:t>
                      </a:r>
                      <a:r>
                        <a:rPr lang="ko-KR" altLang="en-US" dirty="0"/>
                        <a:t>에 저장한다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4773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(oz)</a:t>
                      </a:r>
                      <a:r>
                        <a:rPr lang="ko-KR" altLang="en-US" dirty="0"/>
                        <a:t>에 저장된 값을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32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문제 </a:t>
            </a:r>
            <a:r>
              <a:rPr lang="en-US" altLang="ko-KR" dirty="0"/>
              <a:t>3,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A27826-44A9-4F0B-B94C-02599DDB405C}"/>
              </a:ext>
            </a:extLst>
          </p:cNvPr>
          <p:cNvGrpSpPr/>
          <p:nvPr/>
        </p:nvGrpSpPr>
        <p:grpSpPr>
          <a:xfrm>
            <a:off x="1886424" y="1593034"/>
            <a:ext cx="6701476" cy="5117215"/>
            <a:chOff x="3266854" y="1511074"/>
            <a:chExt cx="6701476" cy="5117215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22088FFC-3975-4959-975C-C2EE1F55EA23}"/>
                </a:ext>
              </a:extLst>
            </p:cNvPr>
            <p:cNvSpPr/>
            <p:nvPr/>
          </p:nvSpPr>
          <p:spPr>
            <a:xfrm>
              <a:off x="3377227" y="1511074"/>
              <a:ext cx="2875720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B9909C0-1528-4CD9-B5C7-3345810E4D8F}"/>
                </a:ext>
              </a:extLst>
            </p:cNvPr>
            <p:cNvCxnSpPr/>
            <p:nvPr/>
          </p:nvCxnSpPr>
          <p:spPr>
            <a:xfrm>
              <a:off x="4791896" y="2052551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순서도: 수행의 시작/종료 6">
              <a:extLst>
                <a:ext uri="{FF2B5EF4-FFF2-40B4-BE49-F238E27FC236}">
                  <a16:creationId xmlns:a16="http://schemas.microsoft.com/office/drawing/2014/main" id="{20FC90DD-C6D1-4CF2-83D3-AB09AF2C321D}"/>
                </a:ext>
              </a:extLst>
            </p:cNvPr>
            <p:cNvSpPr/>
            <p:nvPr/>
          </p:nvSpPr>
          <p:spPr>
            <a:xfrm>
              <a:off x="7092610" y="6193541"/>
              <a:ext cx="2756451" cy="434748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END</a:t>
              </a:r>
              <a:endParaRPr lang="ko-KR" altLang="en-US" sz="2400" dirty="0"/>
            </a:p>
          </p:txBody>
        </p: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2C24805B-FFEF-445C-8980-464E7B723D23}"/>
                </a:ext>
              </a:extLst>
            </p:cNvPr>
            <p:cNvSpPr/>
            <p:nvPr/>
          </p:nvSpPr>
          <p:spPr>
            <a:xfrm>
              <a:off x="3266854" y="2280656"/>
              <a:ext cx="3050079" cy="583096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Kg</a:t>
              </a:r>
              <a:r>
                <a:rPr lang="ko-KR" altLang="en-US" sz="1600" dirty="0"/>
                <a:t>단위 무게 입력</a:t>
              </a:r>
              <a:r>
                <a:rPr lang="en-US" altLang="ko-KR" sz="1600" dirty="0"/>
                <a:t>, kg</a:t>
              </a:r>
              <a:r>
                <a:rPr lang="ko-KR" altLang="en-US" sz="1600" dirty="0"/>
                <a:t>에 저장</a:t>
              </a:r>
              <a:endParaRPr lang="ko-KR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9" name="순서도: 문서 8">
              <a:extLst>
                <a:ext uri="{FF2B5EF4-FFF2-40B4-BE49-F238E27FC236}">
                  <a16:creationId xmlns:a16="http://schemas.microsoft.com/office/drawing/2014/main" id="{BB5697A7-69ED-4F2C-8857-AC4A43C38F5C}"/>
                </a:ext>
              </a:extLst>
            </p:cNvPr>
            <p:cNvSpPr/>
            <p:nvPr/>
          </p:nvSpPr>
          <p:spPr>
            <a:xfrm>
              <a:off x="7092610" y="4625352"/>
              <a:ext cx="2875720" cy="973822"/>
            </a:xfrm>
            <a:prstGeom prst="flowChartDocumen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oz</a:t>
              </a:r>
              <a:endParaRPr lang="ko-KR" altLang="en-US" sz="24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9D3D544-B2C5-4CD7-8D9B-1411B2062792}"/>
                </a:ext>
              </a:extLst>
            </p:cNvPr>
            <p:cNvCxnSpPr/>
            <p:nvPr/>
          </p:nvCxnSpPr>
          <p:spPr>
            <a:xfrm>
              <a:off x="4808648" y="2933136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B02535B-D7A9-4C80-8075-003EF996EE2C}"/>
                </a:ext>
              </a:extLst>
            </p:cNvPr>
            <p:cNvCxnSpPr>
              <a:cxnSpLocks/>
            </p:cNvCxnSpPr>
            <p:nvPr/>
          </p:nvCxnSpPr>
          <p:spPr>
            <a:xfrm>
              <a:off x="6488106" y="3619458"/>
              <a:ext cx="3693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F416DF3-4955-4898-AFE6-98E9948B98B9}"/>
                </a:ext>
              </a:extLst>
            </p:cNvPr>
            <p:cNvCxnSpPr>
              <a:cxnSpLocks/>
            </p:cNvCxnSpPr>
            <p:nvPr/>
          </p:nvCxnSpPr>
          <p:spPr>
            <a:xfrm>
              <a:off x="8530470" y="4080726"/>
              <a:ext cx="0" cy="4537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898B18-5B72-49A4-A581-343640489D6F}"/>
              </a:ext>
            </a:extLst>
          </p:cNvPr>
          <p:cNvSpPr/>
          <p:nvPr/>
        </p:nvSpPr>
        <p:spPr>
          <a:xfrm>
            <a:off x="1996797" y="3265308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온즈</a:t>
            </a:r>
            <a:r>
              <a:rPr lang="en-US" altLang="ko-KR" dirty="0"/>
              <a:t>(oz)</a:t>
            </a:r>
            <a:r>
              <a:rPr lang="ko-KR" altLang="en-US" dirty="0"/>
              <a:t>로  계산</a:t>
            </a:r>
            <a:endParaRPr lang="en-US" altLang="ko-KR" dirty="0"/>
          </a:p>
          <a:p>
            <a:pPr algn="ctr"/>
            <a:r>
              <a:rPr lang="en-US" altLang="ko-KR" dirty="0"/>
              <a:t>(Kg * 1000) / 28.35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0D0317-D084-4353-BEE0-A2352F770CD6}"/>
              </a:ext>
            </a:extLst>
          </p:cNvPr>
          <p:cNvSpPr/>
          <p:nvPr/>
        </p:nvSpPr>
        <p:spPr>
          <a:xfrm>
            <a:off x="5712180" y="3262503"/>
            <a:ext cx="2875720" cy="80925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계산한 값을 </a:t>
            </a:r>
            <a:endParaRPr lang="en-US" altLang="ko-KR" dirty="0"/>
          </a:p>
          <a:p>
            <a:pPr algn="ctr"/>
            <a:r>
              <a:rPr lang="en-US" altLang="ko-KR" dirty="0"/>
              <a:t>oz</a:t>
            </a:r>
            <a:r>
              <a:rPr lang="ko-KR" altLang="en-US" dirty="0"/>
              <a:t>에 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A7D320-1975-41CF-8A33-F78A6FA9F136}"/>
              </a:ext>
            </a:extLst>
          </p:cNvPr>
          <p:cNvCxnSpPr>
            <a:cxnSpLocks/>
          </p:cNvCxnSpPr>
          <p:nvPr/>
        </p:nvCxnSpPr>
        <p:spPr>
          <a:xfrm flipH="1">
            <a:off x="7150039" y="5643577"/>
            <a:ext cx="1" cy="5744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1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</TotalTime>
  <Words>1737</Words>
  <Application>Microsoft Office PowerPoint</Application>
  <PresentationFormat>와이드스크린</PresentationFormat>
  <Paragraphs>413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맑은 고딕</vt:lpstr>
      <vt:lpstr>바탕</vt:lpstr>
      <vt:lpstr>Arial</vt:lpstr>
      <vt:lpstr>Times New Roman</vt:lpstr>
      <vt:lpstr>Office 테마</vt:lpstr>
      <vt:lpstr>논리연습 </vt:lpstr>
      <vt:lpstr>순서도 그리기 준비</vt:lpstr>
      <vt:lpstr>Flowchart 로 그리기</vt:lpstr>
      <vt:lpstr>기초 문제 1</vt:lpstr>
      <vt:lpstr>기초 문제 1, flowchart</vt:lpstr>
      <vt:lpstr>기초 문제 2</vt:lpstr>
      <vt:lpstr>기초 문제 2, flowchart</vt:lpstr>
      <vt:lpstr>기초 문제 3</vt:lpstr>
      <vt:lpstr>기초 문제 3, flowchart</vt:lpstr>
      <vt:lpstr>기초 문제 4</vt:lpstr>
      <vt:lpstr>기초 문제 4, flowchart</vt:lpstr>
      <vt:lpstr>기초 문제 5</vt:lpstr>
      <vt:lpstr>기초 문제 5, flowchart</vt:lpstr>
      <vt:lpstr>PowerPoint 프레젠테이션</vt:lpstr>
      <vt:lpstr>기초 문제 6</vt:lpstr>
      <vt:lpstr>기초 문제 6, flowchart</vt:lpstr>
      <vt:lpstr>PowerPoint 프레젠테이션</vt:lpstr>
      <vt:lpstr>PowerPoint 프레젠테이션</vt:lpstr>
      <vt:lpstr>기초 문제 7</vt:lpstr>
      <vt:lpstr>기초 문제 7, flowchart</vt:lpstr>
      <vt:lpstr>PowerPoint 프레젠테이션</vt:lpstr>
      <vt:lpstr>기초 문제 8</vt:lpstr>
      <vt:lpstr>기초 문제 8, flowchart</vt:lpstr>
      <vt:lpstr>PowerPoint 프레젠테이션</vt:lpstr>
      <vt:lpstr>기초 문제 9</vt:lpstr>
      <vt:lpstr>기초 문제9, flowchart</vt:lpstr>
      <vt:lpstr>기초 문제 9</vt:lpstr>
      <vt:lpstr>기초 문제 10, 간단히 기술</vt:lpstr>
      <vt:lpstr>기초 문제 10, flowchart</vt:lpstr>
      <vt:lpstr>PowerPoint 프레젠테이션</vt:lpstr>
      <vt:lpstr>기초 문제 11</vt:lpstr>
      <vt:lpstr>기초 문제 11, 간단히 기술</vt:lpstr>
      <vt:lpstr>기초 문제 11, flowchart</vt:lpstr>
      <vt:lpstr>PowerPoint 프레젠테이션</vt:lpstr>
      <vt:lpstr>기초 문제 12</vt:lpstr>
      <vt:lpstr>기초 문제 12, 간단히 기술</vt:lpstr>
      <vt:lpstr>기초 문제 12, flowchart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장재근</cp:lastModifiedBy>
  <cp:revision>123</cp:revision>
  <dcterms:created xsi:type="dcterms:W3CDTF">2018-09-25T02:13:25Z</dcterms:created>
  <dcterms:modified xsi:type="dcterms:W3CDTF">2019-03-18T07:02:59Z</dcterms:modified>
</cp:coreProperties>
</file>