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91" r:id="rId4"/>
    <p:sldId id="290" r:id="rId5"/>
    <p:sldId id="320" r:id="rId6"/>
    <p:sldId id="292" r:id="rId7"/>
    <p:sldId id="293" r:id="rId8"/>
    <p:sldId id="294" r:id="rId9"/>
    <p:sldId id="321" r:id="rId10"/>
    <p:sldId id="326" r:id="rId11"/>
    <p:sldId id="327" r:id="rId12"/>
    <p:sldId id="328" r:id="rId13"/>
    <p:sldId id="329" r:id="rId14"/>
    <p:sldId id="295" r:id="rId15"/>
    <p:sldId id="296" r:id="rId16"/>
    <p:sldId id="297" r:id="rId17"/>
    <p:sldId id="306" r:id="rId18"/>
    <p:sldId id="298" r:id="rId19"/>
    <p:sldId id="299" r:id="rId20"/>
    <p:sldId id="300" r:id="rId21"/>
    <p:sldId id="322" r:id="rId22"/>
    <p:sldId id="323" r:id="rId23"/>
    <p:sldId id="301" r:id="rId24"/>
    <p:sldId id="303" r:id="rId25"/>
    <p:sldId id="304" r:id="rId26"/>
    <p:sldId id="305" r:id="rId27"/>
    <p:sldId id="324" r:id="rId28"/>
    <p:sldId id="312" r:id="rId29"/>
    <p:sldId id="313" r:id="rId30"/>
    <p:sldId id="308" r:id="rId31"/>
    <p:sldId id="309" r:id="rId32"/>
    <p:sldId id="314" r:id="rId33"/>
    <p:sldId id="315" r:id="rId34"/>
    <p:sldId id="316" r:id="rId35"/>
    <p:sldId id="310" r:id="rId36"/>
    <p:sldId id="311" r:id="rId37"/>
    <p:sldId id="330" r:id="rId38"/>
    <p:sldId id="331" r:id="rId39"/>
    <p:sldId id="332" r:id="rId40"/>
    <p:sldId id="334" r:id="rId41"/>
    <p:sldId id="333" r:id="rId42"/>
    <p:sldId id="317" r:id="rId43"/>
    <p:sldId id="318" r:id="rId44"/>
    <p:sldId id="319" r:id="rId45"/>
    <p:sldId id="325" r:id="rId46"/>
    <p:sldId id="27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3" clrIdx="0">
    <p:extLst>
      <p:ext uri="{19B8F6BF-5375-455C-9EA6-DF929625EA0E}">
        <p15:presenceInfo xmlns:p15="http://schemas.microsoft.com/office/powerpoint/2012/main" userId="Windows 사용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9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6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5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0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3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7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81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82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9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3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528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61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E8A10-F336-4BC2-A847-7785FD28DA80}" type="datetimeFigureOut">
              <a:rPr lang="ko-KR" altLang="en-US" smtClean="0"/>
              <a:t>2019-01-27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2C21-DC80-4F5E-96C0-9AFD223D8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13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논리연습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중급 연습</a:t>
            </a:r>
          </a:p>
        </p:txBody>
      </p:sp>
    </p:spTree>
    <p:extLst>
      <p:ext uri="{BB962C8B-B14F-4D97-AF65-F5344CB8AC3E}">
        <p14:creationId xmlns:p14="http://schemas.microsoft.com/office/powerpoint/2010/main" val="3786674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63675"/>
            <a:ext cx="10515600" cy="4351338"/>
          </a:xfrm>
        </p:spPr>
        <p:txBody>
          <a:bodyPr/>
          <a:lstStyle/>
          <a:p>
            <a:r>
              <a:rPr lang="ko-KR" altLang="en-US" dirty="0"/>
              <a:t>학관 </a:t>
            </a:r>
            <a:r>
              <a:rPr lang="ko-KR" altLang="en-US" dirty="0" err="1"/>
              <a:t>푸드</a:t>
            </a:r>
            <a:r>
              <a:rPr lang="ko-KR" altLang="en-US" dirty="0"/>
              <a:t> 포인트 신청 금액에 따른 할인율은 </a:t>
            </a:r>
            <a:r>
              <a:rPr lang="ko-KR" altLang="ko-KR" dirty="0"/>
              <a:t>다음과 같다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한동이는 이번 학기 생활관입주를 신청하면서 </a:t>
            </a:r>
            <a:r>
              <a:rPr lang="ko-KR" altLang="en-US" dirty="0" err="1"/>
              <a:t>푸드</a:t>
            </a:r>
            <a:r>
              <a:rPr lang="ko-KR" altLang="en-US" dirty="0"/>
              <a:t> 포인트도 같이 신청하였다</a:t>
            </a:r>
            <a:endParaRPr lang="ko-KR" altLang="ko-KR" dirty="0"/>
          </a:p>
          <a:p>
            <a:r>
              <a:rPr lang="ko-KR" altLang="en-US" dirty="0"/>
              <a:t>한동이가 지금 학관에서 먹을 수 있는 메뉴는 </a:t>
            </a:r>
            <a:r>
              <a:rPr lang="ko-KR" altLang="en-US" dirty="0" err="1"/>
              <a:t>돈까스</a:t>
            </a:r>
            <a:r>
              <a:rPr lang="en-US" altLang="ko-KR" dirty="0"/>
              <a:t>(3800)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한동이가 신청한 </a:t>
            </a:r>
            <a:r>
              <a:rPr lang="ko-KR" altLang="en-US" dirty="0" err="1"/>
              <a:t>푸드</a:t>
            </a:r>
            <a:r>
              <a:rPr lang="ko-KR" altLang="en-US" dirty="0"/>
              <a:t> 포인트 금액에 따른 할인율을 적용하여 </a:t>
            </a:r>
            <a:r>
              <a:rPr lang="ko-KR" altLang="en-US" dirty="0" err="1"/>
              <a:t>돈까스</a:t>
            </a:r>
            <a:r>
              <a:rPr lang="ko-KR" altLang="en-US" dirty="0"/>
              <a:t> 가격을 계산하라</a:t>
            </a:r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411211"/>
              </p:ext>
            </p:extLst>
          </p:nvPr>
        </p:nvGraphicFramePr>
        <p:xfrm>
          <a:off x="5354319" y="3923597"/>
          <a:ext cx="4794704" cy="274034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304122">
                  <a:extLst>
                    <a:ext uri="{9D8B030D-6E8A-4147-A177-3AD203B41FA5}">
                      <a16:colId xmlns:a16="http://schemas.microsoft.com/office/drawing/2014/main" val="1899950727"/>
                    </a:ext>
                  </a:extLst>
                </a:gridCol>
                <a:gridCol w="1490582">
                  <a:extLst>
                    <a:ext uri="{9D8B030D-6E8A-4147-A177-3AD203B41FA5}">
                      <a16:colId xmlns:a16="http://schemas.microsoft.com/office/drawing/2014/main" val="3379342766"/>
                    </a:ext>
                  </a:extLst>
                </a:gridCol>
              </a:tblGrid>
              <a:tr h="6051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식대 입금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b="0" kern="100" dirty="0">
                          <a:effectLst/>
                        </a:rPr>
                        <a:t>할인쿠폰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449364"/>
                  </a:ext>
                </a:extLst>
              </a:tr>
              <a:tr h="42704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b="0" kern="100" dirty="0">
                          <a:effectLst/>
                        </a:rPr>
                        <a:t>250000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3%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088088"/>
                  </a:ext>
                </a:extLst>
              </a:tr>
              <a:tr h="42704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b="0" kern="100" dirty="0">
                          <a:effectLst/>
                        </a:rPr>
                        <a:t>350000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6%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365018"/>
                  </a:ext>
                </a:extLst>
              </a:tr>
              <a:tr h="42704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b="0" kern="100" dirty="0">
                          <a:effectLst/>
                        </a:rPr>
                        <a:t>450000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9%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830280"/>
                  </a:ext>
                </a:extLst>
              </a:tr>
              <a:tr h="42704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b="0" kern="100" dirty="0">
                          <a:effectLst/>
                        </a:rPr>
                        <a:t>550000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11%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469300"/>
                  </a:ext>
                </a:extLst>
              </a:tr>
              <a:tr h="42704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650000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  <a:endParaRPr lang="ko-KR" sz="18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085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16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3, </a:t>
            </a:r>
            <a:r>
              <a:rPr lang="ko-KR" altLang="en-US" dirty="0"/>
              <a:t>간단히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505212"/>
              </p:ext>
            </p:extLst>
          </p:nvPr>
        </p:nvGraphicFramePr>
        <p:xfrm>
          <a:off x="1389457" y="2062418"/>
          <a:ext cx="8207303" cy="21607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72388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234915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사용자에게 </a:t>
                      </a:r>
                      <a:r>
                        <a:rPr lang="ko-KR" altLang="en-US" dirty="0" err="1"/>
                        <a:t>푸드</a:t>
                      </a:r>
                      <a:r>
                        <a:rPr lang="ko-KR" altLang="en-US" dirty="0"/>
                        <a:t> 포인트 신청 금액을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foodpoint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저장하고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금액에 따른 할인율로 </a:t>
                      </a:r>
                      <a:r>
                        <a:rPr lang="ko-KR" altLang="en-US" dirty="0" err="1"/>
                        <a:t>돈까스</a:t>
                      </a:r>
                      <a:r>
                        <a:rPr lang="ko-KR" altLang="en-US" dirty="0"/>
                        <a:t> 가격을 계산하고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smtClean="0"/>
                        <a:t>price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/>
                        <a:t>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smtClean="0"/>
                        <a:t>price)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/>
                        <a:t>저장한 값을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704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3, flowchart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9C2F04-E8A6-4B5C-AF22-FE2D5AE5B898}"/>
              </a:ext>
            </a:extLst>
          </p:cNvPr>
          <p:cNvSpPr/>
          <p:nvPr/>
        </p:nvSpPr>
        <p:spPr>
          <a:xfrm>
            <a:off x="5561790" y="4830728"/>
            <a:ext cx="2875720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3800 – (3800 * </a:t>
            </a:r>
            <a:r>
              <a:rPr lang="en-US" altLang="ko-KR" sz="1600" dirty="0" smtClean="0">
                <a:solidFill>
                  <a:schemeClr val="tx1"/>
                </a:solidFill>
              </a:rPr>
              <a:t>0.06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 algn="ctr"/>
            <a:r>
              <a:rPr lang="en-US" altLang="ko-KR" sz="1600" dirty="0" smtClean="0"/>
              <a:t>price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저장</a:t>
            </a:r>
            <a:r>
              <a:rPr lang="en-US" altLang="ko-KR" sz="1600" dirty="0"/>
              <a:t>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243C60-607E-4435-9BDA-9CCF22E02C33}"/>
              </a:ext>
            </a:extLst>
          </p:cNvPr>
          <p:cNvSpPr/>
          <p:nvPr/>
        </p:nvSpPr>
        <p:spPr>
          <a:xfrm>
            <a:off x="3838183" y="3381719"/>
            <a:ext cx="2875720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3800 – (3800 * </a:t>
            </a:r>
            <a:r>
              <a:rPr lang="en-US" altLang="ko-KR" sz="1600" dirty="0" smtClean="0">
                <a:solidFill>
                  <a:schemeClr val="tx1"/>
                </a:solidFill>
              </a:rPr>
              <a:t>0.03</a:t>
            </a:r>
            <a:r>
              <a:rPr lang="en-US" altLang="ko-KR" sz="1600" dirty="0"/>
              <a:t>)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 algn="ctr"/>
            <a:r>
              <a:rPr lang="en-US" altLang="ko-KR" sz="1600" dirty="0" smtClean="0"/>
              <a:t>price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저장</a:t>
            </a:r>
            <a:r>
              <a:rPr lang="en-US" altLang="ko-KR" sz="1600" dirty="0"/>
              <a:t>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39AA515-A5E7-437F-991A-71BF552BAC95}"/>
              </a:ext>
            </a:extLst>
          </p:cNvPr>
          <p:cNvGrpSpPr/>
          <p:nvPr/>
        </p:nvGrpSpPr>
        <p:grpSpPr>
          <a:xfrm>
            <a:off x="510556" y="1522695"/>
            <a:ext cx="3994418" cy="1906305"/>
            <a:chOff x="2790159" y="1511074"/>
            <a:chExt cx="3994418" cy="1906305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BF4AE15F-F758-4F5A-9354-267C00182B50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6DE4660-232D-45B1-894F-E344D4F9BCD6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BEA6DF98-68B2-4D2F-B20B-1CC358E3CCB1}"/>
                </a:ext>
              </a:extLst>
            </p:cNvPr>
            <p:cNvSpPr/>
            <p:nvPr/>
          </p:nvSpPr>
          <p:spPr>
            <a:xfrm>
              <a:off x="2790159" y="2422815"/>
              <a:ext cx="3402960" cy="994564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dk1"/>
                  </a:solidFill>
                </a:rPr>
                <a:t>푸드</a:t>
              </a:r>
              <a:r>
                <a:rPr lang="ko-KR" altLang="en-US" sz="1600" dirty="0">
                  <a:solidFill>
                    <a:schemeClr val="dk1"/>
                  </a:solidFill>
                </a:rPr>
                <a:t> 포인트 </a:t>
              </a:r>
              <a:endParaRPr lang="en-US" altLang="ko-KR" sz="1600" dirty="0">
                <a:solidFill>
                  <a:schemeClr val="dk1"/>
                </a:solidFill>
              </a:endParaRPr>
            </a:p>
            <a:p>
              <a:pPr algn="ctr"/>
              <a:r>
                <a:rPr lang="ko-KR" altLang="en-US" sz="1600" dirty="0">
                  <a:solidFill>
                    <a:schemeClr val="dk1"/>
                  </a:solidFill>
                </a:rPr>
                <a:t>신청 금액 입력</a:t>
              </a:r>
              <a:endParaRPr lang="en-US" altLang="ko-KR" sz="1600" dirty="0">
                <a:solidFill>
                  <a:schemeClr val="dk1"/>
                </a:solidFill>
              </a:endParaRPr>
            </a:p>
            <a:p>
              <a:pPr algn="ctr"/>
              <a:r>
                <a:rPr lang="en-US" altLang="ko-KR" sz="1600" dirty="0" err="1"/>
                <a:t>f</a:t>
              </a:r>
              <a:r>
                <a:rPr lang="en-US" altLang="ko-KR" sz="1600" dirty="0" err="1">
                  <a:solidFill>
                    <a:schemeClr val="dk1"/>
                  </a:solidFill>
                </a:rPr>
                <a:t>oodpoint</a:t>
              </a:r>
              <a:r>
                <a:rPr lang="ko-KR" altLang="en-US" sz="1600" dirty="0">
                  <a:solidFill>
                    <a:schemeClr val="dk1"/>
                  </a:solidFill>
                </a:rPr>
                <a:t>에 저장</a:t>
              </a: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371DC801-E9E4-4128-AA1C-66E3E22FB1C7}"/>
                </a:ext>
              </a:extLst>
            </p:cNvPr>
            <p:cNvCxnSpPr>
              <a:cxnSpLocks/>
            </p:cNvCxnSpPr>
            <p:nvPr/>
          </p:nvCxnSpPr>
          <p:spPr>
            <a:xfrm>
              <a:off x="6415232" y="2608575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순서도: 판단 17">
            <a:extLst>
              <a:ext uri="{FF2B5EF4-FFF2-40B4-BE49-F238E27FC236}">
                <a16:creationId xmlns:a16="http://schemas.microsoft.com/office/drawing/2014/main" id="{F911417C-2693-4C08-A938-0ACF378969C7}"/>
              </a:ext>
            </a:extLst>
          </p:cNvPr>
          <p:cNvSpPr/>
          <p:nvPr/>
        </p:nvSpPr>
        <p:spPr>
          <a:xfrm>
            <a:off x="5191457" y="1988075"/>
            <a:ext cx="4488247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foodpoint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 250000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F9C234-6B0F-4BD8-BE09-AF1D93FB1AB3}"/>
              </a:ext>
            </a:extLst>
          </p:cNvPr>
          <p:cNvSpPr txBox="1"/>
          <p:nvPr/>
        </p:nvSpPr>
        <p:spPr>
          <a:xfrm>
            <a:off x="9685006" y="2067822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3CB66B-A107-41B7-A17D-EE72E6CDC4AC}"/>
              </a:ext>
            </a:extLst>
          </p:cNvPr>
          <p:cNvSpPr txBox="1"/>
          <p:nvPr/>
        </p:nvSpPr>
        <p:spPr>
          <a:xfrm>
            <a:off x="5251286" y="1875559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23F64C7-A698-4D15-98F0-2ABCC07F4B4D}"/>
              </a:ext>
            </a:extLst>
          </p:cNvPr>
          <p:cNvCxnSpPr>
            <a:cxnSpLocks/>
          </p:cNvCxnSpPr>
          <p:nvPr/>
        </p:nvCxnSpPr>
        <p:spPr>
          <a:xfrm>
            <a:off x="9839245" y="3845125"/>
            <a:ext cx="3446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꺾인 연결선 13">
            <a:extLst>
              <a:ext uri="{FF2B5EF4-FFF2-40B4-BE49-F238E27FC236}">
                <a16:creationId xmlns:a16="http://schemas.microsoft.com/office/drawing/2014/main" id="{A0B2D917-9299-469D-9CE1-FAA72D90C202}"/>
              </a:ext>
            </a:extLst>
          </p:cNvPr>
          <p:cNvCxnSpPr/>
          <p:nvPr/>
        </p:nvCxnSpPr>
        <p:spPr>
          <a:xfrm rot="10800000" flipV="1">
            <a:off x="5098586" y="2579068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DBA0E4-F578-4D19-8124-DB9EE7F71937}"/>
              </a:ext>
            </a:extLst>
          </p:cNvPr>
          <p:cNvSpPr txBox="1"/>
          <p:nvPr/>
        </p:nvSpPr>
        <p:spPr>
          <a:xfrm>
            <a:off x="11261211" y="3229788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0FEBF-3267-4528-9077-E344DC9841B8}"/>
              </a:ext>
            </a:extLst>
          </p:cNvPr>
          <p:cNvSpPr txBox="1"/>
          <p:nvPr/>
        </p:nvSpPr>
        <p:spPr>
          <a:xfrm>
            <a:off x="7396065" y="3475793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꺾인 연결선 13">
            <a:extLst>
              <a:ext uri="{FF2B5EF4-FFF2-40B4-BE49-F238E27FC236}">
                <a16:creationId xmlns:a16="http://schemas.microsoft.com/office/drawing/2014/main" id="{27CAB192-9B43-4E23-81B7-B5C502BB9BAD}"/>
              </a:ext>
            </a:extLst>
          </p:cNvPr>
          <p:cNvCxnSpPr/>
          <p:nvPr/>
        </p:nvCxnSpPr>
        <p:spPr>
          <a:xfrm rot="10800000" flipV="1">
            <a:off x="7396065" y="4044642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꺾인 연결선 6">
            <a:extLst>
              <a:ext uri="{FF2B5EF4-FFF2-40B4-BE49-F238E27FC236}">
                <a16:creationId xmlns:a16="http://schemas.microsoft.com/office/drawing/2014/main" id="{C6A41A46-159E-4612-AB9A-6B672169FFAB}"/>
              </a:ext>
            </a:extLst>
          </p:cNvPr>
          <p:cNvCxnSpPr/>
          <p:nvPr/>
        </p:nvCxnSpPr>
        <p:spPr>
          <a:xfrm>
            <a:off x="9661473" y="2595762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6" name="꺾인 연결선 6">
            <a:extLst>
              <a:ext uri="{FF2B5EF4-FFF2-40B4-BE49-F238E27FC236}">
                <a16:creationId xmlns:a16="http://schemas.microsoft.com/office/drawing/2014/main" id="{C03B0882-3A41-41F5-BF38-57563CFB9801}"/>
              </a:ext>
            </a:extLst>
          </p:cNvPr>
          <p:cNvCxnSpPr>
            <a:cxnSpLocks/>
            <a:endCxn id="37" idx="0"/>
          </p:cNvCxnSpPr>
          <p:nvPr/>
        </p:nvCxnSpPr>
        <p:spPr>
          <a:xfrm rot="5400000">
            <a:off x="11443295" y="4150927"/>
            <a:ext cx="639792" cy="445401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C9EDEC67-C50D-4AC2-8F44-D2FEAD28A64C}"/>
              </a:ext>
            </a:extLst>
          </p:cNvPr>
          <p:cNvSpPr/>
          <p:nvPr/>
        </p:nvSpPr>
        <p:spPr>
          <a:xfrm>
            <a:off x="11017029" y="4693523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28" name="순서도: 판단 27">
            <a:extLst>
              <a:ext uri="{FF2B5EF4-FFF2-40B4-BE49-F238E27FC236}">
                <a16:creationId xmlns:a16="http://schemas.microsoft.com/office/drawing/2014/main" id="{1E2F8DE0-0A03-40FF-B111-175D6F74C6E4}"/>
              </a:ext>
            </a:extLst>
          </p:cNvPr>
          <p:cNvSpPr/>
          <p:nvPr/>
        </p:nvSpPr>
        <p:spPr>
          <a:xfrm>
            <a:off x="5202338" y="1984140"/>
            <a:ext cx="4488247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foodpoint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 250000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순서도: 판단 37">
            <a:extLst>
              <a:ext uri="{FF2B5EF4-FFF2-40B4-BE49-F238E27FC236}">
                <a16:creationId xmlns:a16="http://schemas.microsoft.com/office/drawing/2014/main" id="{B92BBBF5-5958-41D1-8B9D-DADE9B0BADAC}"/>
              </a:ext>
            </a:extLst>
          </p:cNvPr>
          <p:cNvSpPr/>
          <p:nvPr/>
        </p:nvSpPr>
        <p:spPr>
          <a:xfrm>
            <a:off x="7456379" y="3446697"/>
            <a:ext cx="4488247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foodpoint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 350000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3154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C8FF9640-74A2-417B-BAFA-566281697A05}"/>
              </a:ext>
            </a:extLst>
          </p:cNvPr>
          <p:cNvSpPr/>
          <p:nvPr/>
        </p:nvSpPr>
        <p:spPr>
          <a:xfrm>
            <a:off x="3196247" y="194345"/>
            <a:ext cx="4482910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foodpoint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 450000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BA0E4-F578-4D19-8124-DB9EE7F71937}"/>
              </a:ext>
            </a:extLst>
          </p:cNvPr>
          <p:cNvSpPr txBox="1"/>
          <p:nvPr/>
        </p:nvSpPr>
        <p:spPr>
          <a:xfrm>
            <a:off x="7258362" y="270083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0FEBF-3267-4528-9077-E344DC9841B8}"/>
              </a:ext>
            </a:extLst>
          </p:cNvPr>
          <p:cNvSpPr txBox="1"/>
          <p:nvPr/>
        </p:nvSpPr>
        <p:spPr>
          <a:xfrm>
            <a:off x="3035864" y="288936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꺾인 연결선 13">
            <a:extLst>
              <a:ext uri="{FF2B5EF4-FFF2-40B4-BE49-F238E27FC236}">
                <a16:creationId xmlns:a16="http://schemas.microsoft.com/office/drawing/2014/main" id="{27CAB192-9B43-4E23-81B7-B5C502BB9BAD}"/>
              </a:ext>
            </a:extLst>
          </p:cNvPr>
          <p:cNvCxnSpPr/>
          <p:nvPr/>
        </p:nvCxnSpPr>
        <p:spPr>
          <a:xfrm rot="10800000" flipV="1">
            <a:off x="3062649" y="771124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6" name="꺾인 연결선 6">
            <a:extLst>
              <a:ext uri="{FF2B5EF4-FFF2-40B4-BE49-F238E27FC236}">
                <a16:creationId xmlns:a16="http://schemas.microsoft.com/office/drawing/2014/main" id="{C03B0882-3A41-41F5-BF38-57563CFB9801}"/>
              </a:ext>
            </a:extLst>
          </p:cNvPr>
          <p:cNvCxnSpPr/>
          <p:nvPr/>
        </p:nvCxnSpPr>
        <p:spPr>
          <a:xfrm>
            <a:off x="7718187" y="776166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C9EDEC67-C50D-4AC2-8F44-D2FEAD28A64C}"/>
              </a:ext>
            </a:extLst>
          </p:cNvPr>
          <p:cNvSpPr/>
          <p:nvPr/>
        </p:nvSpPr>
        <p:spPr>
          <a:xfrm>
            <a:off x="163371" y="245004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8EE73E0-ADC2-42C1-966E-DC33D72378C8}"/>
              </a:ext>
            </a:extLst>
          </p:cNvPr>
          <p:cNvCxnSpPr>
            <a:cxnSpLocks/>
          </p:cNvCxnSpPr>
          <p:nvPr/>
        </p:nvCxnSpPr>
        <p:spPr>
          <a:xfrm>
            <a:off x="1651549" y="784549"/>
            <a:ext cx="11034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E225F5-80E8-4FCB-AF83-A116C04E0954}"/>
              </a:ext>
            </a:extLst>
          </p:cNvPr>
          <p:cNvSpPr/>
          <p:nvPr/>
        </p:nvSpPr>
        <p:spPr>
          <a:xfrm>
            <a:off x="1915656" y="1517819"/>
            <a:ext cx="2701335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3800 – (3800 * </a:t>
            </a:r>
            <a:r>
              <a:rPr lang="en-US" altLang="ko-KR" sz="1600" dirty="0" smtClean="0"/>
              <a:t>0.09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pPr algn="ctr"/>
            <a:r>
              <a:rPr lang="en-US" altLang="ko-KR" sz="1600" dirty="0"/>
              <a:t>price 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저장</a:t>
            </a:r>
            <a:endParaRPr lang="en-US" altLang="ko-KR" sz="1600" dirty="0"/>
          </a:p>
        </p:txBody>
      </p:sp>
      <p:sp>
        <p:nvSpPr>
          <p:cNvPr id="49" name="순서도: 수행의 시작/종료 48">
            <a:extLst>
              <a:ext uri="{FF2B5EF4-FFF2-40B4-BE49-F238E27FC236}">
                <a16:creationId xmlns:a16="http://schemas.microsoft.com/office/drawing/2014/main" id="{922DC035-EC7E-4399-9C00-EFCCA6196912}"/>
              </a:ext>
            </a:extLst>
          </p:cNvPr>
          <p:cNvSpPr/>
          <p:nvPr/>
        </p:nvSpPr>
        <p:spPr>
          <a:xfrm>
            <a:off x="5966853" y="5680362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BF33D7F-1E8D-4987-851C-EAB9A3FCB546}"/>
              </a:ext>
            </a:extLst>
          </p:cNvPr>
          <p:cNvSpPr/>
          <p:nvPr/>
        </p:nvSpPr>
        <p:spPr>
          <a:xfrm>
            <a:off x="5267326" y="1393665"/>
            <a:ext cx="4601516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foodpoint</a:t>
            </a:r>
            <a:r>
              <a:rPr lang="en-US" altLang="ko-KR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== 550000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A9D1A-7AEE-4C68-B6B0-F713B8B0179C}"/>
              </a:ext>
            </a:extLst>
          </p:cNvPr>
          <p:cNvSpPr txBox="1"/>
          <p:nvPr/>
        </p:nvSpPr>
        <p:spPr>
          <a:xfrm>
            <a:off x="9474321" y="1488622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A21F9-BEF7-42E1-BD51-782CACDA0CA9}"/>
              </a:ext>
            </a:extLst>
          </p:cNvPr>
          <p:cNvSpPr txBox="1"/>
          <p:nvPr/>
        </p:nvSpPr>
        <p:spPr>
          <a:xfrm>
            <a:off x="5025796" y="1517819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꺾인 연결선 13">
            <a:extLst>
              <a:ext uri="{FF2B5EF4-FFF2-40B4-BE49-F238E27FC236}">
                <a16:creationId xmlns:a16="http://schemas.microsoft.com/office/drawing/2014/main" id="{63438C52-C4A0-45B8-A271-637C485315C4}"/>
              </a:ext>
            </a:extLst>
          </p:cNvPr>
          <p:cNvCxnSpPr/>
          <p:nvPr/>
        </p:nvCxnSpPr>
        <p:spPr>
          <a:xfrm rot="10800000" flipV="1">
            <a:off x="5155441" y="1987171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3" name="꺾인 연결선 6">
            <a:extLst>
              <a:ext uri="{FF2B5EF4-FFF2-40B4-BE49-F238E27FC236}">
                <a16:creationId xmlns:a16="http://schemas.microsoft.com/office/drawing/2014/main" id="{07E7B148-222F-4C82-93B2-0763823F93B6}"/>
              </a:ext>
            </a:extLst>
          </p:cNvPr>
          <p:cNvCxnSpPr>
            <a:cxnSpLocks/>
          </p:cNvCxnSpPr>
          <p:nvPr/>
        </p:nvCxnSpPr>
        <p:spPr>
          <a:xfrm rot="5400000">
            <a:off x="9399409" y="2270416"/>
            <a:ext cx="788416" cy="221925"/>
          </a:xfrm>
          <a:prstGeom prst="bentConnector3">
            <a:avLst>
              <a:gd name="adj1" fmla="val 9711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355226-0FB3-4A16-8131-3B9BA19661B7}"/>
              </a:ext>
            </a:extLst>
          </p:cNvPr>
          <p:cNvSpPr/>
          <p:nvPr/>
        </p:nvSpPr>
        <p:spPr>
          <a:xfrm>
            <a:off x="3027039" y="2725983"/>
            <a:ext cx="2875720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3800 – (3800 * </a:t>
            </a:r>
            <a:r>
              <a:rPr lang="en-US" altLang="ko-KR" sz="1600" dirty="0" smtClean="0"/>
              <a:t>0.11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pPr algn="ctr"/>
            <a:r>
              <a:rPr lang="en-US" altLang="ko-KR" sz="1600" dirty="0"/>
              <a:t>price 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저장</a:t>
            </a:r>
            <a:endParaRPr lang="en-US" altLang="ko-KR" sz="1600" dirty="0"/>
          </a:p>
        </p:txBody>
      </p:sp>
      <p:cxnSp>
        <p:nvCxnSpPr>
          <p:cNvPr id="26" name="꺾인 연결선 8">
            <a:extLst>
              <a:ext uri="{FF2B5EF4-FFF2-40B4-BE49-F238E27FC236}">
                <a16:creationId xmlns:a16="http://schemas.microsoft.com/office/drawing/2014/main" id="{9030CCE8-11F9-4FC8-A437-1921086FDB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44812" y="2745326"/>
            <a:ext cx="2003941" cy="1296408"/>
          </a:xfrm>
          <a:prstGeom prst="bentConnector3">
            <a:avLst>
              <a:gd name="adj1" fmla="val -2890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꺾인 연결선 14">
            <a:extLst>
              <a:ext uri="{FF2B5EF4-FFF2-40B4-BE49-F238E27FC236}">
                <a16:creationId xmlns:a16="http://schemas.microsoft.com/office/drawing/2014/main" id="{D29DE6B6-5DEE-4F5E-AE87-170B5661D295}"/>
              </a:ext>
            </a:extLst>
          </p:cNvPr>
          <p:cNvCxnSpPr>
            <a:cxnSpLocks/>
          </p:cNvCxnSpPr>
          <p:nvPr/>
        </p:nvCxnSpPr>
        <p:spPr>
          <a:xfrm>
            <a:off x="5155441" y="3380664"/>
            <a:ext cx="1665078" cy="661069"/>
          </a:xfrm>
          <a:prstGeom prst="bentConnector3">
            <a:avLst>
              <a:gd name="adj1" fmla="val -34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DFEFBE-C798-4DB7-9C8B-983C6B35F0CC}"/>
              </a:ext>
            </a:extLst>
          </p:cNvPr>
          <p:cNvCxnSpPr>
            <a:cxnSpLocks/>
          </p:cNvCxnSpPr>
          <p:nvPr/>
        </p:nvCxnSpPr>
        <p:spPr>
          <a:xfrm flipV="1">
            <a:off x="6755403" y="4041733"/>
            <a:ext cx="582040" cy="1598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0E723AB-D820-4467-963C-3234C045F4C7}"/>
              </a:ext>
            </a:extLst>
          </p:cNvPr>
          <p:cNvCxnSpPr>
            <a:cxnSpLocks/>
          </p:cNvCxnSpPr>
          <p:nvPr/>
        </p:nvCxnSpPr>
        <p:spPr>
          <a:xfrm>
            <a:off x="7344807" y="4041733"/>
            <a:ext cx="0" cy="332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C33691-EBCC-4DCE-BE7E-22F5D34F14A4}"/>
              </a:ext>
            </a:extLst>
          </p:cNvPr>
          <p:cNvSpPr/>
          <p:nvPr/>
        </p:nvSpPr>
        <p:spPr>
          <a:xfrm>
            <a:off x="8132735" y="2687111"/>
            <a:ext cx="3321763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3800 – (3800 * </a:t>
            </a:r>
            <a:r>
              <a:rPr lang="en-US" altLang="ko-KR" sz="1600" dirty="0" smtClean="0"/>
              <a:t>0.13</a:t>
            </a:r>
            <a:r>
              <a:rPr lang="en-US" altLang="ko-KR" sz="1600" dirty="0"/>
              <a:t>)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pPr algn="ctr"/>
            <a:r>
              <a:rPr lang="en-US" altLang="ko-KR" sz="1600" dirty="0"/>
              <a:t>price </a:t>
            </a:r>
            <a:r>
              <a:rPr lang="ko-KR" altLang="en-US" sz="1600" dirty="0" smtClean="0"/>
              <a:t>에 </a:t>
            </a:r>
            <a:r>
              <a:rPr lang="ko-KR" altLang="en-US" sz="1600" dirty="0"/>
              <a:t>저장</a:t>
            </a:r>
            <a:endParaRPr lang="en-US" altLang="ko-KR" sz="1600" dirty="0"/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9944C5E-0193-4FE9-A8F3-6F4372C1EDEE}"/>
              </a:ext>
            </a:extLst>
          </p:cNvPr>
          <p:cNvSpPr/>
          <p:nvPr/>
        </p:nvSpPr>
        <p:spPr>
          <a:xfrm>
            <a:off x="6059407" y="4546603"/>
            <a:ext cx="2875720" cy="539545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price</a:t>
            </a:r>
            <a:endParaRPr lang="ko-KR" altLang="en-US" sz="2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06DC8DD-5A51-4496-BD6D-7730CA4A3F25}"/>
              </a:ext>
            </a:extLst>
          </p:cNvPr>
          <p:cNvCxnSpPr>
            <a:cxnSpLocks/>
          </p:cNvCxnSpPr>
          <p:nvPr/>
        </p:nvCxnSpPr>
        <p:spPr>
          <a:xfrm>
            <a:off x="7456643" y="5205821"/>
            <a:ext cx="0" cy="332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20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성적을 </a:t>
            </a:r>
            <a:r>
              <a:rPr lang="en-US" altLang="ko-KR" dirty="0"/>
              <a:t>100</a:t>
            </a:r>
            <a:r>
              <a:rPr lang="ko-KR" altLang="en-US" dirty="0"/>
              <a:t>점 만점 기준으로 입력 받아서 해당하는 </a:t>
            </a:r>
            <a:r>
              <a:rPr lang="en-US" altLang="ko-KR" dirty="0"/>
              <a:t>grade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출력 </a:t>
            </a:r>
            <a:r>
              <a:rPr lang="ko-KR" altLang="en-US" dirty="0" err="1"/>
              <a:t>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854134"/>
              </p:ext>
            </p:extLst>
          </p:nvPr>
        </p:nvGraphicFramePr>
        <p:xfrm>
          <a:off x="2688000" y="2786449"/>
          <a:ext cx="3738926" cy="289589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471226">
                  <a:extLst>
                    <a:ext uri="{9D8B030D-6E8A-4147-A177-3AD203B41FA5}">
                      <a16:colId xmlns:a16="http://schemas.microsoft.com/office/drawing/2014/main" val="114954780"/>
                    </a:ext>
                  </a:extLst>
                </a:gridCol>
                <a:gridCol w="1267700">
                  <a:extLst>
                    <a:ext uri="{9D8B030D-6E8A-4147-A177-3AD203B41FA5}">
                      <a16:colId xmlns:a16="http://schemas.microsoft.com/office/drawing/2014/main" val="303984156"/>
                    </a:ext>
                  </a:extLst>
                </a:gridCol>
              </a:tblGrid>
              <a:tr h="482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Score(float)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Letter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085003"/>
                  </a:ext>
                </a:extLst>
              </a:tr>
              <a:tr h="4826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 ~ 90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922973"/>
                  </a:ext>
                </a:extLst>
              </a:tr>
              <a:tr h="4826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Below 90 ~ 80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478815"/>
                  </a:ext>
                </a:extLst>
              </a:tr>
              <a:tr h="4826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Below 80 ~ 70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239382"/>
                  </a:ext>
                </a:extLst>
              </a:tr>
              <a:tr h="4826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Below 70 ~ 60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866265"/>
                  </a:ext>
                </a:extLst>
              </a:tr>
              <a:tr h="4826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Below 60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83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220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4, </a:t>
            </a:r>
            <a:r>
              <a:rPr lang="ko-KR" altLang="en-US" dirty="0"/>
              <a:t>간단히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87551"/>
              </p:ext>
            </p:extLst>
          </p:nvPr>
        </p:nvGraphicFramePr>
        <p:xfrm>
          <a:off x="1389458" y="2062418"/>
          <a:ext cx="8128000" cy="18864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성적을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점 만점 기준으로 </a:t>
                      </a:r>
                      <a:r>
                        <a:rPr lang="ko-KR" altLang="en-US" dirty="0" err="1"/>
                        <a:t>입력받는다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(score)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각</a:t>
                      </a:r>
                      <a:r>
                        <a:rPr lang="en-US" altLang="ko-KR" dirty="0"/>
                        <a:t>grade</a:t>
                      </a:r>
                      <a:r>
                        <a:rPr lang="ko-KR" altLang="en-US" dirty="0"/>
                        <a:t>점수구간에 따라 해당하는 </a:t>
                      </a:r>
                      <a:r>
                        <a:rPr lang="en-US" altLang="ko-KR" dirty="0"/>
                        <a:t>grade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알아낸다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grade</a:t>
                      </a:r>
                      <a:r>
                        <a:rPr lang="ko-KR" altLang="en-US" dirty="0"/>
                        <a:t>를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995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4, flowchart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1464CED-0819-4F16-89DA-63EAD5F97FC3}"/>
              </a:ext>
            </a:extLst>
          </p:cNvPr>
          <p:cNvGrpSpPr/>
          <p:nvPr/>
        </p:nvGrpSpPr>
        <p:grpSpPr>
          <a:xfrm>
            <a:off x="1088312" y="1371742"/>
            <a:ext cx="3814561" cy="1844753"/>
            <a:chOff x="3042890" y="1511074"/>
            <a:chExt cx="3814561" cy="1844753"/>
          </a:xfrm>
        </p:grpSpPr>
        <p:sp>
          <p:nvSpPr>
            <p:cNvPr id="28" name="순서도: 수행의 시작/종료 27">
              <a:extLst>
                <a:ext uri="{FF2B5EF4-FFF2-40B4-BE49-F238E27FC236}">
                  <a16:creationId xmlns:a16="http://schemas.microsoft.com/office/drawing/2014/main" id="{2BC4CA8F-761A-47B4-8004-DD6813788242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483818D-9C8B-42FB-B169-2A7FF471F9ED}"/>
                </a:ext>
              </a:extLst>
            </p:cNvPr>
            <p:cNvCxnSpPr/>
            <p:nvPr/>
          </p:nvCxnSpPr>
          <p:spPr>
            <a:xfrm>
              <a:off x="4791896" y="2052551"/>
              <a:ext cx="0" cy="21357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순서도: 데이터 29">
              <a:extLst>
                <a:ext uri="{FF2B5EF4-FFF2-40B4-BE49-F238E27FC236}">
                  <a16:creationId xmlns:a16="http://schemas.microsoft.com/office/drawing/2014/main" id="{B3880E11-5382-4D9C-80D4-9199B8A3E774}"/>
                </a:ext>
              </a:extLst>
            </p:cNvPr>
            <p:cNvSpPr/>
            <p:nvPr/>
          </p:nvSpPr>
          <p:spPr>
            <a:xfrm>
              <a:off x="3042890" y="2404417"/>
              <a:ext cx="3210057" cy="951410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성적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만점</a:t>
              </a:r>
              <a:r>
                <a:rPr lang="en-US" altLang="ko-KR" sz="1600" dirty="0"/>
                <a:t>:100)</a:t>
              </a:r>
              <a:r>
                <a:rPr lang="ko-KR" altLang="en-US" sz="1600" dirty="0"/>
                <a:t>입력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score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DB227CCC-7781-4319-AB52-E9FB06514F62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06" y="2925430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6" name="타원 35">
            <a:extLst>
              <a:ext uri="{FF2B5EF4-FFF2-40B4-BE49-F238E27FC236}">
                <a16:creationId xmlns:a16="http://schemas.microsoft.com/office/drawing/2014/main" id="{03A1DFD4-182A-4C70-878C-AD0E9E270F97}"/>
              </a:ext>
            </a:extLst>
          </p:cNvPr>
          <p:cNvSpPr/>
          <p:nvPr/>
        </p:nvSpPr>
        <p:spPr>
          <a:xfrm>
            <a:off x="3457767" y="4915486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229875F4-85ED-4E57-8884-9F006AD48277}"/>
              </a:ext>
            </a:extLst>
          </p:cNvPr>
          <p:cNvSpPr/>
          <p:nvPr/>
        </p:nvSpPr>
        <p:spPr>
          <a:xfrm>
            <a:off x="6112925" y="2177413"/>
            <a:ext cx="4040701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 &gt; 60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A1984C-83BC-4A0C-BC3D-433122C8534E}"/>
              </a:ext>
            </a:extLst>
          </p:cNvPr>
          <p:cNvSpPr txBox="1"/>
          <p:nvPr/>
        </p:nvSpPr>
        <p:spPr>
          <a:xfrm>
            <a:off x="5714714" y="2286093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꺾인 연결선 13">
            <a:extLst>
              <a:ext uri="{FF2B5EF4-FFF2-40B4-BE49-F238E27FC236}">
                <a16:creationId xmlns:a16="http://schemas.microsoft.com/office/drawing/2014/main" id="{CC3C4F8B-51F3-474D-B55A-EB8EF1774B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02185" y="2772341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0" name="꺾인 연결선 6">
            <a:extLst>
              <a:ext uri="{FF2B5EF4-FFF2-40B4-BE49-F238E27FC236}">
                <a16:creationId xmlns:a16="http://schemas.microsoft.com/office/drawing/2014/main" id="{7DEBEF5A-ABBD-4F45-B57B-D37451C702E3}"/>
              </a:ext>
            </a:extLst>
          </p:cNvPr>
          <p:cNvCxnSpPr/>
          <p:nvPr/>
        </p:nvCxnSpPr>
        <p:spPr>
          <a:xfrm>
            <a:off x="10153627" y="2777955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F8BA875-0658-407E-BE21-EEBE60FA8DD2}"/>
              </a:ext>
            </a:extLst>
          </p:cNvPr>
          <p:cNvSpPr txBox="1"/>
          <p:nvPr/>
        </p:nvSpPr>
        <p:spPr>
          <a:xfrm>
            <a:off x="10023976" y="2265085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352E0B35-9EB1-4263-B3FC-CC52A5A2ADA2}"/>
              </a:ext>
            </a:extLst>
          </p:cNvPr>
          <p:cNvSpPr/>
          <p:nvPr/>
        </p:nvSpPr>
        <p:spPr>
          <a:xfrm>
            <a:off x="9043473" y="3616131"/>
            <a:ext cx="2220308" cy="794295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</a:t>
            </a:r>
            <a:endParaRPr lang="ko-KR" altLang="en-US" sz="2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39D516B-B088-4D8C-BF75-FED188810C6A}"/>
              </a:ext>
            </a:extLst>
          </p:cNvPr>
          <p:cNvCxnSpPr>
            <a:cxnSpLocks/>
          </p:cNvCxnSpPr>
          <p:nvPr/>
        </p:nvCxnSpPr>
        <p:spPr>
          <a:xfrm>
            <a:off x="10290104" y="4485917"/>
            <a:ext cx="0" cy="237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755C98CD-B0B9-4393-9665-E9318866C0D7}"/>
              </a:ext>
            </a:extLst>
          </p:cNvPr>
          <p:cNvSpPr/>
          <p:nvPr/>
        </p:nvSpPr>
        <p:spPr>
          <a:xfrm>
            <a:off x="9211551" y="4813854"/>
            <a:ext cx="2142249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45" name="순서도: 판단 44">
            <a:extLst>
              <a:ext uri="{FF2B5EF4-FFF2-40B4-BE49-F238E27FC236}">
                <a16:creationId xmlns:a16="http://schemas.microsoft.com/office/drawing/2014/main" id="{528786D0-BBCE-475D-99A1-E58467389C19}"/>
              </a:ext>
            </a:extLst>
          </p:cNvPr>
          <p:cNvSpPr/>
          <p:nvPr/>
        </p:nvSpPr>
        <p:spPr>
          <a:xfrm>
            <a:off x="4091970" y="3528040"/>
            <a:ext cx="3820429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 &gt; 70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0B4E15-3F3A-42D5-A484-9F7DA9CE0D40}"/>
              </a:ext>
            </a:extLst>
          </p:cNvPr>
          <p:cNvSpPr txBox="1"/>
          <p:nvPr/>
        </p:nvSpPr>
        <p:spPr>
          <a:xfrm>
            <a:off x="3693758" y="3636720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7" name="꺾인 연결선 13">
            <a:extLst>
              <a:ext uri="{FF2B5EF4-FFF2-40B4-BE49-F238E27FC236}">
                <a16:creationId xmlns:a16="http://schemas.microsoft.com/office/drawing/2014/main" id="{1BF4B77F-8021-45C2-831C-E09653D34FE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81229" y="4122968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8" name="꺾인 연결선 6">
            <a:extLst>
              <a:ext uri="{FF2B5EF4-FFF2-40B4-BE49-F238E27FC236}">
                <a16:creationId xmlns:a16="http://schemas.microsoft.com/office/drawing/2014/main" id="{2B67600D-64FC-47EE-A2AB-F19FC35A03F4}"/>
              </a:ext>
            </a:extLst>
          </p:cNvPr>
          <p:cNvCxnSpPr/>
          <p:nvPr/>
        </p:nvCxnSpPr>
        <p:spPr>
          <a:xfrm>
            <a:off x="7963990" y="4122968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A89CB58-53DC-4D3B-9A92-A850A1867407}"/>
              </a:ext>
            </a:extLst>
          </p:cNvPr>
          <p:cNvSpPr txBox="1"/>
          <p:nvPr/>
        </p:nvSpPr>
        <p:spPr>
          <a:xfrm>
            <a:off x="8003020" y="3615712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3C502BC8-11A6-44E5-942D-8BDE4FCF0595}"/>
              </a:ext>
            </a:extLst>
          </p:cNvPr>
          <p:cNvSpPr/>
          <p:nvPr/>
        </p:nvSpPr>
        <p:spPr>
          <a:xfrm>
            <a:off x="6853836" y="4961144"/>
            <a:ext cx="2220308" cy="794295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</a:t>
            </a:r>
            <a:endParaRPr lang="ko-KR" altLang="en-US" sz="2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03F0028-215D-477B-8618-73F53F5447A7}"/>
              </a:ext>
            </a:extLst>
          </p:cNvPr>
          <p:cNvCxnSpPr>
            <a:cxnSpLocks/>
          </p:cNvCxnSpPr>
          <p:nvPr/>
        </p:nvCxnSpPr>
        <p:spPr>
          <a:xfrm>
            <a:off x="8100467" y="5830930"/>
            <a:ext cx="0" cy="237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순서도: 수행의 시작/종료 51">
            <a:extLst>
              <a:ext uri="{FF2B5EF4-FFF2-40B4-BE49-F238E27FC236}">
                <a16:creationId xmlns:a16="http://schemas.microsoft.com/office/drawing/2014/main" id="{DB3AEBBB-1F63-44E4-8C98-5302CCAB9960}"/>
              </a:ext>
            </a:extLst>
          </p:cNvPr>
          <p:cNvSpPr/>
          <p:nvPr/>
        </p:nvSpPr>
        <p:spPr>
          <a:xfrm>
            <a:off x="6853836" y="6158867"/>
            <a:ext cx="2220308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844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916EC964-E493-4DF3-A560-E85337065E45}"/>
              </a:ext>
            </a:extLst>
          </p:cNvPr>
          <p:cNvSpPr/>
          <p:nvPr/>
        </p:nvSpPr>
        <p:spPr>
          <a:xfrm>
            <a:off x="5309889" y="849922"/>
            <a:ext cx="3882892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 &gt; 80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5FB1B-6CB4-4433-8265-54C2B907886C}"/>
              </a:ext>
            </a:extLst>
          </p:cNvPr>
          <p:cNvSpPr txBox="1"/>
          <p:nvPr/>
        </p:nvSpPr>
        <p:spPr>
          <a:xfrm>
            <a:off x="8924219" y="918654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9B24A-0EA3-42D4-8E9A-4EF5BF2E07B6}"/>
              </a:ext>
            </a:extLst>
          </p:cNvPr>
          <p:cNvSpPr txBox="1"/>
          <p:nvPr/>
        </p:nvSpPr>
        <p:spPr>
          <a:xfrm>
            <a:off x="5206136" y="920301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 13">
            <a:extLst>
              <a:ext uri="{FF2B5EF4-FFF2-40B4-BE49-F238E27FC236}">
                <a16:creationId xmlns:a16="http://schemas.microsoft.com/office/drawing/2014/main" id="{116B0AD9-AA6D-49AF-84C3-AF7399859A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6136" y="1444850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꺾인 연결선 6">
            <a:extLst>
              <a:ext uri="{FF2B5EF4-FFF2-40B4-BE49-F238E27FC236}">
                <a16:creationId xmlns:a16="http://schemas.microsoft.com/office/drawing/2014/main" id="{594BD40F-02CB-45FF-934D-6C7D21A3ACCD}"/>
              </a:ext>
            </a:extLst>
          </p:cNvPr>
          <p:cNvCxnSpPr/>
          <p:nvPr/>
        </p:nvCxnSpPr>
        <p:spPr>
          <a:xfrm>
            <a:off x="9192780" y="1450252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BD4AB23-80C1-49E1-A4C4-B747D49253F2}"/>
              </a:ext>
            </a:extLst>
          </p:cNvPr>
          <p:cNvSpPr/>
          <p:nvPr/>
        </p:nvSpPr>
        <p:spPr>
          <a:xfrm>
            <a:off x="1931298" y="714197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735F52-E9B8-404F-AA19-67BDA42B563B}"/>
              </a:ext>
            </a:extLst>
          </p:cNvPr>
          <p:cNvCxnSpPr>
            <a:cxnSpLocks/>
          </p:cNvCxnSpPr>
          <p:nvPr/>
        </p:nvCxnSpPr>
        <p:spPr>
          <a:xfrm>
            <a:off x="3469060" y="1335229"/>
            <a:ext cx="935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8697F303-85FE-405C-A389-CAA739E46B95}"/>
              </a:ext>
            </a:extLst>
          </p:cNvPr>
          <p:cNvSpPr/>
          <p:nvPr/>
        </p:nvSpPr>
        <p:spPr>
          <a:xfrm>
            <a:off x="8123365" y="2288428"/>
            <a:ext cx="2428639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</a:t>
            </a:r>
            <a:endParaRPr lang="ko-KR" altLang="en-US" sz="2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9AC1328-59AC-48EF-BB01-EC21F349ABE5}"/>
              </a:ext>
            </a:extLst>
          </p:cNvPr>
          <p:cNvCxnSpPr>
            <a:cxnSpLocks/>
          </p:cNvCxnSpPr>
          <p:nvPr/>
        </p:nvCxnSpPr>
        <p:spPr>
          <a:xfrm>
            <a:off x="9354578" y="3162672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7A9AF1E4-EA1C-4DB1-96DE-1C9DEFB10C1A}"/>
              </a:ext>
            </a:extLst>
          </p:cNvPr>
          <p:cNvSpPr/>
          <p:nvPr/>
        </p:nvSpPr>
        <p:spPr>
          <a:xfrm>
            <a:off x="8123365" y="3655347"/>
            <a:ext cx="2428639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37" name="순서도: 판단 36">
            <a:extLst>
              <a:ext uri="{FF2B5EF4-FFF2-40B4-BE49-F238E27FC236}">
                <a16:creationId xmlns:a16="http://schemas.microsoft.com/office/drawing/2014/main" id="{44F1CD0A-DDC3-4433-BF26-7DE7559B7F92}"/>
              </a:ext>
            </a:extLst>
          </p:cNvPr>
          <p:cNvSpPr/>
          <p:nvPr/>
        </p:nvSpPr>
        <p:spPr>
          <a:xfrm>
            <a:off x="3416493" y="2239144"/>
            <a:ext cx="3579283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score &gt; 90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4B353D-8502-4F92-A201-4F419EC29A7C}"/>
              </a:ext>
            </a:extLst>
          </p:cNvPr>
          <p:cNvSpPr txBox="1"/>
          <p:nvPr/>
        </p:nvSpPr>
        <p:spPr>
          <a:xfrm>
            <a:off x="6727215" y="2307876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A0AC32-577A-421B-867C-03898D946E71}"/>
              </a:ext>
            </a:extLst>
          </p:cNvPr>
          <p:cNvSpPr txBox="1"/>
          <p:nvPr/>
        </p:nvSpPr>
        <p:spPr>
          <a:xfrm>
            <a:off x="3009132" y="2309523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꺾인 연결선 13">
            <a:extLst>
              <a:ext uri="{FF2B5EF4-FFF2-40B4-BE49-F238E27FC236}">
                <a16:creationId xmlns:a16="http://schemas.microsoft.com/office/drawing/2014/main" id="{8C1B54DC-4159-43CE-B1C8-38E4F2CE881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08500" y="2837463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1" name="꺾인 연결선 6">
            <a:extLst>
              <a:ext uri="{FF2B5EF4-FFF2-40B4-BE49-F238E27FC236}">
                <a16:creationId xmlns:a16="http://schemas.microsoft.com/office/drawing/2014/main" id="{2FCB6CA0-1378-4649-94CD-5A3ACFFB1F12}"/>
              </a:ext>
            </a:extLst>
          </p:cNvPr>
          <p:cNvCxnSpPr/>
          <p:nvPr/>
        </p:nvCxnSpPr>
        <p:spPr>
          <a:xfrm>
            <a:off x="6995776" y="2839474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6A11774C-061A-4FA0-97EB-FD2F02D455CA}"/>
              </a:ext>
            </a:extLst>
          </p:cNvPr>
          <p:cNvSpPr/>
          <p:nvPr/>
        </p:nvSpPr>
        <p:spPr>
          <a:xfrm>
            <a:off x="2086787" y="3654818"/>
            <a:ext cx="2424375" cy="973822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</a:t>
            </a:r>
            <a:endParaRPr lang="ko-KR" altLang="en-US" sz="2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03A8005-2DB9-46CF-9DCD-5B190D341618}"/>
              </a:ext>
            </a:extLst>
          </p:cNvPr>
          <p:cNvCxnSpPr>
            <a:cxnSpLocks/>
          </p:cNvCxnSpPr>
          <p:nvPr/>
        </p:nvCxnSpPr>
        <p:spPr>
          <a:xfrm>
            <a:off x="3307482" y="4719649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69BAAFA8-AE21-444F-80AD-B0D656ADA868}"/>
              </a:ext>
            </a:extLst>
          </p:cNvPr>
          <p:cNvSpPr/>
          <p:nvPr/>
        </p:nvSpPr>
        <p:spPr>
          <a:xfrm>
            <a:off x="1869622" y="5078136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45" name="순서도: 문서 44">
            <a:extLst>
              <a:ext uri="{FF2B5EF4-FFF2-40B4-BE49-F238E27FC236}">
                <a16:creationId xmlns:a16="http://schemas.microsoft.com/office/drawing/2014/main" id="{CC018487-6204-4DC2-B151-F84785721392}"/>
              </a:ext>
            </a:extLst>
          </p:cNvPr>
          <p:cNvSpPr/>
          <p:nvPr/>
        </p:nvSpPr>
        <p:spPr>
          <a:xfrm>
            <a:off x="5595727" y="3631757"/>
            <a:ext cx="2424375" cy="973822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B</a:t>
            </a:r>
            <a:endParaRPr lang="ko-KR" altLang="en-US" sz="24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328E59F-DEB2-4540-B9EB-A4F28423F590}"/>
              </a:ext>
            </a:extLst>
          </p:cNvPr>
          <p:cNvCxnSpPr>
            <a:cxnSpLocks/>
          </p:cNvCxnSpPr>
          <p:nvPr/>
        </p:nvCxnSpPr>
        <p:spPr>
          <a:xfrm>
            <a:off x="6816422" y="4696588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순서도: 수행의 시작/종료 46">
            <a:extLst>
              <a:ext uri="{FF2B5EF4-FFF2-40B4-BE49-F238E27FC236}">
                <a16:creationId xmlns:a16="http://schemas.microsoft.com/office/drawing/2014/main" id="{596A9A02-31C3-4C0F-A86E-E786BAC51B20}"/>
              </a:ext>
            </a:extLst>
          </p:cNvPr>
          <p:cNvSpPr/>
          <p:nvPr/>
        </p:nvSpPr>
        <p:spPr>
          <a:xfrm>
            <a:off x="5474695" y="5105651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1974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성적을 </a:t>
            </a:r>
            <a:r>
              <a:rPr lang="en-US" altLang="ko-KR" dirty="0"/>
              <a:t>100</a:t>
            </a:r>
            <a:r>
              <a:rPr lang="ko-KR" altLang="en-US" dirty="0"/>
              <a:t>점 만점 기준으로 입력 받고</a:t>
            </a:r>
            <a:r>
              <a:rPr lang="en-US" altLang="ko-KR" dirty="0"/>
              <a:t>, Letter(L) </a:t>
            </a:r>
            <a:r>
              <a:rPr lang="ko-KR" altLang="en-US" dirty="0"/>
              <a:t>기준인지 </a:t>
            </a:r>
            <a:r>
              <a:rPr lang="en-US" altLang="ko-KR" dirty="0"/>
              <a:t>PF(P) </a:t>
            </a:r>
            <a:r>
              <a:rPr lang="ko-KR" altLang="en-US" dirty="0"/>
              <a:t>기준 인지를 입력 받은 후</a:t>
            </a:r>
            <a:r>
              <a:rPr lang="en-US" altLang="ko-KR" dirty="0"/>
              <a:t>, </a:t>
            </a:r>
            <a:r>
              <a:rPr lang="ko-KR" altLang="en-US" dirty="0"/>
              <a:t>해당하는 결과를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교과목에서 </a:t>
            </a:r>
            <a:r>
              <a:rPr lang="en-US" altLang="ko-KR" dirty="0"/>
              <a:t>letter, PF grade</a:t>
            </a:r>
            <a:r>
              <a:rPr lang="ko-KR" altLang="en-US" dirty="0"/>
              <a:t>를 동시에 허용하지 않는다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96227"/>
              </p:ext>
            </p:extLst>
          </p:nvPr>
        </p:nvGraphicFramePr>
        <p:xfrm>
          <a:off x="2312080" y="3416006"/>
          <a:ext cx="6286183" cy="289589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189863">
                  <a:extLst>
                    <a:ext uri="{9D8B030D-6E8A-4147-A177-3AD203B41FA5}">
                      <a16:colId xmlns:a16="http://schemas.microsoft.com/office/drawing/2014/main" val="114954780"/>
                    </a:ext>
                  </a:extLst>
                </a:gridCol>
                <a:gridCol w="1123365">
                  <a:extLst>
                    <a:ext uri="{9D8B030D-6E8A-4147-A177-3AD203B41FA5}">
                      <a16:colId xmlns:a16="http://schemas.microsoft.com/office/drawing/2014/main" val="303984156"/>
                    </a:ext>
                  </a:extLst>
                </a:gridCol>
                <a:gridCol w="2972955">
                  <a:extLst>
                    <a:ext uri="{9D8B030D-6E8A-4147-A177-3AD203B41FA5}">
                      <a16:colId xmlns:a16="http://schemas.microsoft.com/office/drawing/2014/main" val="2073671504"/>
                    </a:ext>
                  </a:extLst>
                </a:gridCol>
              </a:tblGrid>
              <a:tr h="4826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Score(float)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Letter(L)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PF(P)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085003"/>
                  </a:ext>
                </a:extLst>
              </a:tr>
              <a:tr h="4826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100 ~ 90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PD(Pass with Distinction)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922973"/>
                  </a:ext>
                </a:extLst>
              </a:tr>
              <a:tr h="4826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Below 90 ~ 80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Pass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2478815"/>
                  </a:ext>
                </a:extLst>
              </a:tr>
              <a:tr h="4826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Below 80 ~ 70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Pass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6239382"/>
                  </a:ext>
                </a:extLst>
              </a:tr>
              <a:tr h="4826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Below 70 ~ 60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Pass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866265"/>
                  </a:ext>
                </a:extLst>
              </a:tr>
              <a:tr h="48264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Below 60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F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4833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00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5, </a:t>
            </a:r>
            <a:r>
              <a:rPr lang="ko-KR" altLang="en-US" dirty="0"/>
              <a:t>간단히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105378"/>
              </p:ext>
            </p:extLst>
          </p:nvPr>
        </p:nvGraphicFramePr>
        <p:xfrm>
          <a:off x="1389458" y="2062418"/>
          <a:ext cx="8128000" cy="217764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성적을 </a:t>
                      </a:r>
                      <a:r>
                        <a:rPr lang="en-US" altLang="ko-KR" dirty="0"/>
                        <a:t>100</a:t>
                      </a:r>
                      <a:r>
                        <a:rPr lang="ko-KR" altLang="en-US" dirty="0"/>
                        <a:t>점 만점 기준으로 </a:t>
                      </a:r>
                      <a:r>
                        <a:rPr lang="ko-KR" altLang="en-US" dirty="0" err="1"/>
                        <a:t>입력받는다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Letter(L) </a:t>
                      </a:r>
                      <a:r>
                        <a:rPr lang="ko-KR" altLang="en-US" dirty="0"/>
                        <a:t>기준인지 </a:t>
                      </a:r>
                      <a:r>
                        <a:rPr lang="en-US" altLang="ko-KR" dirty="0"/>
                        <a:t>PF(P) </a:t>
                      </a:r>
                      <a:r>
                        <a:rPr lang="ko-KR" altLang="en-US" dirty="0"/>
                        <a:t>기준 인지를 입력 받는다</a:t>
                      </a:r>
                      <a:r>
                        <a:rPr lang="en-US" altLang="ko-KR" dirty="0"/>
                        <a:t>(L,P)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(score, std)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각 성적유형</a:t>
                      </a:r>
                      <a:r>
                        <a:rPr lang="en-US" altLang="ko-KR" dirty="0"/>
                        <a:t>(Letter, PF)</a:t>
                      </a:r>
                      <a:r>
                        <a:rPr lang="ko-KR" altLang="en-US" dirty="0"/>
                        <a:t>에 따른 점수구간과 비교하여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성적결과를 알아낸다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성적결과를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72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고객 등급에 따라 매월 발행되는 할인쿠폰은 다음과 같다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고객 등급을 번호로 입력 받아서 할인쿠폰을 정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</a:p>
          <a:p>
            <a:r>
              <a:rPr lang="ko-KR" altLang="ko-KR" dirty="0"/>
              <a:t>구매 금액 입력 받은 후</a:t>
            </a:r>
            <a:r>
              <a:rPr lang="en-US" altLang="ko-KR" dirty="0"/>
              <a:t>, </a:t>
            </a:r>
            <a:r>
              <a:rPr lang="ko-KR" altLang="ko-KR" dirty="0"/>
              <a:t>결재 금액을 출력한다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95199"/>
              </p:ext>
            </p:extLst>
          </p:nvPr>
        </p:nvGraphicFramePr>
        <p:xfrm>
          <a:off x="3382644" y="3666422"/>
          <a:ext cx="4794704" cy="231330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3304122">
                  <a:extLst>
                    <a:ext uri="{9D8B030D-6E8A-4147-A177-3AD203B41FA5}">
                      <a16:colId xmlns:a16="http://schemas.microsoft.com/office/drawing/2014/main" val="1899950727"/>
                    </a:ext>
                  </a:extLst>
                </a:gridCol>
                <a:gridCol w="1490582">
                  <a:extLst>
                    <a:ext uri="{9D8B030D-6E8A-4147-A177-3AD203B41FA5}">
                      <a16:colId xmlns:a16="http://schemas.microsoft.com/office/drawing/2014/main" val="3379342766"/>
                    </a:ext>
                  </a:extLst>
                </a:gridCol>
              </a:tblGrid>
              <a:tr h="60513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b="0" kern="100">
                          <a:effectLst/>
                        </a:rPr>
                        <a:t>고객 등급</a:t>
                      </a:r>
                      <a:endParaRPr lang="ko-KR" sz="1800" b="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b="0" kern="100">
                          <a:effectLst/>
                        </a:rPr>
                        <a:t>할인쿠폰</a:t>
                      </a:r>
                      <a:endParaRPr lang="ko-KR" sz="1800" b="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449364"/>
                  </a:ext>
                </a:extLst>
              </a:tr>
              <a:tr h="42704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b="0" kern="100" dirty="0">
                          <a:effectLst/>
                        </a:rPr>
                        <a:t>1. </a:t>
                      </a:r>
                      <a:r>
                        <a:rPr lang="ko-KR" sz="1800" b="0" kern="100" dirty="0">
                          <a:effectLst/>
                        </a:rPr>
                        <a:t>다이아몬드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20%</a:t>
                      </a:r>
                      <a:endParaRPr lang="ko-KR" sz="1800" b="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1088088"/>
                  </a:ext>
                </a:extLst>
              </a:tr>
              <a:tr h="42704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b="0" kern="100" dirty="0">
                          <a:effectLst/>
                        </a:rPr>
                        <a:t>2. </a:t>
                      </a:r>
                      <a:r>
                        <a:rPr lang="ko-KR" sz="1800" b="0" kern="100" dirty="0">
                          <a:effectLst/>
                        </a:rPr>
                        <a:t>골드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15%</a:t>
                      </a:r>
                      <a:endParaRPr lang="ko-KR" sz="1800" b="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5365018"/>
                  </a:ext>
                </a:extLst>
              </a:tr>
              <a:tr h="42704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b="0" kern="100" dirty="0">
                          <a:effectLst/>
                        </a:rPr>
                        <a:t>3. </a:t>
                      </a:r>
                      <a:r>
                        <a:rPr lang="ko-KR" sz="1800" b="0" kern="100" dirty="0">
                          <a:effectLst/>
                        </a:rPr>
                        <a:t>실버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</a:rPr>
                        <a:t>10%</a:t>
                      </a:r>
                      <a:endParaRPr lang="ko-KR" sz="1800" b="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830280"/>
                  </a:ext>
                </a:extLst>
              </a:tr>
              <a:tr h="42704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b="0" kern="100" dirty="0">
                          <a:effectLst/>
                        </a:rPr>
                        <a:t>4. </a:t>
                      </a:r>
                      <a:r>
                        <a:rPr lang="ko-KR" sz="1800" b="0" kern="100" dirty="0" err="1">
                          <a:effectLst/>
                        </a:rPr>
                        <a:t>브론즈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effectLst/>
                        </a:rPr>
                        <a:t>5%</a:t>
                      </a:r>
                      <a:endParaRPr lang="ko-KR" sz="1800" b="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469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561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5,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FE3021-58ED-42C1-9A73-06BDED278167}"/>
              </a:ext>
            </a:extLst>
          </p:cNvPr>
          <p:cNvGrpSpPr/>
          <p:nvPr/>
        </p:nvGrpSpPr>
        <p:grpSpPr>
          <a:xfrm>
            <a:off x="561515" y="1502182"/>
            <a:ext cx="7155877" cy="951410"/>
            <a:chOff x="3377227" y="1429009"/>
            <a:chExt cx="7155877" cy="951410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5E5F375D-767D-4F96-8492-F5B99684E5C7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23A0822-5501-4943-AEAB-D4A88229583E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06" y="1759907"/>
              <a:ext cx="5539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6E2A7B2E-74BF-4A71-BFF4-FDA6EAC4DC1E}"/>
                </a:ext>
              </a:extLst>
            </p:cNvPr>
            <p:cNvSpPr/>
            <p:nvPr/>
          </p:nvSpPr>
          <p:spPr>
            <a:xfrm>
              <a:off x="7001172" y="1429009"/>
              <a:ext cx="3210057" cy="951410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성적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만점</a:t>
              </a:r>
              <a:r>
                <a:rPr lang="en-US" altLang="ko-KR" sz="1600" dirty="0"/>
                <a:t>:100)</a:t>
              </a:r>
              <a:r>
                <a:rPr lang="ko-KR" altLang="en-US" sz="1600" dirty="0"/>
                <a:t>입력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score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498CC6D-48DB-4126-9968-054E68503D12}"/>
                </a:ext>
              </a:extLst>
            </p:cNvPr>
            <p:cNvCxnSpPr>
              <a:cxnSpLocks/>
            </p:cNvCxnSpPr>
            <p:nvPr/>
          </p:nvCxnSpPr>
          <p:spPr>
            <a:xfrm>
              <a:off x="10163759" y="1824599"/>
              <a:ext cx="3693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" name="순서도: 데이터 25">
            <a:extLst>
              <a:ext uri="{FF2B5EF4-FFF2-40B4-BE49-F238E27FC236}">
                <a16:creationId xmlns:a16="http://schemas.microsoft.com/office/drawing/2014/main" id="{B6643901-3D71-4211-8457-1AA4EB9E8181}"/>
              </a:ext>
            </a:extLst>
          </p:cNvPr>
          <p:cNvSpPr/>
          <p:nvPr/>
        </p:nvSpPr>
        <p:spPr>
          <a:xfrm>
            <a:off x="7769630" y="1491759"/>
            <a:ext cx="3210057" cy="951410"/>
          </a:xfrm>
          <a:prstGeom prst="flowChartInputOutpu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성적유형</a:t>
            </a:r>
            <a:r>
              <a:rPr lang="en-US" altLang="ko-KR" sz="1600" dirty="0"/>
              <a:t>(L,</a:t>
            </a:r>
            <a:r>
              <a:rPr lang="ko-KR" altLang="en-US" sz="1600" dirty="0"/>
              <a:t> </a:t>
            </a:r>
            <a:r>
              <a:rPr lang="en-US" altLang="ko-KR" sz="1600" dirty="0"/>
              <a:t>P)</a:t>
            </a:r>
            <a:r>
              <a:rPr lang="ko-KR" altLang="en-US" sz="1600" dirty="0"/>
              <a:t>입력</a:t>
            </a:r>
            <a:endParaRPr lang="en-US" altLang="ko-KR" sz="1600" dirty="0"/>
          </a:p>
          <a:p>
            <a:pPr algn="ctr"/>
            <a:r>
              <a:rPr lang="en-US" altLang="ko-KR" sz="1600" dirty="0"/>
              <a:t>std</a:t>
            </a:r>
            <a:r>
              <a:rPr lang="ko-KR" altLang="en-US" sz="1600" dirty="0"/>
              <a:t>에 저장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0D52C71-EF95-4875-8AAF-74E201A27350}"/>
              </a:ext>
            </a:extLst>
          </p:cNvPr>
          <p:cNvCxnSpPr>
            <a:cxnSpLocks/>
          </p:cNvCxnSpPr>
          <p:nvPr/>
        </p:nvCxnSpPr>
        <p:spPr>
          <a:xfrm flipH="1">
            <a:off x="6831107" y="2660676"/>
            <a:ext cx="886285" cy="4403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ED076E00-AF7F-4719-9393-850E38819CAC}"/>
              </a:ext>
            </a:extLst>
          </p:cNvPr>
          <p:cNvSpPr/>
          <p:nvPr/>
        </p:nvSpPr>
        <p:spPr>
          <a:xfrm>
            <a:off x="4511363" y="3165862"/>
            <a:ext cx="2424376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std == L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0619DF-187C-4320-9221-6138CD03E8A5}"/>
              </a:ext>
            </a:extLst>
          </p:cNvPr>
          <p:cNvSpPr txBox="1"/>
          <p:nvPr/>
        </p:nvSpPr>
        <p:spPr>
          <a:xfrm>
            <a:off x="4229307" y="3169863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꺾인 연결선 13">
            <a:extLst>
              <a:ext uri="{FF2B5EF4-FFF2-40B4-BE49-F238E27FC236}">
                <a16:creationId xmlns:a16="http://schemas.microsoft.com/office/drawing/2014/main" id="{BA7508D3-1308-476E-BE57-67AF6E7F11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81485" y="3763244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A4D27AD-B4BD-41B1-9125-C31BC35C10FE}"/>
              </a:ext>
            </a:extLst>
          </p:cNvPr>
          <p:cNvSpPr txBox="1"/>
          <p:nvPr/>
        </p:nvSpPr>
        <p:spPr>
          <a:xfrm>
            <a:off x="6674180" y="3227124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8" name="꺾인 연결선 6">
            <a:extLst>
              <a:ext uri="{FF2B5EF4-FFF2-40B4-BE49-F238E27FC236}">
                <a16:creationId xmlns:a16="http://schemas.microsoft.com/office/drawing/2014/main" id="{47DE0B1A-C428-4BD3-AC36-C1ABDB6DCE78}"/>
              </a:ext>
            </a:extLst>
          </p:cNvPr>
          <p:cNvCxnSpPr/>
          <p:nvPr/>
        </p:nvCxnSpPr>
        <p:spPr>
          <a:xfrm>
            <a:off x="6942740" y="3752489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B50BB355-E03C-4897-B31C-483FDE732E9F}"/>
              </a:ext>
            </a:extLst>
          </p:cNvPr>
          <p:cNvSpPr/>
          <p:nvPr/>
        </p:nvSpPr>
        <p:spPr>
          <a:xfrm>
            <a:off x="3845038" y="4356158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CC1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9488419-91A7-4216-8BF3-B5CCF16DC14D}"/>
              </a:ext>
            </a:extLst>
          </p:cNvPr>
          <p:cNvSpPr/>
          <p:nvPr/>
        </p:nvSpPr>
        <p:spPr>
          <a:xfrm>
            <a:off x="6497339" y="4379712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CC2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3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타원 23">
            <a:extLst>
              <a:ext uri="{FF2B5EF4-FFF2-40B4-BE49-F238E27FC236}">
                <a16:creationId xmlns:a16="http://schemas.microsoft.com/office/drawing/2014/main" id="{9BD4AB23-80C1-49E1-A4C4-B747D49253F2}"/>
              </a:ext>
            </a:extLst>
          </p:cNvPr>
          <p:cNvSpPr/>
          <p:nvPr/>
        </p:nvSpPr>
        <p:spPr>
          <a:xfrm>
            <a:off x="3543143" y="342892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CC1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735F52-E9B8-404F-AA19-67BDA42B563B}"/>
              </a:ext>
            </a:extLst>
          </p:cNvPr>
          <p:cNvCxnSpPr>
            <a:cxnSpLocks/>
          </p:cNvCxnSpPr>
          <p:nvPr/>
        </p:nvCxnSpPr>
        <p:spPr>
          <a:xfrm>
            <a:off x="4893200" y="862900"/>
            <a:ext cx="935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5F2397E9-37BC-4053-BBF8-9450EE91130D}"/>
              </a:ext>
            </a:extLst>
          </p:cNvPr>
          <p:cNvGrpSpPr/>
          <p:nvPr/>
        </p:nvGrpSpPr>
        <p:grpSpPr>
          <a:xfrm>
            <a:off x="463427" y="1612679"/>
            <a:ext cx="9446117" cy="4936961"/>
            <a:chOff x="193638" y="326139"/>
            <a:chExt cx="11248231" cy="5606790"/>
          </a:xfrm>
        </p:grpSpPr>
        <p:sp>
          <p:nvSpPr>
            <p:cNvPr id="15" name="순서도: 판단 14">
              <a:extLst>
                <a:ext uri="{FF2B5EF4-FFF2-40B4-BE49-F238E27FC236}">
                  <a16:creationId xmlns:a16="http://schemas.microsoft.com/office/drawing/2014/main" id="{916EC964-E493-4DF3-A560-E85337065E45}"/>
                </a:ext>
              </a:extLst>
            </p:cNvPr>
            <p:cNvSpPr/>
            <p:nvPr/>
          </p:nvSpPr>
          <p:spPr>
            <a:xfrm>
              <a:off x="6199754" y="326139"/>
              <a:ext cx="3882892" cy="1189856"/>
            </a:xfrm>
            <a:prstGeom prst="flowChartDecision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score &gt; 70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45FB1B-6CB4-4433-8265-54C2B907886C}"/>
                </a:ext>
              </a:extLst>
            </p:cNvPr>
            <p:cNvSpPr txBox="1"/>
            <p:nvPr/>
          </p:nvSpPr>
          <p:spPr>
            <a:xfrm>
              <a:off x="9814084" y="394871"/>
              <a:ext cx="615181" cy="369332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09B24A-0EA3-42D4-8E9A-4EF5BF2E07B6}"/>
                </a:ext>
              </a:extLst>
            </p:cNvPr>
            <p:cNvSpPr txBox="1"/>
            <p:nvPr/>
          </p:nvSpPr>
          <p:spPr>
            <a:xfrm>
              <a:off x="6096001" y="396518"/>
              <a:ext cx="635660" cy="369332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Yes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0" name="꺾인 연결선 13">
              <a:extLst>
                <a:ext uri="{FF2B5EF4-FFF2-40B4-BE49-F238E27FC236}">
                  <a16:creationId xmlns:a16="http://schemas.microsoft.com/office/drawing/2014/main" id="{116B0AD9-AA6D-49AF-84C3-AF7399859A2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096001" y="921067"/>
              <a:ext cx="103752" cy="794294"/>
            </a:xfrm>
            <a:prstGeom prst="bentConnector2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1" name="꺾인 연결선 6">
              <a:extLst>
                <a:ext uri="{FF2B5EF4-FFF2-40B4-BE49-F238E27FC236}">
                  <a16:creationId xmlns:a16="http://schemas.microsoft.com/office/drawing/2014/main" id="{594BD40F-02CB-45FF-934D-6C7D21A3ACCD}"/>
                </a:ext>
              </a:extLst>
            </p:cNvPr>
            <p:cNvCxnSpPr/>
            <p:nvPr/>
          </p:nvCxnSpPr>
          <p:spPr>
            <a:xfrm>
              <a:off x="10082645" y="926469"/>
              <a:ext cx="78060" cy="838176"/>
            </a:xfrm>
            <a:prstGeom prst="bentConnector2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4" name="순서도: 문서 33">
              <a:extLst>
                <a:ext uri="{FF2B5EF4-FFF2-40B4-BE49-F238E27FC236}">
                  <a16:creationId xmlns:a16="http://schemas.microsoft.com/office/drawing/2014/main" id="{8697F303-85FE-405C-A389-CAA739E46B95}"/>
                </a:ext>
              </a:extLst>
            </p:cNvPr>
            <p:cNvSpPr/>
            <p:nvPr/>
          </p:nvSpPr>
          <p:spPr>
            <a:xfrm>
              <a:off x="9013230" y="1764645"/>
              <a:ext cx="2428639" cy="891837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D</a:t>
              </a:r>
              <a:endParaRPr lang="ko-KR" altLang="en-US" sz="2400" dirty="0"/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99AC1328-59AC-48EF-BB01-EC21F349A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44443" y="2638889"/>
              <a:ext cx="0" cy="2663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6" name="순서도: 수행의 시작/종료 35">
              <a:extLst>
                <a:ext uri="{FF2B5EF4-FFF2-40B4-BE49-F238E27FC236}">
                  <a16:creationId xmlns:a16="http://schemas.microsoft.com/office/drawing/2014/main" id="{7A9AF1E4-EA1C-4DB1-96DE-1C9DEFB10C1A}"/>
                </a:ext>
              </a:extLst>
            </p:cNvPr>
            <p:cNvSpPr/>
            <p:nvPr/>
          </p:nvSpPr>
          <p:spPr>
            <a:xfrm>
              <a:off x="9013230" y="3131564"/>
              <a:ext cx="2428639" cy="434748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END</a:t>
              </a:r>
              <a:endParaRPr lang="ko-KR" altLang="en-US" sz="2400" dirty="0"/>
            </a:p>
          </p:txBody>
        </p:sp>
        <p:sp>
          <p:nvSpPr>
            <p:cNvPr id="37" name="순서도: 판단 36">
              <a:extLst>
                <a:ext uri="{FF2B5EF4-FFF2-40B4-BE49-F238E27FC236}">
                  <a16:creationId xmlns:a16="http://schemas.microsoft.com/office/drawing/2014/main" id="{44F1CD0A-DDC3-4433-BF26-7DE7559B7F92}"/>
                </a:ext>
              </a:extLst>
            </p:cNvPr>
            <p:cNvSpPr/>
            <p:nvPr/>
          </p:nvSpPr>
          <p:spPr>
            <a:xfrm>
              <a:off x="4306358" y="1715361"/>
              <a:ext cx="3579283" cy="1189856"/>
            </a:xfrm>
            <a:prstGeom prst="flowChartDecision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score &gt; 80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4B353D-8502-4F92-A201-4F419EC29A7C}"/>
                </a:ext>
              </a:extLst>
            </p:cNvPr>
            <p:cNvSpPr txBox="1"/>
            <p:nvPr/>
          </p:nvSpPr>
          <p:spPr>
            <a:xfrm>
              <a:off x="7617080" y="1784093"/>
              <a:ext cx="615181" cy="369332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BA0AC32-577A-421B-867C-03898D946E71}"/>
                </a:ext>
              </a:extLst>
            </p:cNvPr>
            <p:cNvSpPr txBox="1"/>
            <p:nvPr/>
          </p:nvSpPr>
          <p:spPr>
            <a:xfrm>
              <a:off x="3898997" y="1785740"/>
              <a:ext cx="635660" cy="369332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Yes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0" name="꺾인 연결선 13">
              <a:extLst>
                <a:ext uri="{FF2B5EF4-FFF2-40B4-BE49-F238E27FC236}">
                  <a16:creationId xmlns:a16="http://schemas.microsoft.com/office/drawing/2014/main" id="{8C1B54DC-4159-43CE-B1C8-38E4F2CE881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57499" y="2313680"/>
              <a:ext cx="1644618" cy="661916"/>
            </a:xfrm>
            <a:prstGeom prst="bentConnector3">
              <a:avLst>
                <a:gd name="adj1" fmla="val 50000"/>
              </a:avLst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1" name="꺾인 연결선 6">
              <a:extLst>
                <a:ext uri="{FF2B5EF4-FFF2-40B4-BE49-F238E27FC236}">
                  <a16:creationId xmlns:a16="http://schemas.microsoft.com/office/drawing/2014/main" id="{2FCB6CA0-1378-4649-94CD-5A3ACFFB1F12}"/>
                </a:ext>
              </a:extLst>
            </p:cNvPr>
            <p:cNvCxnSpPr/>
            <p:nvPr/>
          </p:nvCxnSpPr>
          <p:spPr>
            <a:xfrm>
              <a:off x="7885641" y="2315691"/>
              <a:ext cx="78060" cy="838176"/>
            </a:xfrm>
            <a:prstGeom prst="bentConnector2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42" name="순서도: 문서 41">
              <a:extLst>
                <a:ext uri="{FF2B5EF4-FFF2-40B4-BE49-F238E27FC236}">
                  <a16:creationId xmlns:a16="http://schemas.microsoft.com/office/drawing/2014/main" id="{6A11774C-061A-4FA0-97EB-FD2F02D455CA}"/>
                </a:ext>
              </a:extLst>
            </p:cNvPr>
            <p:cNvSpPr/>
            <p:nvPr/>
          </p:nvSpPr>
          <p:spPr>
            <a:xfrm>
              <a:off x="463428" y="4024287"/>
              <a:ext cx="2424375" cy="973822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A</a:t>
              </a:r>
              <a:endParaRPr lang="ko-KR" altLang="en-US" sz="2400" dirty="0"/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03A8005-2DB9-46CF-9DCD-5B190D341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23740" y="5089118"/>
              <a:ext cx="0" cy="3388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4" name="순서도: 수행의 시작/종료 43">
              <a:extLst>
                <a:ext uri="{FF2B5EF4-FFF2-40B4-BE49-F238E27FC236}">
                  <a16:creationId xmlns:a16="http://schemas.microsoft.com/office/drawing/2014/main" id="{69BAAFA8-AE21-444F-80AD-B0D656ADA868}"/>
                </a:ext>
              </a:extLst>
            </p:cNvPr>
            <p:cNvSpPr/>
            <p:nvPr/>
          </p:nvSpPr>
          <p:spPr>
            <a:xfrm>
              <a:off x="193638" y="5498181"/>
              <a:ext cx="2756451" cy="434748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END</a:t>
              </a:r>
              <a:endParaRPr lang="ko-KR" altLang="en-US" sz="2400" dirty="0"/>
            </a:p>
          </p:txBody>
        </p:sp>
        <p:sp>
          <p:nvSpPr>
            <p:cNvPr id="45" name="순서도: 문서 44">
              <a:extLst>
                <a:ext uri="{FF2B5EF4-FFF2-40B4-BE49-F238E27FC236}">
                  <a16:creationId xmlns:a16="http://schemas.microsoft.com/office/drawing/2014/main" id="{CC018487-6204-4DC2-B151-F84785721392}"/>
                </a:ext>
              </a:extLst>
            </p:cNvPr>
            <p:cNvSpPr/>
            <p:nvPr/>
          </p:nvSpPr>
          <p:spPr>
            <a:xfrm>
              <a:off x="6485592" y="3107974"/>
              <a:ext cx="2424375" cy="973822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C</a:t>
              </a:r>
              <a:endParaRPr lang="ko-KR" altLang="en-US" sz="2400" dirty="0"/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7328E59F-DEB2-4540-B9EB-A4F28423F590}"/>
                </a:ext>
              </a:extLst>
            </p:cNvPr>
            <p:cNvCxnSpPr>
              <a:cxnSpLocks/>
            </p:cNvCxnSpPr>
            <p:nvPr/>
          </p:nvCxnSpPr>
          <p:spPr>
            <a:xfrm>
              <a:off x="7706287" y="4172805"/>
              <a:ext cx="0" cy="2663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7" name="순서도: 수행의 시작/종료 46">
              <a:extLst>
                <a:ext uri="{FF2B5EF4-FFF2-40B4-BE49-F238E27FC236}">
                  <a16:creationId xmlns:a16="http://schemas.microsoft.com/office/drawing/2014/main" id="{596A9A02-31C3-4C0F-A86E-E786BAC51B20}"/>
                </a:ext>
              </a:extLst>
            </p:cNvPr>
            <p:cNvSpPr/>
            <p:nvPr/>
          </p:nvSpPr>
          <p:spPr>
            <a:xfrm>
              <a:off x="6364560" y="4581868"/>
              <a:ext cx="2756451" cy="434748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END</a:t>
              </a:r>
              <a:endParaRPr lang="ko-KR" altLang="en-US" sz="2400" dirty="0"/>
            </a:p>
          </p:txBody>
        </p:sp>
        <p:sp>
          <p:nvSpPr>
            <p:cNvPr id="23" name="순서도: 판단 22">
              <a:extLst>
                <a:ext uri="{FF2B5EF4-FFF2-40B4-BE49-F238E27FC236}">
                  <a16:creationId xmlns:a16="http://schemas.microsoft.com/office/drawing/2014/main" id="{678C6B7B-80F5-4490-8F77-3E859ECE3C79}"/>
                </a:ext>
              </a:extLst>
            </p:cNvPr>
            <p:cNvSpPr/>
            <p:nvPr/>
          </p:nvSpPr>
          <p:spPr>
            <a:xfrm>
              <a:off x="1679857" y="2631674"/>
              <a:ext cx="3579283" cy="1189856"/>
            </a:xfrm>
            <a:prstGeom prst="flowChartDecision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</a:rPr>
                <a:t>score &gt; 90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F712B8-89E3-4FB5-8642-569C1AD08421}"/>
                </a:ext>
              </a:extLst>
            </p:cNvPr>
            <p:cNvSpPr txBox="1"/>
            <p:nvPr/>
          </p:nvSpPr>
          <p:spPr>
            <a:xfrm>
              <a:off x="4990580" y="2719937"/>
              <a:ext cx="496859" cy="369332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DCED34-78EC-4F80-BFBC-96E2769BF844}"/>
                </a:ext>
              </a:extLst>
            </p:cNvPr>
            <p:cNvSpPr txBox="1"/>
            <p:nvPr/>
          </p:nvSpPr>
          <p:spPr>
            <a:xfrm>
              <a:off x="1272496" y="2702053"/>
              <a:ext cx="635660" cy="369332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Yes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8" name="꺾인 연결선 13">
              <a:extLst>
                <a:ext uri="{FF2B5EF4-FFF2-40B4-BE49-F238E27FC236}">
                  <a16:creationId xmlns:a16="http://schemas.microsoft.com/office/drawing/2014/main" id="{B778C42F-94B8-4DF1-A03F-836F7B52A6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571864" y="3229993"/>
              <a:ext cx="103752" cy="794294"/>
            </a:xfrm>
            <a:prstGeom prst="bentConnector2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9" name="꺾인 연결선 6">
              <a:extLst>
                <a:ext uri="{FF2B5EF4-FFF2-40B4-BE49-F238E27FC236}">
                  <a16:creationId xmlns:a16="http://schemas.microsoft.com/office/drawing/2014/main" id="{9539A2D3-1C3A-4DCD-8C2A-253EF13BC34F}"/>
                </a:ext>
              </a:extLst>
            </p:cNvPr>
            <p:cNvCxnSpPr/>
            <p:nvPr/>
          </p:nvCxnSpPr>
          <p:spPr>
            <a:xfrm>
              <a:off x="5259140" y="3232004"/>
              <a:ext cx="78060" cy="838176"/>
            </a:xfrm>
            <a:prstGeom prst="bentConnector2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0" name="순서도: 문서 29">
              <a:extLst>
                <a:ext uri="{FF2B5EF4-FFF2-40B4-BE49-F238E27FC236}">
                  <a16:creationId xmlns:a16="http://schemas.microsoft.com/office/drawing/2014/main" id="{5CC5D6FD-6951-40E3-B425-FCC3ED297DCD}"/>
                </a:ext>
              </a:extLst>
            </p:cNvPr>
            <p:cNvSpPr/>
            <p:nvPr/>
          </p:nvSpPr>
          <p:spPr>
            <a:xfrm>
              <a:off x="3859091" y="4024287"/>
              <a:ext cx="2424375" cy="973822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B</a:t>
              </a:r>
              <a:endParaRPr lang="ko-KR" altLang="en-US" sz="2400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0FA5B27A-50D8-4782-8208-D4E960A8F791}"/>
                </a:ext>
              </a:extLst>
            </p:cNvPr>
            <p:cNvCxnSpPr>
              <a:cxnSpLocks/>
            </p:cNvCxnSpPr>
            <p:nvPr/>
          </p:nvCxnSpPr>
          <p:spPr>
            <a:xfrm>
              <a:off x="5079786" y="5089118"/>
              <a:ext cx="0" cy="2663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>
              <a:extLst>
                <a:ext uri="{FF2B5EF4-FFF2-40B4-BE49-F238E27FC236}">
                  <a16:creationId xmlns:a16="http://schemas.microsoft.com/office/drawing/2014/main" id="{6FD45CEE-F572-4BFF-B657-A49719B73721}"/>
                </a:ext>
              </a:extLst>
            </p:cNvPr>
            <p:cNvSpPr/>
            <p:nvPr/>
          </p:nvSpPr>
          <p:spPr>
            <a:xfrm>
              <a:off x="3738059" y="5498181"/>
              <a:ext cx="2756451" cy="434748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END</a:t>
              </a:r>
              <a:endParaRPr lang="ko-KR" altLang="en-US" sz="2400" dirty="0"/>
            </a:p>
          </p:txBody>
        </p:sp>
      </p:grp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F6E5B43D-DC71-47DD-B4C6-AF137E2535CF}"/>
              </a:ext>
            </a:extLst>
          </p:cNvPr>
          <p:cNvSpPr/>
          <p:nvPr/>
        </p:nvSpPr>
        <p:spPr>
          <a:xfrm>
            <a:off x="7265166" y="381227"/>
            <a:ext cx="2984620" cy="1047707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 &gt; 60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E8F2A3-BBBA-4C55-941B-795E58A53EE6}"/>
              </a:ext>
            </a:extLst>
          </p:cNvPr>
          <p:cNvSpPr txBox="1"/>
          <p:nvPr/>
        </p:nvSpPr>
        <p:spPr>
          <a:xfrm>
            <a:off x="6801604" y="345684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9" name="꺾인 연결선 13">
            <a:extLst>
              <a:ext uri="{FF2B5EF4-FFF2-40B4-BE49-F238E27FC236}">
                <a16:creationId xmlns:a16="http://schemas.microsoft.com/office/drawing/2014/main" id="{F78F8D2E-C304-4418-AB58-554429A1087B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7164394" y="905081"/>
            <a:ext cx="100773" cy="723220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49CA4B9-28F6-4337-94EE-AC9B99A279FD}"/>
              </a:ext>
            </a:extLst>
          </p:cNvPr>
          <p:cNvCxnSpPr>
            <a:cxnSpLocks/>
          </p:cNvCxnSpPr>
          <p:nvPr/>
        </p:nvCxnSpPr>
        <p:spPr>
          <a:xfrm>
            <a:off x="10606494" y="2295996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순서도: 수행의 시작/종료 50">
            <a:extLst>
              <a:ext uri="{FF2B5EF4-FFF2-40B4-BE49-F238E27FC236}">
                <a16:creationId xmlns:a16="http://schemas.microsoft.com/office/drawing/2014/main" id="{ED5AC34D-EDD6-4964-B705-70275413F1B2}"/>
              </a:ext>
            </a:extLst>
          </p:cNvPr>
          <p:cNvSpPr/>
          <p:nvPr/>
        </p:nvSpPr>
        <p:spPr>
          <a:xfrm>
            <a:off x="9979748" y="2624311"/>
            <a:ext cx="1894236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C96F32-0D56-47A7-9549-67A9DDB5921B}"/>
              </a:ext>
            </a:extLst>
          </p:cNvPr>
          <p:cNvSpPr txBox="1"/>
          <p:nvPr/>
        </p:nvSpPr>
        <p:spPr>
          <a:xfrm>
            <a:off x="9942196" y="403539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3" name="꺾인 연결선 6">
            <a:extLst>
              <a:ext uri="{FF2B5EF4-FFF2-40B4-BE49-F238E27FC236}">
                <a16:creationId xmlns:a16="http://schemas.microsoft.com/office/drawing/2014/main" id="{F1668D96-EFFE-4911-A7EB-A9019481183C}"/>
              </a:ext>
            </a:extLst>
          </p:cNvPr>
          <p:cNvCxnSpPr>
            <a:cxnSpLocks/>
            <a:stCxn id="33" idx="3"/>
            <a:endCxn id="54" idx="0"/>
          </p:cNvCxnSpPr>
          <p:nvPr/>
        </p:nvCxnSpPr>
        <p:spPr>
          <a:xfrm>
            <a:off x="10249786" y="905081"/>
            <a:ext cx="207852" cy="75768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DD7C963F-5A83-473A-BF35-0232992B9B00}"/>
              </a:ext>
            </a:extLst>
          </p:cNvPr>
          <p:cNvSpPr/>
          <p:nvPr/>
        </p:nvSpPr>
        <p:spPr>
          <a:xfrm>
            <a:off x="9434245" y="1662765"/>
            <a:ext cx="2046786" cy="644670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9934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순서도: 판단 14">
            <a:extLst>
              <a:ext uri="{FF2B5EF4-FFF2-40B4-BE49-F238E27FC236}">
                <a16:creationId xmlns:a16="http://schemas.microsoft.com/office/drawing/2014/main" id="{916EC964-E493-4DF3-A560-E85337065E45}"/>
              </a:ext>
            </a:extLst>
          </p:cNvPr>
          <p:cNvSpPr/>
          <p:nvPr/>
        </p:nvSpPr>
        <p:spPr>
          <a:xfrm>
            <a:off x="3433088" y="2497349"/>
            <a:ext cx="3882892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 &gt; 90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5FB1B-6CB4-4433-8265-54C2B907886C}"/>
              </a:ext>
            </a:extLst>
          </p:cNvPr>
          <p:cNvSpPr txBox="1"/>
          <p:nvPr/>
        </p:nvSpPr>
        <p:spPr>
          <a:xfrm>
            <a:off x="7047418" y="2566081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09B24A-0EA3-42D4-8E9A-4EF5BF2E07B6}"/>
              </a:ext>
            </a:extLst>
          </p:cNvPr>
          <p:cNvSpPr txBox="1"/>
          <p:nvPr/>
        </p:nvSpPr>
        <p:spPr>
          <a:xfrm>
            <a:off x="3329335" y="2567728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 13">
            <a:extLst>
              <a:ext uri="{FF2B5EF4-FFF2-40B4-BE49-F238E27FC236}">
                <a16:creationId xmlns:a16="http://schemas.microsoft.com/office/drawing/2014/main" id="{116B0AD9-AA6D-49AF-84C3-AF7399859A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9335" y="3092277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1" name="꺾인 연결선 6">
            <a:extLst>
              <a:ext uri="{FF2B5EF4-FFF2-40B4-BE49-F238E27FC236}">
                <a16:creationId xmlns:a16="http://schemas.microsoft.com/office/drawing/2014/main" id="{594BD40F-02CB-45FF-934D-6C7D21A3ACCD}"/>
              </a:ext>
            </a:extLst>
          </p:cNvPr>
          <p:cNvCxnSpPr/>
          <p:nvPr/>
        </p:nvCxnSpPr>
        <p:spPr>
          <a:xfrm>
            <a:off x="7315979" y="3097679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9BD4AB23-80C1-49E1-A4C4-B747D49253F2}"/>
              </a:ext>
            </a:extLst>
          </p:cNvPr>
          <p:cNvSpPr/>
          <p:nvPr/>
        </p:nvSpPr>
        <p:spPr>
          <a:xfrm>
            <a:off x="1784851" y="1039620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CC2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9735F52-E9B8-404F-AA19-67BDA42B563B}"/>
              </a:ext>
            </a:extLst>
          </p:cNvPr>
          <p:cNvCxnSpPr>
            <a:cxnSpLocks/>
          </p:cNvCxnSpPr>
          <p:nvPr/>
        </p:nvCxnSpPr>
        <p:spPr>
          <a:xfrm>
            <a:off x="3322613" y="1660652"/>
            <a:ext cx="935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8697F303-85FE-405C-A389-CAA739E46B95}"/>
              </a:ext>
            </a:extLst>
          </p:cNvPr>
          <p:cNvSpPr/>
          <p:nvPr/>
        </p:nvSpPr>
        <p:spPr>
          <a:xfrm>
            <a:off x="6246564" y="3935855"/>
            <a:ext cx="2428639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Pass</a:t>
            </a:r>
            <a:endParaRPr lang="ko-KR" altLang="en-US" sz="24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9AC1328-59AC-48EF-BB01-EC21F349ABE5}"/>
              </a:ext>
            </a:extLst>
          </p:cNvPr>
          <p:cNvCxnSpPr>
            <a:cxnSpLocks/>
          </p:cNvCxnSpPr>
          <p:nvPr/>
        </p:nvCxnSpPr>
        <p:spPr>
          <a:xfrm>
            <a:off x="7477777" y="4810099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7A9AF1E4-EA1C-4DB1-96DE-1C9DEFB10C1A}"/>
              </a:ext>
            </a:extLst>
          </p:cNvPr>
          <p:cNvSpPr/>
          <p:nvPr/>
        </p:nvSpPr>
        <p:spPr>
          <a:xfrm>
            <a:off x="6246564" y="5302774"/>
            <a:ext cx="2428639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7970A245-A32C-4F7B-99DB-F90C1B6B22CD}"/>
              </a:ext>
            </a:extLst>
          </p:cNvPr>
          <p:cNvSpPr/>
          <p:nvPr/>
        </p:nvSpPr>
        <p:spPr>
          <a:xfrm>
            <a:off x="2191835" y="3935855"/>
            <a:ext cx="2428639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PD</a:t>
            </a:r>
            <a:endParaRPr lang="ko-KR" altLang="en-US" sz="24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58246A1-8803-4AED-81F9-1EEC27EE05FF}"/>
              </a:ext>
            </a:extLst>
          </p:cNvPr>
          <p:cNvCxnSpPr>
            <a:cxnSpLocks/>
          </p:cNvCxnSpPr>
          <p:nvPr/>
        </p:nvCxnSpPr>
        <p:spPr>
          <a:xfrm>
            <a:off x="3423048" y="4810099"/>
            <a:ext cx="0" cy="2663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8B8C85AF-D87C-40FF-B89F-CD8CFA42C314}"/>
              </a:ext>
            </a:extLst>
          </p:cNvPr>
          <p:cNvSpPr/>
          <p:nvPr/>
        </p:nvSpPr>
        <p:spPr>
          <a:xfrm>
            <a:off x="2191835" y="5302774"/>
            <a:ext cx="2428639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0D3AC-404E-41F9-9C90-DBEE4C5ADC85}"/>
              </a:ext>
            </a:extLst>
          </p:cNvPr>
          <p:cNvSpPr txBox="1"/>
          <p:nvPr/>
        </p:nvSpPr>
        <p:spPr>
          <a:xfrm>
            <a:off x="5189416" y="1151967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순서도: 수행의 시작/종료 28">
            <a:extLst>
              <a:ext uri="{FF2B5EF4-FFF2-40B4-BE49-F238E27FC236}">
                <a16:creationId xmlns:a16="http://schemas.microsoft.com/office/drawing/2014/main" id="{016E5D57-0B73-401A-A150-2E076DBF5894}"/>
              </a:ext>
            </a:extLst>
          </p:cNvPr>
          <p:cNvSpPr/>
          <p:nvPr/>
        </p:nvSpPr>
        <p:spPr>
          <a:xfrm>
            <a:off x="8848292" y="3832588"/>
            <a:ext cx="2428639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C3DA782-7587-4D15-8FCE-3DAF8C9712BA}"/>
              </a:ext>
            </a:extLst>
          </p:cNvPr>
          <p:cNvGrpSpPr/>
          <p:nvPr/>
        </p:nvGrpSpPr>
        <p:grpSpPr>
          <a:xfrm>
            <a:off x="5374534" y="1128610"/>
            <a:ext cx="5692000" cy="2558595"/>
            <a:chOff x="7781035" y="398668"/>
            <a:chExt cx="4322398" cy="2558595"/>
          </a:xfrm>
        </p:grpSpPr>
        <p:sp>
          <p:nvSpPr>
            <p:cNvPr id="16" name="순서도: 판단 15">
              <a:extLst>
                <a:ext uri="{FF2B5EF4-FFF2-40B4-BE49-F238E27FC236}">
                  <a16:creationId xmlns:a16="http://schemas.microsoft.com/office/drawing/2014/main" id="{93CE37FC-FEEC-4036-A027-2793E758EF30}"/>
                </a:ext>
              </a:extLst>
            </p:cNvPr>
            <p:cNvSpPr/>
            <p:nvPr/>
          </p:nvSpPr>
          <p:spPr>
            <a:xfrm>
              <a:off x="7881814" y="398668"/>
              <a:ext cx="2728911" cy="1189856"/>
            </a:xfrm>
            <a:prstGeom prst="flowChartDecision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score &gt; 60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2" name="꺾인 연결선 13">
              <a:extLst>
                <a:ext uri="{FF2B5EF4-FFF2-40B4-BE49-F238E27FC236}">
                  <a16:creationId xmlns:a16="http://schemas.microsoft.com/office/drawing/2014/main" id="{39931AE9-868D-4A7F-9BBF-358B0DB7FE1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781035" y="993596"/>
              <a:ext cx="103752" cy="794294"/>
            </a:xfrm>
            <a:prstGeom prst="bentConnector2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F563A1-EB87-4B8E-AE71-BDC2992FFA3E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289" y="2690935"/>
              <a:ext cx="0" cy="2663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A34143-6E06-41CD-B0B1-F339C7233204}"/>
                </a:ext>
              </a:extLst>
            </p:cNvPr>
            <p:cNvSpPr txBox="1"/>
            <p:nvPr/>
          </p:nvSpPr>
          <p:spPr>
            <a:xfrm>
              <a:off x="10459106" y="505273"/>
              <a:ext cx="615181" cy="369332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31" name="꺾인 연결선 6">
              <a:extLst>
                <a:ext uri="{FF2B5EF4-FFF2-40B4-BE49-F238E27FC236}">
                  <a16:creationId xmlns:a16="http://schemas.microsoft.com/office/drawing/2014/main" id="{AE4DDEA8-EB3A-40E3-B21F-AF214DF1E75C}"/>
                </a:ext>
              </a:extLst>
            </p:cNvPr>
            <p:cNvCxnSpPr/>
            <p:nvPr/>
          </p:nvCxnSpPr>
          <p:spPr>
            <a:xfrm>
              <a:off x="10624728" y="982292"/>
              <a:ext cx="78060" cy="838176"/>
            </a:xfrm>
            <a:prstGeom prst="bentConnector2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32" name="순서도: 문서 31">
              <a:extLst>
                <a:ext uri="{FF2B5EF4-FFF2-40B4-BE49-F238E27FC236}">
                  <a16:creationId xmlns:a16="http://schemas.microsoft.com/office/drawing/2014/main" id="{0C34F46C-F224-49F5-8079-60BB4617F3DB}"/>
                </a:ext>
              </a:extLst>
            </p:cNvPr>
            <p:cNvSpPr/>
            <p:nvPr/>
          </p:nvSpPr>
          <p:spPr>
            <a:xfrm>
              <a:off x="9674794" y="1768674"/>
              <a:ext cx="2428639" cy="891837"/>
            </a:xfrm>
            <a:prstGeom prst="flowChartDocumen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F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38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와 </a:t>
            </a:r>
            <a:r>
              <a:rPr lang="en-US" altLang="ko-KR" dirty="0"/>
              <a:t>1000(</a:t>
            </a:r>
            <a:r>
              <a:rPr lang="ko-KR" altLang="en-US" dirty="0"/>
              <a:t>미만</a:t>
            </a:r>
            <a:r>
              <a:rPr lang="en-US" altLang="ko-KR" dirty="0"/>
              <a:t>) </a:t>
            </a:r>
            <a:r>
              <a:rPr lang="ko-KR" altLang="en-US" dirty="0"/>
              <a:t>사이의 모든 홀수의 합을 구하여 출력 하시오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688858"/>
              </p:ext>
            </p:extLst>
          </p:nvPr>
        </p:nvGraphicFramePr>
        <p:xfrm>
          <a:off x="1859721" y="3381766"/>
          <a:ext cx="8128000" cy="27093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로 초기화한다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(sum)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으로 초기화한다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+ (1000 –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계산한 값을 </a:t>
                      </a:r>
                      <a:r>
                        <a:rPr lang="en-US" altLang="ko-KR" dirty="0"/>
                        <a:t>sum</a:t>
                      </a:r>
                      <a:r>
                        <a:rPr lang="ko-KR" altLang="en-US" dirty="0"/>
                        <a:t>에 더하여 </a:t>
                      </a:r>
                      <a:r>
                        <a:rPr lang="en-US" altLang="ko-KR" dirty="0"/>
                        <a:t>sum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i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를 더한 값을 </a:t>
                      </a:r>
                      <a:r>
                        <a:rPr lang="en-US" altLang="ko-KR" dirty="0" err="1"/>
                        <a:t>i</a:t>
                      </a:r>
                      <a:r>
                        <a:rPr lang="ko-KR" altLang="en-US" dirty="0"/>
                        <a:t>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&gt; 500</a:t>
                      </a:r>
                      <a:r>
                        <a:rPr lang="ko-KR" altLang="en-US" dirty="0"/>
                        <a:t>가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될 때까지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+ (1000 -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누적 계산하여 </a:t>
                      </a:r>
                      <a:r>
                        <a:rPr lang="en-US" altLang="ko-KR" dirty="0"/>
                        <a:t>sum</a:t>
                      </a:r>
                      <a:r>
                        <a:rPr lang="ko-KR" altLang="en-US" dirty="0"/>
                        <a:t>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저장한다 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(sum)</a:t>
                      </a:r>
                      <a:r>
                        <a:rPr lang="ko-KR" altLang="en-US" dirty="0"/>
                        <a:t>에 저장한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00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6,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D23B05F-FBCF-4B0E-A9CC-14550B16BB17}"/>
              </a:ext>
            </a:extLst>
          </p:cNvPr>
          <p:cNvGrpSpPr/>
          <p:nvPr/>
        </p:nvGrpSpPr>
        <p:grpSpPr>
          <a:xfrm>
            <a:off x="583318" y="1654008"/>
            <a:ext cx="2736931" cy="497666"/>
            <a:chOff x="3377227" y="1511074"/>
            <a:chExt cx="3664831" cy="497666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D02F6996-B1D9-402A-A160-AE1606355729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C3949C8-B8D7-4BC0-94CA-9D791BB55A9C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06" y="1759907"/>
              <a:ext cx="5539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75FED7A-35B0-42E2-8B01-9CE6AEA26B03}"/>
              </a:ext>
            </a:extLst>
          </p:cNvPr>
          <p:cNvCxnSpPr>
            <a:cxnSpLocks/>
          </p:cNvCxnSpPr>
          <p:nvPr/>
        </p:nvCxnSpPr>
        <p:spPr>
          <a:xfrm flipV="1">
            <a:off x="6563665" y="1529692"/>
            <a:ext cx="920986" cy="331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5294CCD3-7DFA-4462-A343-06423D39BFE5}"/>
              </a:ext>
            </a:extLst>
          </p:cNvPr>
          <p:cNvSpPr/>
          <p:nvPr/>
        </p:nvSpPr>
        <p:spPr>
          <a:xfrm>
            <a:off x="8181118" y="5144736"/>
            <a:ext cx="2728911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500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C5C57C-7822-4C9B-AAB1-F7FBAB75EAB8}"/>
              </a:ext>
            </a:extLst>
          </p:cNvPr>
          <p:cNvSpPr txBox="1"/>
          <p:nvPr/>
        </p:nvSpPr>
        <p:spPr>
          <a:xfrm>
            <a:off x="7703553" y="5262645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D03297-C15F-469A-A21D-FCC6BA6DAD46}"/>
              </a:ext>
            </a:extLst>
          </p:cNvPr>
          <p:cNvSpPr txBox="1"/>
          <p:nvPr/>
        </p:nvSpPr>
        <p:spPr>
          <a:xfrm>
            <a:off x="10744407" y="5262645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 6">
            <a:extLst>
              <a:ext uri="{FF2B5EF4-FFF2-40B4-BE49-F238E27FC236}">
                <a16:creationId xmlns:a16="http://schemas.microsoft.com/office/drawing/2014/main" id="{25FB82B0-3066-4F1A-BC76-6A085BB7B5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99610" y="2561912"/>
            <a:ext cx="5388173" cy="967337"/>
          </a:xfrm>
          <a:prstGeom prst="bentConnector3">
            <a:avLst>
              <a:gd name="adj1" fmla="val 57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육각형 25">
            <a:extLst>
              <a:ext uri="{FF2B5EF4-FFF2-40B4-BE49-F238E27FC236}">
                <a16:creationId xmlns:a16="http://schemas.microsoft.com/office/drawing/2014/main" id="{B5510E92-6908-4B52-BC8A-0F15B0C1A354}"/>
              </a:ext>
            </a:extLst>
          </p:cNvPr>
          <p:cNvSpPr/>
          <p:nvPr/>
        </p:nvSpPr>
        <p:spPr>
          <a:xfrm>
            <a:off x="3575131" y="1442507"/>
            <a:ext cx="2438876" cy="920668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/>
              <a:t> = 1,</a:t>
            </a:r>
          </a:p>
          <a:p>
            <a:pPr algn="ctr"/>
            <a:r>
              <a:rPr lang="en-US" altLang="ko-KR" sz="2400" dirty="0"/>
              <a:t>sum</a:t>
            </a:r>
            <a:r>
              <a:rPr lang="ko-KR" altLang="en-US" sz="2400" dirty="0"/>
              <a:t> </a:t>
            </a:r>
            <a:r>
              <a:rPr lang="en-US" altLang="ko-KR" sz="2400" dirty="0"/>
              <a:t>=</a:t>
            </a:r>
            <a:r>
              <a:rPr lang="ko-KR" altLang="en-US" sz="2400" dirty="0"/>
              <a:t> </a:t>
            </a:r>
            <a:r>
              <a:rPr lang="en-US" altLang="ko-KR" sz="2400" dirty="0"/>
              <a:t>0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190A01-0C8F-45B2-893A-DD2A905BD76F}"/>
              </a:ext>
            </a:extLst>
          </p:cNvPr>
          <p:cNvSpPr/>
          <p:nvPr/>
        </p:nvSpPr>
        <p:spPr>
          <a:xfrm>
            <a:off x="8034309" y="1037877"/>
            <a:ext cx="2875720" cy="65281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</a:t>
            </a:r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 + (1000 –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9DD242-00B7-47EB-88C6-D3A01F37B8FE}"/>
              </a:ext>
            </a:extLst>
          </p:cNvPr>
          <p:cNvSpPr/>
          <p:nvPr/>
        </p:nvSpPr>
        <p:spPr>
          <a:xfrm>
            <a:off x="8034309" y="2404522"/>
            <a:ext cx="2875720" cy="65281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계산한 값</a:t>
            </a:r>
            <a:r>
              <a:rPr lang="en-US" altLang="ko-KR" dirty="0"/>
              <a:t>+sum</a:t>
            </a:r>
            <a:r>
              <a:rPr lang="ko-KR" altLang="en-US" dirty="0"/>
              <a:t>을 </a:t>
            </a:r>
            <a:endParaRPr lang="en-US" altLang="ko-KR" dirty="0"/>
          </a:p>
          <a:p>
            <a:pPr algn="ctr"/>
            <a:r>
              <a:rPr lang="en-US" altLang="ko-KR" dirty="0"/>
              <a:t>sum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CB750A-2CA0-4625-ACE3-4C749103FD7B}"/>
              </a:ext>
            </a:extLst>
          </p:cNvPr>
          <p:cNvCxnSpPr>
            <a:cxnSpLocks/>
          </p:cNvCxnSpPr>
          <p:nvPr/>
        </p:nvCxnSpPr>
        <p:spPr>
          <a:xfrm flipH="1">
            <a:off x="9472169" y="1777914"/>
            <a:ext cx="1" cy="493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A4D86D-683E-48C0-AA4B-85F5C00108D7}"/>
              </a:ext>
            </a:extLst>
          </p:cNvPr>
          <p:cNvSpPr/>
          <p:nvPr/>
        </p:nvSpPr>
        <p:spPr>
          <a:xfrm>
            <a:off x="8034309" y="3771169"/>
            <a:ext cx="2875720" cy="6597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i+2</a:t>
            </a:r>
            <a:r>
              <a:rPr lang="ko-KR" altLang="en-US" dirty="0"/>
              <a:t>를</a:t>
            </a:r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C44463D-C90A-43FC-A5FD-C069CF01180B}"/>
              </a:ext>
            </a:extLst>
          </p:cNvPr>
          <p:cNvCxnSpPr>
            <a:cxnSpLocks/>
          </p:cNvCxnSpPr>
          <p:nvPr/>
        </p:nvCxnSpPr>
        <p:spPr>
          <a:xfrm flipH="1">
            <a:off x="9472168" y="3190295"/>
            <a:ext cx="1" cy="493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63D462-E487-464E-A27F-AA404FA8657D}"/>
              </a:ext>
            </a:extLst>
          </p:cNvPr>
          <p:cNvCxnSpPr>
            <a:cxnSpLocks/>
          </p:cNvCxnSpPr>
          <p:nvPr/>
        </p:nvCxnSpPr>
        <p:spPr>
          <a:xfrm flipH="1">
            <a:off x="9535792" y="4487983"/>
            <a:ext cx="1" cy="493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꺾인 연결선 13">
            <a:extLst>
              <a:ext uri="{FF2B5EF4-FFF2-40B4-BE49-F238E27FC236}">
                <a16:creationId xmlns:a16="http://schemas.microsoft.com/office/drawing/2014/main" id="{BFCD4167-C2D3-4DB4-BDD3-A0E5979A9B86}"/>
              </a:ext>
            </a:extLst>
          </p:cNvPr>
          <p:cNvCxnSpPr>
            <a:cxnSpLocks/>
            <a:endCxn id="27" idx="0"/>
          </p:cNvCxnSpPr>
          <p:nvPr/>
        </p:nvCxnSpPr>
        <p:spPr>
          <a:xfrm rot="10800000" flipV="1">
            <a:off x="9472169" y="365125"/>
            <a:ext cx="2405196" cy="672752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5202A86-9552-415F-9E72-C11C3C8775C2}"/>
              </a:ext>
            </a:extLst>
          </p:cNvPr>
          <p:cNvCxnSpPr>
            <a:cxnSpLocks/>
          </p:cNvCxnSpPr>
          <p:nvPr/>
        </p:nvCxnSpPr>
        <p:spPr>
          <a:xfrm flipH="1">
            <a:off x="6933460" y="5739667"/>
            <a:ext cx="124948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순서도: 문서 50">
            <a:extLst>
              <a:ext uri="{FF2B5EF4-FFF2-40B4-BE49-F238E27FC236}">
                <a16:creationId xmlns:a16="http://schemas.microsoft.com/office/drawing/2014/main" id="{032F2B39-5F9C-4643-8372-78DE172F0E7F}"/>
              </a:ext>
            </a:extLst>
          </p:cNvPr>
          <p:cNvSpPr/>
          <p:nvPr/>
        </p:nvSpPr>
        <p:spPr>
          <a:xfrm>
            <a:off x="4206373" y="5328308"/>
            <a:ext cx="2428639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sum</a:t>
            </a:r>
            <a:endParaRPr lang="ko-KR" altLang="en-US" sz="24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30DB1B8-580B-436F-B0D3-69FDED6376FF}"/>
              </a:ext>
            </a:extLst>
          </p:cNvPr>
          <p:cNvCxnSpPr>
            <a:cxnSpLocks/>
          </p:cNvCxnSpPr>
          <p:nvPr/>
        </p:nvCxnSpPr>
        <p:spPr>
          <a:xfrm flipH="1">
            <a:off x="3320249" y="5701817"/>
            <a:ext cx="81751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961A1762-95C4-4066-8EF4-2D84D7C00C28}"/>
              </a:ext>
            </a:extLst>
          </p:cNvPr>
          <p:cNvSpPr/>
          <p:nvPr/>
        </p:nvSpPr>
        <p:spPr>
          <a:xfrm>
            <a:off x="810398" y="5451750"/>
            <a:ext cx="2428639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7689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양의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그</a:t>
            </a:r>
            <a:r>
              <a:rPr lang="en-US" altLang="ko-KR" dirty="0"/>
              <a:t> </a:t>
            </a:r>
            <a:r>
              <a:rPr lang="ko-KR" altLang="en-US" dirty="0"/>
              <a:t>사이의 모든 홀수의 합을 구하여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68154"/>
              </p:ext>
            </p:extLst>
          </p:nvPr>
        </p:nvGraphicFramePr>
        <p:xfrm>
          <a:off x="1859721" y="3381766"/>
          <a:ext cx="8128000" cy="325801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양의 정수 두 개를 </a:t>
                      </a:r>
                      <a:r>
                        <a:rPr lang="ko-KR" altLang="en-US" dirty="0" err="1"/>
                        <a:t>입력받는다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a,b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의 크기를 비교한다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작은 변수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을 저장하며 반복문을 시작한다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If</a:t>
                      </a:r>
                      <a:r>
                        <a:rPr lang="ko-KR" altLang="en-US" dirty="0"/>
                        <a:t>문과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연산자를 이용하여 홀수만 누적으로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odd_sum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더한다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홀수가 아닌 경우에는 </a:t>
                      </a:r>
                      <a:r>
                        <a:rPr lang="en-US" altLang="ko-KR" dirty="0"/>
                        <a:t>i+1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/>
                        <a:t>i</a:t>
                      </a:r>
                      <a:r>
                        <a:rPr lang="ko-KR" altLang="en-US" dirty="0"/>
                        <a:t>에 저장하며 반복문을 계속한다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&gt;= </a:t>
                      </a:r>
                      <a:r>
                        <a:rPr lang="ko-KR" altLang="en-US" dirty="0"/>
                        <a:t>큰 변수</a:t>
                      </a:r>
                      <a:r>
                        <a:rPr lang="en-US" altLang="ko-KR" dirty="0"/>
                        <a:t>”</a:t>
                      </a:r>
                      <a:r>
                        <a:rPr lang="ko-KR" altLang="en-US" dirty="0" err="1"/>
                        <a:t>일때</a:t>
                      </a:r>
                      <a:r>
                        <a:rPr lang="ko-KR" altLang="en-US" dirty="0"/>
                        <a:t> 반복문을 빠져나온다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odd_sum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438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7,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F35421-A624-4320-AA25-75E97C697973}"/>
              </a:ext>
            </a:extLst>
          </p:cNvPr>
          <p:cNvGrpSpPr/>
          <p:nvPr/>
        </p:nvGrpSpPr>
        <p:grpSpPr>
          <a:xfrm>
            <a:off x="166001" y="1465050"/>
            <a:ext cx="7568592" cy="951410"/>
            <a:chOff x="3377227" y="1429009"/>
            <a:chExt cx="7568592" cy="951410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57C2157E-9B81-4485-A1BB-AD3FCA7A9662}"/>
                </a:ext>
              </a:extLst>
            </p:cNvPr>
            <p:cNvSpPr/>
            <p:nvPr/>
          </p:nvSpPr>
          <p:spPr>
            <a:xfrm>
              <a:off x="3377227" y="1511074"/>
              <a:ext cx="2875720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E87770F-3EE5-4066-B128-0BAFE229733C}"/>
                </a:ext>
              </a:extLst>
            </p:cNvPr>
            <p:cNvCxnSpPr>
              <a:cxnSpLocks/>
            </p:cNvCxnSpPr>
            <p:nvPr/>
          </p:nvCxnSpPr>
          <p:spPr>
            <a:xfrm>
              <a:off x="6488106" y="1759907"/>
              <a:ext cx="5539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F212AAC1-A35B-4A70-B25E-A416E7A2CE81}"/>
                </a:ext>
              </a:extLst>
            </p:cNvPr>
            <p:cNvSpPr/>
            <p:nvPr/>
          </p:nvSpPr>
          <p:spPr>
            <a:xfrm>
              <a:off x="7001172" y="1429009"/>
              <a:ext cx="3431581" cy="951410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양의 정수 두개 입력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각각 </a:t>
              </a:r>
              <a:r>
                <a:rPr lang="en-US" altLang="ko-KR" sz="1600" dirty="0"/>
                <a:t>a, b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DBDFF5B-2614-47E1-A623-268AEEE874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4996" y="1904714"/>
              <a:ext cx="590823" cy="23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0B2F43A6-50E0-409E-8FB3-B035BA0C8F78}"/>
              </a:ext>
            </a:extLst>
          </p:cNvPr>
          <p:cNvSpPr/>
          <p:nvPr/>
        </p:nvSpPr>
        <p:spPr>
          <a:xfrm>
            <a:off x="8158238" y="1449853"/>
            <a:ext cx="2424376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</a:rPr>
              <a:t>a &gt; b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D7CD2-BBBD-4079-BBF3-DD1F7C0B2643}"/>
              </a:ext>
            </a:extLst>
          </p:cNvPr>
          <p:cNvSpPr txBox="1"/>
          <p:nvPr/>
        </p:nvSpPr>
        <p:spPr>
          <a:xfrm>
            <a:off x="7887999" y="1449853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꺾인 연결선 13">
            <a:extLst>
              <a:ext uri="{FF2B5EF4-FFF2-40B4-BE49-F238E27FC236}">
                <a16:creationId xmlns:a16="http://schemas.microsoft.com/office/drawing/2014/main" id="{5E8FC8F3-AB13-4088-8CB7-F6C684EC94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40177" y="2043234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F92AB1-7619-4517-A73A-417F5F8F35F6}"/>
              </a:ext>
            </a:extLst>
          </p:cNvPr>
          <p:cNvSpPr txBox="1"/>
          <p:nvPr/>
        </p:nvSpPr>
        <p:spPr>
          <a:xfrm>
            <a:off x="10321055" y="1511115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꺾인 연결선 6">
            <a:extLst>
              <a:ext uri="{FF2B5EF4-FFF2-40B4-BE49-F238E27FC236}">
                <a16:creationId xmlns:a16="http://schemas.microsoft.com/office/drawing/2014/main" id="{B3F04A1D-1633-4A4C-A5F4-6FD9A6431138}"/>
              </a:ext>
            </a:extLst>
          </p:cNvPr>
          <p:cNvCxnSpPr/>
          <p:nvPr/>
        </p:nvCxnSpPr>
        <p:spPr>
          <a:xfrm>
            <a:off x="10589615" y="2036480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48FAA6E-5849-4F38-8510-A6A157286E9D}"/>
              </a:ext>
            </a:extLst>
          </p:cNvPr>
          <p:cNvSpPr/>
          <p:nvPr/>
        </p:nvSpPr>
        <p:spPr>
          <a:xfrm>
            <a:off x="9212427" y="5408147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17" name="육각형 16">
            <a:extLst>
              <a:ext uri="{FF2B5EF4-FFF2-40B4-BE49-F238E27FC236}">
                <a16:creationId xmlns:a16="http://schemas.microsoft.com/office/drawing/2014/main" id="{EC3E984C-91DB-4173-AE3B-2E84E3A082FB}"/>
              </a:ext>
            </a:extLst>
          </p:cNvPr>
          <p:cNvSpPr/>
          <p:nvPr/>
        </p:nvSpPr>
        <p:spPr>
          <a:xfrm>
            <a:off x="6656744" y="2587636"/>
            <a:ext cx="2438876" cy="1638146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i</a:t>
            </a:r>
            <a:r>
              <a:rPr lang="en-US" altLang="ko-KR" sz="2000" dirty="0"/>
              <a:t> = b+1,</a:t>
            </a:r>
          </a:p>
          <a:p>
            <a:pPr algn="ctr"/>
            <a:r>
              <a:rPr lang="en-US" altLang="ko-KR" sz="2000" dirty="0"/>
              <a:t>large = a</a:t>
            </a:r>
          </a:p>
          <a:p>
            <a:pPr algn="ctr"/>
            <a:r>
              <a:rPr lang="en-US" altLang="ko-KR" sz="2000" dirty="0" err="1"/>
              <a:t>odd_sum</a:t>
            </a:r>
            <a:r>
              <a:rPr lang="en-US" altLang="ko-KR" sz="2000" dirty="0"/>
              <a:t> = 0</a:t>
            </a:r>
          </a:p>
        </p:txBody>
      </p:sp>
      <p:cxnSp>
        <p:nvCxnSpPr>
          <p:cNvPr id="21" name="꺾인 연결선 8">
            <a:extLst>
              <a:ext uri="{FF2B5EF4-FFF2-40B4-BE49-F238E27FC236}">
                <a16:creationId xmlns:a16="http://schemas.microsoft.com/office/drawing/2014/main" id="{BBA469A3-9618-4417-9193-FB448BB65BF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676171" y="3544718"/>
            <a:ext cx="1610302" cy="1179774"/>
          </a:xfrm>
          <a:prstGeom prst="bentConnector3">
            <a:avLst>
              <a:gd name="adj1" fmla="val 3291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2" name="꺾인 연결선 14">
            <a:extLst>
              <a:ext uri="{FF2B5EF4-FFF2-40B4-BE49-F238E27FC236}">
                <a16:creationId xmlns:a16="http://schemas.microsoft.com/office/drawing/2014/main" id="{3BD7A757-8890-48EF-B8C1-37B1AD5198DF}"/>
              </a:ext>
            </a:extLst>
          </p:cNvPr>
          <p:cNvCxnSpPr/>
          <p:nvPr/>
        </p:nvCxnSpPr>
        <p:spPr>
          <a:xfrm rot="16200000" flipH="1">
            <a:off x="8448852" y="3847400"/>
            <a:ext cx="468416" cy="1285767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8930D5A-418B-4EEE-BC8E-CCDC533F0198}"/>
              </a:ext>
            </a:extLst>
          </p:cNvPr>
          <p:cNvCxnSpPr/>
          <p:nvPr/>
        </p:nvCxnSpPr>
        <p:spPr>
          <a:xfrm flipV="1">
            <a:off x="9272937" y="4722894"/>
            <a:ext cx="582040" cy="1598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0BF55D0-80E5-477D-B2A7-3FAB72283346}"/>
              </a:ext>
            </a:extLst>
          </p:cNvPr>
          <p:cNvCxnSpPr/>
          <p:nvPr/>
        </p:nvCxnSpPr>
        <p:spPr>
          <a:xfrm>
            <a:off x="9703730" y="4722894"/>
            <a:ext cx="0" cy="53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육각형 17">
            <a:extLst>
              <a:ext uri="{FF2B5EF4-FFF2-40B4-BE49-F238E27FC236}">
                <a16:creationId xmlns:a16="http://schemas.microsoft.com/office/drawing/2014/main" id="{AF3A3BBD-36BC-493C-B72B-08E4E9FA5E27}"/>
              </a:ext>
            </a:extLst>
          </p:cNvPr>
          <p:cNvSpPr/>
          <p:nvPr/>
        </p:nvSpPr>
        <p:spPr>
          <a:xfrm>
            <a:off x="9645232" y="2587636"/>
            <a:ext cx="2438876" cy="1638145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/>
              <a:t>i</a:t>
            </a:r>
            <a:r>
              <a:rPr lang="en-US" altLang="ko-KR" sz="2000" dirty="0"/>
              <a:t> = a+1,</a:t>
            </a:r>
          </a:p>
          <a:p>
            <a:pPr algn="ctr"/>
            <a:r>
              <a:rPr lang="en-US" altLang="ko-KR" sz="2000" dirty="0"/>
              <a:t>large = b </a:t>
            </a:r>
            <a:r>
              <a:rPr lang="en-US" altLang="ko-KR" sz="2000" dirty="0" err="1"/>
              <a:t>odd_sum</a:t>
            </a:r>
            <a:r>
              <a:rPr lang="en-US" altLang="ko-KR" sz="2000" dirty="0"/>
              <a:t> = 0</a:t>
            </a:r>
            <a:endParaRPr lang="ko-KR" altLang="en-US" sz="2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946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D418CFC0-9ABA-4765-A188-DC32EF2E3361}"/>
              </a:ext>
            </a:extLst>
          </p:cNvPr>
          <p:cNvSpPr/>
          <p:nvPr/>
        </p:nvSpPr>
        <p:spPr>
          <a:xfrm>
            <a:off x="3617025" y="510407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CA970A0-6A2D-4307-96F4-1066FD3DB96A}"/>
              </a:ext>
            </a:extLst>
          </p:cNvPr>
          <p:cNvCxnSpPr>
            <a:cxnSpLocks/>
          </p:cNvCxnSpPr>
          <p:nvPr/>
        </p:nvCxnSpPr>
        <p:spPr>
          <a:xfrm>
            <a:off x="4877827" y="1001452"/>
            <a:ext cx="9359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48523E00-F955-476A-85D3-327FB14FC024}"/>
              </a:ext>
            </a:extLst>
          </p:cNvPr>
          <p:cNvSpPr/>
          <p:nvPr/>
        </p:nvSpPr>
        <p:spPr>
          <a:xfrm>
            <a:off x="7692846" y="5131367"/>
            <a:ext cx="2728911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&gt;= large 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꺾인 연결선 6">
            <a:extLst>
              <a:ext uri="{FF2B5EF4-FFF2-40B4-BE49-F238E27FC236}">
                <a16:creationId xmlns:a16="http://schemas.microsoft.com/office/drawing/2014/main" id="{EC6AF25A-ACE8-4C4E-B26E-2F81CB8638C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11338" y="2548543"/>
            <a:ext cx="5388173" cy="967337"/>
          </a:xfrm>
          <a:prstGeom prst="bentConnector3">
            <a:avLst>
              <a:gd name="adj1" fmla="val 57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6B82A8-2B0F-4BA6-9E40-AF6127144627}"/>
              </a:ext>
            </a:extLst>
          </p:cNvPr>
          <p:cNvSpPr/>
          <p:nvPr/>
        </p:nvSpPr>
        <p:spPr>
          <a:xfrm>
            <a:off x="7546037" y="3757800"/>
            <a:ext cx="2875720" cy="6597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i+2</a:t>
            </a:r>
            <a:r>
              <a:rPr lang="ko-KR" altLang="en-US" dirty="0"/>
              <a:t>를</a:t>
            </a:r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CCBBD16-AEF0-4EA0-9E91-E3C13F6CBF71}"/>
              </a:ext>
            </a:extLst>
          </p:cNvPr>
          <p:cNvCxnSpPr>
            <a:cxnSpLocks/>
          </p:cNvCxnSpPr>
          <p:nvPr/>
        </p:nvCxnSpPr>
        <p:spPr>
          <a:xfrm flipH="1">
            <a:off x="9047520" y="4474614"/>
            <a:ext cx="1" cy="493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꺾인 연결선 13">
            <a:extLst>
              <a:ext uri="{FF2B5EF4-FFF2-40B4-BE49-F238E27FC236}">
                <a16:creationId xmlns:a16="http://schemas.microsoft.com/office/drawing/2014/main" id="{0527C9D0-D691-478C-8A20-72D8B2CF86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83897" y="351756"/>
            <a:ext cx="2405196" cy="672752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7AAED35-6BEC-4F85-8330-AC0A802133E7}"/>
              </a:ext>
            </a:extLst>
          </p:cNvPr>
          <p:cNvGrpSpPr/>
          <p:nvPr/>
        </p:nvGrpSpPr>
        <p:grpSpPr>
          <a:xfrm>
            <a:off x="6408575" y="489539"/>
            <a:ext cx="4510377" cy="3105155"/>
            <a:chOff x="3897152" y="2858323"/>
            <a:chExt cx="4510377" cy="3105155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BE8F3FD-732B-4347-9054-E98E84174ECA}"/>
                </a:ext>
              </a:extLst>
            </p:cNvPr>
            <p:cNvGrpSpPr/>
            <p:nvPr/>
          </p:nvGrpSpPr>
          <p:grpSpPr>
            <a:xfrm>
              <a:off x="3897152" y="2858323"/>
              <a:ext cx="4510377" cy="2576666"/>
              <a:chOff x="4347726" y="4244815"/>
              <a:chExt cx="3709405" cy="2046926"/>
            </a:xfrm>
          </p:grpSpPr>
          <p:sp>
            <p:nvSpPr>
              <p:cNvPr id="38" name="순서도: 판단 37">
                <a:extLst>
                  <a:ext uri="{FF2B5EF4-FFF2-40B4-BE49-F238E27FC236}">
                    <a16:creationId xmlns:a16="http://schemas.microsoft.com/office/drawing/2014/main" id="{19041B37-3808-4C27-BAFE-419020A07FE3}"/>
                  </a:ext>
                </a:extLst>
              </p:cNvPr>
              <p:cNvSpPr/>
              <p:nvPr/>
            </p:nvSpPr>
            <p:spPr>
              <a:xfrm>
                <a:off x="5261144" y="4244815"/>
                <a:ext cx="2520280" cy="945232"/>
              </a:xfrm>
              <a:prstGeom prst="flowChartDecision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 % 2 == 1</a:t>
                </a:r>
                <a:endParaRPr lang="ko-KR" altLang="en-US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cxnSp>
            <p:nvCxnSpPr>
              <p:cNvPr id="40" name="꺾인 연결선 6">
                <a:extLst>
                  <a:ext uri="{FF2B5EF4-FFF2-40B4-BE49-F238E27FC236}">
                    <a16:creationId xmlns:a16="http://schemas.microsoft.com/office/drawing/2014/main" id="{D100C6A3-4539-4C40-B445-2342FB2076AA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7781424" y="4717431"/>
                <a:ext cx="64198" cy="665854"/>
              </a:xfrm>
              <a:prstGeom prst="bentConnector2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1" name="꺾인 연결선 8">
                <a:extLst>
                  <a:ext uri="{FF2B5EF4-FFF2-40B4-BE49-F238E27FC236}">
                    <a16:creationId xmlns:a16="http://schemas.microsoft.com/office/drawing/2014/main" id="{68E78939-326F-4360-BF6F-700DA0DFE5F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521284" y="5354518"/>
                <a:ext cx="1324338" cy="937223"/>
              </a:xfrm>
              <a:prstGeom prst="bentConnector3">
                <a:avLst>
                  <a:gd name="adj1" fmla="val 383"/>
                </a:avLst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3BFA46-2D22-4E78-AEEE-40A35ACAAC72}"/>
                  </a:ext>
                </a:extLst>
              </p:cNvPr>
              <p:cNvSpPr txBox="1"/>
              <p:nvPr/>
            </p:nvSpPr>
            <p:spPr>
              <a:xfrm>
                <a:off x="4973982" y="4348099"/>
                <a:ext cx="423924" cy="293401"/>
              </a:xfrm>
              <a:prstGeom prst="rect">
                <a:avLst/>
              </a:prstGeom>
              <a:ln w="381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Yes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25ABBB-2D9A-4E95-BAE9-F6DF0BC51BA6}"/>
                  </a:ext>
                </a:extLst>
              </p:cNvPr>
              <p:cNvSpPr txBox="1"/>
              <p:nvPr/>
            </p:nvSpPr>
            <p:spPr>
              <a:xfrm>
                <a:off x="7646865" y="4357309"/>
                <a:ext cx="410266" cy="293401"/>
              </a:xfrm>
              <a:prstGeom prst="rect">
                <a:avLst/>
              </a:prstGeom>
              <a:ln w="38100"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No</a:t>
                </a:r>
                <a:endPara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CF14FD15-3F35-4CD2-8241-C11CF702D977}"/>
                  </a:ext>
                </a:extLst>
              </p:cNvPr>
              <p:cNvSpPr/>
              <p:nvPr/>
            </p:nvSpPr>
            <p:spPr>
              <a:xfrm>
                <a:off x="4347726" y="5348425"/>
                <a:ext cx="1656184" cy="571202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odd_sum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+ </a:t>
                </a:r>
                <a:r>
                  <a:rPr lang="en-US" altLang="ko-KR" sz="16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</a:t>
                </a:r>
                <a:r>
                  <a:rPr lang="ko-KR" altLang="en-US" sz="16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en-US" altLang="ko-KR" sz="16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odd_sum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저장</a:t>
                </a:r>
              </a:p>
            </p:txBody>
          </p:sp>
          <p:cxnSp>
            <p:nvCxnSpPr>
              <p:cNvPr id="45" name="꺾인 연결선 13">
                <a:extLst>
                  <a:ext uri="{FF2B5EF4-FFF2-40B4-BE49-F238E27FC236}">
                    <a16:creationId xmlns:a16="http://schemas.microsoft.com/office/drawing/2014/main" id="{C0C6D1BE-8291-4963-820B-75504C2DE282}"/>
                  </a:ext>
                </a:extLst>
              </p:cNvPr>
              <p:cNvCxnSpPr>
                <a:stCxn id="38" idx="1"/>
                <a:endCxn id="44" idx="0"/>
              </p:cNvCxnSpPr>
              <p:nvPr/>
            </p:nvCxnSpPr>
            <p:spPr>
              <a:xfrm rot="10800000" flipV="1">
                <a:off x="5175818" y="4717431"/>
                <a:ext cx="85327" cy="630994"/>
              </a:xfrm>
              <a:prstGeom prst="bentConnector2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6" name="꺾인 연결선 14">
                <a:extLst>
                  <a:ext uri="{FF2B5EF4-FFF2-40B4-BE49-F238E27FC236}">
                    <a16:creationId xmlns:a16="http://schemas.microsoft.com/office/drawing/2014/main" id="{87A39076-E40F-4F4D-8D8E-E232A8A889B6}"/>
                  </a:ext>
                </a:extLst>
              </p:cNvPr>
              <p:cNvCxnSpPr>
                <a:stCxn id="44" idx="2"/>
              </p:cNvCxnSpPr>
              <p:nvPr/>
            </p:nvCxnSpPr>
            <p:spPr>
              <a:xfrm rot="16200000" flipH="1">
                <a:off x="5518477" y="5576966"/>
                <a:ext cx="372114" cy="1057435"/>
              </a:xfrm>
              <a:prstGeom prst="bentConnector2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171D310-9EC5-412F-A62A-5C03AD3EA310}"/>
                </a:ext>
              </a:extLst>
            </p:cNvPr>
            <p:cNvCxnSpPr/>
            <p:nvPr/>
          </p:nvCxnSpPr>
          <p:spPr>
            <a:xfrm flipV="1">
              <a:off x="6136812" y="5433391"/>
              <a:ext cx="582040" cy="1598"/>
            </a:xfrm>
            <a:prstGeom prst="line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467AF57-58BA-4728-9601-7C6FA32ED590}"/>
                </a:ext>
              </a:extLst>
            </p:cNvPr>
            <p:cNvCxnSpPr/>
            <p:nvPr/>
          </p:nvCxnSpPr>
          <p:spPr>
            <a:xfrm>
              <a:off x="6567605" y="5433391"/>
              <a:ext cx="0" cy="5300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982C3FE-66EB-4CC6-B622-D06A1AD9DD0A}"/>
              </a:ext>
            </a:extLst>
          </p:cNvPr>
          <p:cNvSpPr txBox="1"/>
          <p:nvPr/>
        </p:nvSpPr>
        <p:spPr>
          <a:xfrm>
            <a:off x="7261496" y="5143523"/>
            <a:ext cx="515462" cy="369333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969BE7-6FE0-4385-96EF-50A3C49D7742}"/>
              </a:ext>
            </a:extLst>
          </p:cNvPr>
          <p:cNvSpPr txBox="1"/>
          <p:nvPr/>
        </p:nvSpPr>
        <p:spPr>
          <a:xfrm>
            <a:off x="10280614" y="5178096"/>
            <a:ext cx="498855" cy="369333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4E51839-8A53-4FEC-814D-FE741197C839}"/>
              </a:ext>
            </a:extLst>
          </p:cNvPr>
          <p:cNvCxnSpPr>
            <a:cxnSpLocks/>
          </p:cNvCxnSpPr>
          <p:nvPr/>
        </p:nvCxnSpPr>
        <p:spPr>
          <a:xfrm flipH="1">
            <a:off x="6408575" y="5726298"/>
            <a:ext cx="62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순서도: 문서 57">
            <a:extLst>
              <a:ext uri="{FF2B5EF4-FFF2-40B4-BE49-F238E27FC236}">
                <a16:creationId xmlns:a16="http://schemas.microsoft.com/office/drawing/2014/main" id="{145B477A-326B-4A0B-AACA-2500AA18BCF8}"/>
              </a:ext>
            </a:extLst>
          </p:cNvPr>
          <p:cNvSpPr/>
          <p:nvPr/>
        </p:nvSpPr>
        <p:spPr>
          <a:xfrm>
            <a:off x="4061800" y="5428383"/>
            <a:ext cx="2269917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odd_sum</a:t>
            </a:r>
            <a:endParaRPr lang="ko-KR" altLang="en-US" sz="2400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C8B29D0-C753-4021-B1D5-89CA615DFD03}"/>
              </a:ext>
            </a:extLst>
          </p:cNvPr>
          <p:cNvCxnSpPr>
            <a:cxnSpLocks/>
          </p:cNvCxnSpPr>
          <p:nvPr/>
        </p:nvCxnSpPr>
        <p:spPr>
          <a:xfrm flipH="1">
            <a:off x="3016956" y="5801892"/>
            <a:ext cx="764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순서도: 수행의 시작/종료 59">
            <a:extLst>
              <a:ext uri="{FF2B5EF4-FFF2-40B4-BE49-F238E27FC236}">
                <a16:creationId xmlns:a16="http://schemas.microsoft.com/office/drawing/2014/main" id="{A3E6C642-C31B-434B-9190-C17AAB1D6D59}"/>
              </a:ext>
            </a:extLst>
          </p:cNvPr>
          <p:cNvSpPr/>
          <p:nvPr/>
        </p:nvSpPr>
        <p:spPr>
          <a:xfrm>
            <a:off x="665825" y="5551825"/>
            <a:ext cx="2269917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004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양의 정수를 </a:t>
            </a:r>
            <a:r>
              <a:rPr lang="ko-KR" altLang="en-US" dirty="0" err="1"/>
              <a:t>입력받아</a:t>
            </a:r>
            <a:r>
              <a:rPr lang="en-US" altLang="ko-KR" dirty="0"/>
              <a:t>, </a:t>
            </a:r>
            <a:r>
              <a:rPr lang="ko-KR" altLang="en-US" dirty="0"/>
              <a:t>앞의 정수를 뒤의 정수 수만큼 곱한 값을 출력한다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입력 값이 </a:t>
            </a:r>
            <a:r>
              <a:rPr lang="en-US" altLang="ko-KR" dirty="0"/>
              <a:t>2</a:t>
            </a:r>
            <a:r>
              <a:rPr lang="ko-KR" altLang="en-US" dirty="0"/>
              <a:t>와 </a:t>
            </a:r>
            <a:r>
              <a:rPr lang="en-US" altLang="ko-KR" dirty="0"/>
              <a:t>5</a:t>
            </a:r>
            <a:r>
              <a:rPr lang="ko-KR" altLang="en-US" dirty="0"/>
              <a:t>인 경우</a:t>
            </a:r>
            <a:r>
              <a:rPr lang="en-US" altLang="ko-KR" dirty="0"/>
              <a:t>, 2*2*2*2*2 = 32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입력 값이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4</a:t>
            </a:r>
            <a:r>
              <a:rPr lang="ko-KR" altLang="en-US" dirty="0"/>
              <a:t>인 경우</a:t>
            </a:r>
            <a:r>
              <a:rPr lang="en-US" altLang="ko-KR" dirty="0"/>
              <a:t>, 3*3*3*3 = 81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8990"/>
              </p:ext>
            </p:extLst>
          </p:nvPr>
        </p:nvGraphicFramePr>
        <p:xfrm>
          <a:off x="1938098" y="4001294"/>
          <a:ext cx="8128000" cy="24350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양의 정수 두 개를 입력 받는다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입력 받은 순서대로 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a,b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(multi)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로 </a:t>
                      </a:r>
                      <a:r>
                        <a:rPr lang="ko-KR" altLang="en-US" dirty="0" err="1"/>
                        <a:t>초기화시켜준다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반복문을 이용하여 </a:t>
                      </a:r>
                      <a:r>
                        <a:rPr lang="en-US" altLang="ko-KR" dirty="0"/>
                        <a:t>“multi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* a”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번 반복하여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변수 </a:t>
                      </a:r>
                      <a:r>
                        <a:rPr lang="en-US" altLang="ko-KR" dirty="0" err="1"/>
                        <a:t>i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계산한 값을 변수</a:t>
                      </a:r>
                      <a:r>
                        <a:rPr lang="en-US" altLang="ko-KR" dirty="0"/>
                        <a:t>(multi)</a:t>
                      </a:r>
                      <a:r>
                        <a:rPr lang="ko-KR" altLang="en-US" dirty="0"/>
                        <a:t>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누적 저장한다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(multi)</a:t>
                      </a:r>
                      <a:r>
                        <a:rPr lang="ko-KR" altLang="en-US" dirty="0"/>
                        <a:t>에 저장한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93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8,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8B34F15-9F7F-443F-8600-E473B1405959}"/>
              </a:ext>
            </a:extLst>
          </p:cNvPr>
          <p:cNvGrpSpPr/>
          <p:nvPr/>
        </p:nvGrpSpPr>
        <p:grpSpPr>
          <a:xfrm>
            <a:off x="1047509" y="1425892"/>
            <a:ext cx="7171444" cy="951410"/>
            <a:chOff x="3377227" y="1429009"/>
            <a:chExt cx="7171444" cy="951410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518DA223-638D-42CF-A38C-4ACEFD5430DF}"/>
                </a:ext>
              </a:extLst>
            </p:cNvPr>
            <p:cNvSpPr/>
            <p:nvPr/>
          </p:nvSpPr>
          <p:spPr>
            <a:xfrm>
              <a:off x="3377227" y="1511074"/>
              <a:ext cx="2597813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F03A9F5-AC7A-4221-A82E-FB0690343B6E}"/>
                </a:ext>
              </a:extLst>
            </p:cNvPr>
            <p:cNvCxnSpPr>
              <a:cxnSpLocks/>
            </p:cNvCxnSpPr>
            <p:nvPr/>
          </p:nvCxnSpPr>
          <p:spPr>
            <a:xfrm>
              <a:off x="6177388" y="1751029"/>
              <a:ext cx="5539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AB5A016F-411A-44B9-9DF6-78FA0AACEA3E}"/>
                </a:ext>
              </a:extLst>
            </p:cNvPr>
            <p:cNvSpPr/>
            <p:nvPr/>
          </p:nvSpPr>
          <p:spPr>
            <a:xfrm>
              <a:off x="6647239" y="1429009"/>
              <a:ext cx="3431581" cy="951410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양의 정수 두개 입력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각각 </a:t>
              </a:r>
              <a:r>
                <a:rPr lang="en-US" altLang="ko-KR" sz="1600" dirty="0"/>
                <a:t>a, b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31A44A2-81F9-4E5C-9560-6C06397B7946}"/>
                </a:ext>
              </a:extLst>
            </p:cNvPr>
            <p:cNvCxnSpPr>
              <a:cxnSpLocks/>
            </p:cNvCxnSpPr>
            <p:nvPr/>
          </p:nvCxnSpPr>
          <p:spPr>
            <a:xfrm>
              <a:off x="9957848" y="1806915"/>
              <a:ext cx="590823" cy="23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육각형 8">
            <a:extLst>
              <a:ext uri="{FF2B5EF4-FFF2-40B4-BE49-F238E27FC236}">
                <a16:creationId xmlns:a16="http://schemas.microsoft.com/office/drawing/2014/main" id="{1F1C375F-F1BA-4EA1-BEA0-1FD9F246F0A0}"/>
              </a:ext>
            </a:extLst>
          </p:cNvPr>
          <p:cNvSpPr/>
          <p:nvPr/>
        </p:nvSpPr>
        <p:spPr>
          <a:xfrm>
            <a:off x="8495979" y="1507957"/>
            <a:ext cx="2017801" cy="705199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= 1,</a:t>
            </a:r>
          </a:p>
          <a:p>
            <a:pPr algn="ctr"/>
            <a:r>
              <a:rPr lang="en-US" altLang="ko-KR" dirty="0"/>
              <a:t>i</a:t>
            </a:r>
            <a:r>
              <a:rPr lang="en-US" altLang="ko-KR" dirty="0">
                <a:solidFill>
                  <a:schemeClr val="dk1"/>
                </a:solidFill>
              </a:rPr>
              <a:t> = </a:t>
            </a:r>
            <a:r>
              <a:rPr lang="en-US" altLang="ko-KR" dirty="0"/>
              <a:t>0 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1BA446-3D75-4E91-A039-6D2745FA8FA7}"/>
              </a:ext>
            </a:extLst>
          </p:cNvPr>
          <p:cNvCxnSpPr>
            <a:cxnSpLocks/>
          </p:cNvCxnSpPr>
          <p:nvPr/>
        </p:nvCxnSpPr>
        <p:spPr>
          <a:xfrm>
            <a:off x="9755819" y="2286321"/>
            <a:ext cx="0" cy="425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순서도: 판단 11">
            <a:extLst>
              <a:ext uri="{FF2B5EF4-FFF2-40B4-BE49-F238E27FC236}">
                <a16:creationId xmlns:a16="http://schemas.microsoft.com/office/drawing/2014/main" id="{329D3304-1C13-4A26-B9CC-08BA2E4A0B52}"/>
              </a:ext>
            </a:extLst>
          </p:cNvPr>
          <p:cNvSpPr/>
          <p:nvPr/>
        </p:nvSpPr>
        <p:spPr>
          <a:xfrm>
            <a:off x="7271062" y="5926814"/>
            <a:ext cx="2728911" cy="90884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&gt;= b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CF2F4C-F0B5-4FE0-9F81-06BE0291D12D}"/>
              </a:ext>
            </a:extLst>
          </p:cNvPr>
          <p:cNvSpPr txBox="1"/>
          <p:nvPr/>
        </p:nvSpPr>
        <p:spPr>
          <a:xfrm>
            <a:off x="6822799" y="5913364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A8F3D-D196-49B4-9815-843CF39CFA23}"/>
              </a:ext>
            </a:extLst>
          </p:cNvPr>
          <p:cNvSpPr txBox="1"/>
          <p:nvPr/>
        </p:nvSpPr>
        <p:spPr>
          <a:xfrm>
            <a:off x="9978407" y="5943346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꺾인 연결선 6">
            <a:extLst>
              <a:ext uri="{FF2B5EF4-FFF2-40B4-BE49-F238E27FC236}">
                <a16:creationId xmlns:a16="http://schemas.microsoft.com/office/drawing/2014/main" id="{F2B19E86-5FA2-40C9-A2F3-F5ADF240C3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91720" y="4180929"/>
            <a:ext cx="3517708" cy="901205"/>
          </a:xfrm>
          <a:prstGeom prst="bentConnector3">
            <a:avLst>
              <a:gd name="adj1" fmla="val 3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4D6C3C-DA4B-4C68-A2F4-35E5B62189DF}"/>
              </a:ext>
            </a:extLst>
          </p:cNvPr>
          <p:cNvSpPr/>
          <p:nvPr/>
        </p:nvSpPr>
        <p:spPr>
          <a:xfrm>
            <a:off x="7124253" y="4553247"/>
            <a:ext cx="2875720" cy="6597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i+1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C94213-7994-4C61-AA5C-E52073A7D6CF}"/>
              </a:ext>
            </a:extLst>
          </p:cNvPr>
          <p:cNvCxnSpPr>
            <a:cxnSpLocks/>
          </p:cNvCxnSpPr>
          <p:nvPr/>
        </p:nvCxnSpPr>
        <p:spPr>
          <a:xfrm flipH="1">
            <a:off x="8562112" y="3972373"/>
            <a:ext cx="1" cy="493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A5E7E9-93ED-48EE-B634-E3183C35B8C5}"/>
              </a:ext>
            </a:extLst>
          </p:cNvPr>
          <p:cNvCxnSpPr>
            <a:cxnSpLocks/>
          </p:cNvCxnSpPr>
          <p:nvPr/>
        </p:nvCxnSpPr>
        <p:spPr>
          <a:xfrm flipH="1">
            <a:off x="8625736" y="5270061"/>
            <a:ext cx="1" cy="493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꺾인 연결선 13">
            <a:extLst>
              <a:ext uri="{FF2B5EF4-FFF2-40B4-BE49-F238E27FC236}">
                <a16:creationId xmlns:a16="http://schemas.microsoft.com/office/drawing/2014/main" id="{8A7AAE1F-37FB-4A1A-A805-D4583AD2E1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95979" y="2872678"/>
            <a:ext cx="2405196" cy="468388"/>
          </a:xfrm>
          <a:prstGeom prst="bentConnector3">
            <a:avLst>
              <a:gd name="adj1" fmla="val 9650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95AD4D2-124A-441F-AB0B-382C4AC4C028}"/>
              </a:ext>
            </a:extLst>
          </p:cNvPr>
          <p:cNvCxnSpPr>
            <a:cxnSpLocks/>
          </p:cNvCxnSpPr>
          <p:nvPr/>
        </p:nvCxnSpPr>
        <p:spPr>
          <a:xfrm flipH="1">
            <a:off x="6249880" y="6390386"/>
            <a:ext cx="10523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6AF608-3AA0-4766-B120-6E951F0C1ABC}"/>
              </a:ext>
            </a:extLst>
          </p:cNvPr>
          <p:cNvSpPr/>
          <p:nvPr/>
        </p:nvSpPr>
        <p:spPr>
          <a:xfrm>
            <a:off x="7124253" y="3186600"/>
            <a:ext cx="2875720" cy="65281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multi * a</a:t>
            </a:r>
            <a:r>
              <a:rPr lang="ko-KR" altLang="en-US" dirty="0"/>
              <a:t>을 </a:t>
            </a:r>
            <a:endParaRPr lang="en-US" altLang="ko-KR" dirty="0"/>
          </a:p>
          <a:p>
            <a:pPr algn="ctr"/>
            <a:r>
              <a:rPr lang="en-US" altLang="ko-KR" dirty="0"/>
              <a:t>multi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319168CA-11FC-477C-BCF3-91FAF9FDD288}"/>
              </a:ext>
            </a:extLst>
          </p:cNvPr>
          <p:cNvSpPr/>
          <p:nvPr/>
        </p:nvSpPr>
        <p:spPr>
          <a:xfrm>
            <a:off x="3782789" y="5913364"/>
            <a:ext cx="2269917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multi</a:t>
            </a:r>
            <a:endParaRPr lang="ko-KR" altLang="en-US" sz="2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7FF9682-4619-44B0-A0C4-33618BE6DB6D}"/>
              </a:ext>
            </a:extLst>
          </p:cNvPr>
          <p:cNvCxnSpPr>
            <a:cxnSpLocks/>
          </p:cNvCxnSpPr>
          <p:nvPr/>
        </p:nvCxnSpPr>
        <p:spPr>
          <a:xfrm flipH="1">
            <a:off x="2718263" y="6345371"/>
            <a:ext cx="764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순서도: 수행의 시작/종료 33">
            <a:extLst>
              <a:ext uri="{FF2B5EF4-FFF2-40B4-BE49-F238E27FC236}">
                <a16:creationId xmlns:a16="http://schemas.microsoft.com/office/drawing/2014/main" id="{58BAD445-95C3-4E73-9F0C-94A7C22394ED}"/>
              </a:ext>
            </a:extLst>
          </p:cNvPr>
          <p:cNvSpPr/>
          <p:nvPr/>
        </p:nvSpPr>
        <p:spPr>
          <a:xfrm>
            <a:off x="367132" y="6095304"/>
            <a:ext cx="2269917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606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1, </a:t>
            </a:r>
            <a:r>
              <a:rPr lang="ko-KR" altLang="en-US" dirty="0"/>
              <a:t>간단히 기술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29633"/>
              </p:ext>
            </p:extLst>
          </p:nvPr>
        </p:nvGraphicFramePr>
        <p:xfrm>
          <a:off x="1389457" y="2062418"/>
          <a:ext cx="8207303" cy="216073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72388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234915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사용자에게 고객등급번호와 구매금액을 입력 받는다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(class, sum)</a:t>
                      </a:r>
                      <a:r>
                        <a:rPr lang="ko-KR" altLang="en-US" dirty="0"/>
                        <a:t>에 저장하고</a:t>
                      </a:r>
                      <a:r>
                        <a:rPr lang="en-US" altLang="ko-KR" dirty="0"/>
                        <a:t>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고객등급번호</a:t>
                      </a:r>
                      <a:r>
                        <a:rPr lang="en-US" altLang="ko-KR" dirty="0"/>
                        <a:t>(1, 2, 3, 4)</a:t>
                      </a:r>
                      <a:r>
                        <a:rPr lang="ko-KR" altLang="en-US" dirty="0"/>
                        <a:t>에 따른 할인율을 변수</a:t>
                      </a:r>
                      <a:r>
                        <a:rPr lang="en-US" altLang="ko-KR" dirty="0"/>
                        <a:t>(discount)</a:t>
                      </a:r>
                      <a:r>
                        <a:rPr lang="ko-KR" altLang="en-US" dirty="0"/>
                        <a:t>에 </a:t>
                      </a:r>
                      <a:r>
                        <a:rPr lang="ko-KR" altLang="en-US" dirty="0" err="1"/>
                        <a:t>저장한다최종</a:t>
                      </a:r>
                      <a:r>
                        <a:rPr lang="ko-KR" altLang="en-US" dirty="0"/>
                        <a:t> 금액을 계산하여 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total_sum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저장한다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total_sum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 값을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32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양의 정수를 </a:t>
            </a:r>
            <a:r>
              <a:rPr lang="ko-KR" altLang="en-US" dirty="0" err="1"/>
              <a:t>입력받아</a:t>
            </a:r>
            <a:r>
              <a:rPr lang="ko-KR" altLang="en-US" dirty="0"/>
              <a:t> 그</a:t>
            </a:r>
            <a:r>
              <a:rPr lang="en-US" altLang="ko-KR" dirty="0"/>
              <a:t> </a:t>
            </a:r>
            <a:r>
              <a:rPr lang="ko-KR" altLang="en-US" dirty="0"/>
              <a:t>정수가 몇 개의 </a:t>
            </a:r>
            <a:r>
              <a:rPr lang="en-US" altLang="ko-KR" dirty="0"/>
              <a:t>digit</a:t>
            </a:r>
            <a:r>
              <a:rPr lang="ko-KR" altLang="en-US" dirty="0"/>
              <a:t>으로 구성되었는지 출력한다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 12345 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개 </a:t>
            </a:r>
            <a:r>
              <a:rPr lang="en-US" altLang="ko-KR" dirty="0"/>
              <a:t>digit</a:t>
            </a:r>
            <a:br>
              <a:rPr lang="en-US" altLang="ko-KR" dirty="0"/>
            </a:br>
            <a:r>
              <a:rPr lang="en-US" altLang="ko-KR" dirty="0"/>
              <a:t>       777 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 digit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149076"/>
              </p:ext>
            </p:extLst>
          </p:nvPr>
        </p:nvGraphicFramePr>
        <p:xfrm>
          <a:off x="2032000" y="3850262"/>
          <a:ext cx="8128000" cy="27093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양의 정수를 입력 받는다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(num)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로 초기화한다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반복문과 </a:t>
                      </a:r>
                      <a:r>
                        <a:rPr lang="en-US" altLang="ko-KR" dirty="0"/>
                        <a:t>“/”</a:t>
                      </a:r>
                      <a:r>
                        <a:rPr lang="ko-KR" altLang="en-US" dirty="0"/>
                        <a:t>연산자를 이용하여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이 될 때까지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“num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10”</a:t>
                      </a:r>
                      <a:r>
                        <a:rPr lang="ko-KR" altLang="en-US" dirty="0"/>
                        <a:t>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반복 계산 및 </a:t>
                      </a:r>
                      <a:r>
                        <a:rPr lang="en-US" altLang="ko-KR" dirty="0"/>
                        <a:t>num</a:t>
                      </a:r>
                      <a:r>
                        <a:rPr lang="ko-KR" altLang="en-US" dirty="0"/>
                        <a:t>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저장한다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반복횟수를 기억할 수 있도록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+ 1</a:t>
                      </a:r>
                      <a:r>
                        <a:rPr lang="ko-KR" altLang="en-US" dirty="0"/>
                        <a:t>을 </a:t>
                      </a:r>
                      <a:r>
                        <a:rPr lang="en-US" altLang="ko-KR" dirty="0" err="1"/>
                        <a:t>i</a:t>
                      </a:r>
                      <a:r>
                        <a:rPr lang="ko-KR" altLang="en-US" dirty="0"/>
                        <a:t>에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저장한다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146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9,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F1CFB4E-FE2E-4DDE-A261-E04ABE2368CA}"/>
              </a:ext>
            </a:extLst>
          </p:cNvPr>
          <p:cNvGrpSpPr/>
          <p:nvPr/>
        </p:nvGrpSpPr>
        <p:grpSpPr>
          <a:xfrm>
            <a:off x="1047509" y="1425892"/>
            <a:ext cx="6747078" cy="951410"/>
            <a:chOff x="3377227" y="1429009"/>
            <a:chExt cx="7171444" cy="951410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9F515D5C-AB32-4DD5-98DA-AECCC8FDADF1}"/>
                </a:ext>
              </a:extLst>
            </p:cNvPr>
            <p:cNvSpPr/>
            <p:nvPr/>
          </p:nvSpPr>
          <p:spPr>
            <a:xfrm>
              <a:off x="3377227" y="1511074"/>
              <a:ext cx="2597813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B9891D5B-8EA8-453D-B53B-76A2E7E6A086}"/>
                </a:ext>
              </a:extLst>
            </p:cNvPr>
            <p:cNvCxnSpPr>
              <a:cxnSpLocks/>
            </p:cNvCxnSpPr>
            <p:nvPr/>
          </p:nvCxnSpPr>
          <p:spPr>
            <a:xfrm>
              <a:off x="6177388" y="1751029"/>
              <a:ext cx="5539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D61D687E-7D30-4EA2-A8D0-51D4E31EE6AD}"/>
                </a:ext>
              </a:extLst>
            </p:cNvPr>
            <p:cNvSpPr/>
            <p:nvPr/>
          </p:nvSpPr>
          <p:spPr>
            <a:xfrm>
              <a:off x="6647239" y="1429009"/>
              <a:ext cx="3431581" cy="951410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양의 정수 입력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num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E55D8EF-1778-4700-B447-9D8F7411B45B}"/>
                </a:ext>
              </a:extLst>
            </p:cNvPr>
            <p:cNvCxnSpPr>
              <a:cxnSpLocks/>
            </p:cNvCxnSpPr>
            <p:nvPr/>
          </p:nvCxnSpPr>
          <p:spPr>
            <a:xfrm>
              <a:off x="9957848" y="1806915"/>
              <a:ext cx="590823" cy="23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육각형 8">
            <a:extLst>
              <a:ext uri="{FF2B5EF4-FFF2-40B4-BE49-F238E27FC236}">
                <a16:creationId xmlns:a16="http://schemas.microsoft.com/office/drawing/2014/main" id="{07D0C762-FC78-42CA-A22D-1E15DBBB1644}"/>
              </a:ext>
            </a:extLst>
          </p:cNvPr>
          <p:cNvSpPr/>
          <p:nvPr/>
        </p:nvSpPr>
        <p:spPr>
          <a:xfrm>
            <a:off x="8123117" y="1467093"/>
            <a:ext cx="2017801" cy="705199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>
                <a:solidFill>
                  <a:schemeClr val="dk1"/>
                </a:solidFill>
              </a:rPr>
              <a:t> = </a:t>
            </a:r>
            <a:r>
              <a:rPr lang="en-US" altLang="ko-KR" sz="2400" dirty="0"/>
              <a:t>0 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38DA5F-3FF3-4A4D-9F94-61A4C997C125}"/>
              </a:ext>
            </a:extLst>
          </p:cNvPr>
          <p:cNvCxnSpPr>
            <a:cxnSpLocks/>
          </p:cNvCxnSpPr>
          <p:nvPr/>
        </p:nvCxnSpPr>
        <p:spPr>
          <a:xfrm>
            <a:off x="9755819" y="2286321"/>
            <a:ext cx="0" cy="425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58D43CFB-7C20-49A9-8619-651B60065A72}"/>
              </a:ext>
            </a:extLst>
          </p:cNvPr>
          <p:cNvSpPr/>
          <p:nvPr/>
        </p:nvSpPr>
        <p:spPr>
          <a:xfrm>
            <a:off x="7271062" y="5926814"/>
            <a:ext cx="2728911" cy="90884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 &gt;=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EC4D9-A958-4823-A330-EA33B72D130A}"/>
              </a:ext>
            </a:extLst>
          </p:cNvPr>
          <p:cNvSpPr txBox="1"/>
          <p:nvPr/>
        </p:nvSpPr>
        <p:spPr>
          <a:xfrm>
            <a:off x="6822799" y="5913364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A4CE16-88FD-42D2-AB16-27772369A043}"/>
              </a:ext>
            </a:extLst>
          </p:cNvPr>
          <p:cNvSpPr txBox="1"/>
          <p:nvPr/>
        </p:nvSpPr>
        <p:spPr>
          <a:xfrm>
            <a:off x="9978407" y="5943346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꺾인 연결선 6">
            <a:extLst>
              <a:ext uri="{FF2B5EF4-FFF2-40B4-BE49-F238E27FC236}">
                <a16:creationId xmlns:a16="http://schemas.microsoft.com/office/drawing/2014/main" id="{88313D99-ED94-46F5-86E0-2ED6E526D5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691720" y="4180929"/>
            <a:ext cx="3517708" cy="901205"/>
          </a:xfrm>
          <a:prstGeom prst="bentConnector3">
            <a:avLst>
              <a:gd name="adj1" fmla="val 31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4B64C4-F264-41F3-87FC-910DEC822A2C}"/>
              </a:ext>
            </a:extLst>
          </p:cNvPr>
          <p:cNvSpPr/>
          <p:nvPr/>
        </p:nvSpPr>
        <p:spPr>
          <a:xfrm>
            <a:off x="7124253" y="4553247"/>
            <a:ext cx="2875720" cy="6597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i+1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C88F9E7-8B77-4D7E-AE28-02C493E028A9}"/>
              </a:ext>
            </a:extLst>
          </p:cNvPr>
          <p:cNvCxnSpPr>
            <a:cxnSpLocks/>
          </p:cNvCxnSpPr>
          <p:nvPr/>
        </p:nvCxnSpPr>
        <p:spPr>
          <a:xfrm flipH="1">
            <a:off x="8562112" y="3972373"/>
            <a:ext cx="1" cy="493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F1D0E1F-8840-49EF-A97A-7A5FA9FAD650}"/>
              </a:ext>
            </a:extLst>
          </p:cNvPr>
          <p:cNvCxnSpPr>
            <a:cxnSpLocks/>
          </p:cNvCxnSpPr>
          <p:nvPr/>
        </p:nvCxnSpPr>
        <p:spPr>
          <a:xfrm flipH="1">
            <a:off x="8625736" y="5270061"/>
            <a:ext cx="1" cy="493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꺾인 연결선 13">
            <a:extLst>
              <a:ext uri="{FF2B5EF4-FFF2-40B4-BE49-F238E27FC236}">
                <a16:creationId xmlns:a16="http://schemas.microsoft.com/office/drawing/2014/main" id="{7D4132E6-4C14-428C-9C32-69C6CBC1C1C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95979" y="2872678"/>
            <a:ext cx="2405196" cy="468388"/>
          </a:xfrm>
          <a:prstGeom prst="bentConnector3">
            <a:avLst>
              <a:gd name="adj1" fmla="val 9650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5E4906B-2FE0-4264-8996-C8221410B3DA}"/>
              </a:ext>
            </a:extLst>
          </p:cNvPr>
          <p:cNvCxnSpPr>
            <a:cxnSpLocks/>
          </p:cNvCxnSpPr>
          <p:nvPr/>
        </p:nvCxnSpPr>
        <p:spPr>
          <a:xfrm flipH="1">
            <a:off x="6249880" y="6390386"/>
            <a:ext cx="10523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3BDD02-2D2E-40BF-A84B-4B95EE3BDB6A}"/>
              </a:ext>
            </a:extLst>
          </p:cNvPr>
          <p:cNvSpPr/>
          <p:nvPr/>
        </p:nvSpPr>
        <p:spPr>
          <a:xfrm>
            <a:off x="7124253" y="3186600"/>
            <a:ext cx="2875720" cy="65281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num / 10</a:t>
            </a:r>
            <a:r>
              <a:rPr lang="ko-KR" altLang="en-US" dirty="0"/>
              <a:t>을 </a:t>
            </a:r>
            <a:endParaRPr lang="en-US" altLang="ko-KR" dirty="0"/>
          </a:p>
          <a:p>
            <a:pPr algn="ctr"/>
            <a:r>
              <a:rPr lang="en-US" altLang="ko-KR" dirty="0"/>
              <a:t>num</a:t>
            </a:r>
            <a:r>
              <a:rPr lang="ko-KR" altLang="en-US" dirty="0"/>
              <a:t>에 저장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9298DD83-A84B-43CE-A252-C7BE4234164F}"/>
              </a:ext>
            </a:extLst>
          </p:cNvPr>
          <p:cNvSpPr/>
          <p:nvPr/>
        </p:nvSpPr>
        <p:spPr>
          <a:xfrm>
            <a:off x="3782789" y="5913364"/>
            <a:ext cx="2269917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i</a:t>
            </a:r>
            <a:endParaRPr lang="ko-KR" altLang="en-US" sz="2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F95942B-EF7F-44AF-A2B7-F118C5D5E4BF}"/>
              </a:ext>
            </a:extLst>
          </p:cNvPr>
          <p:cNvCxnSpPr>
            <a:cxnSpLocks/>
          </p:cNvCxnSpPr>
          <p:nvPr/>
        </p:nvCxnSpPr>
        <p:spPr>
          <a:xfrm flipH="1">
            <a:off x="2718263" y="6345371"/>
            <a:ext cx="764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CFAAD608-98B9-4B90-8722-DBE6F92B09AD}"/>
              </a:ext>
            </a:extLst>
          </p:cNvPr>
          <p:cNvSpPr/>
          <p:nvPr/>
        </p:nvSpPr>
        <p:spPr>
          <a:xfrm>
            <a:off x="367132" y="6095304"/>
            <a:ext cx="2269917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22559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컴퓨터가 한자리 수 양의 정수를 기억하고 있다</a:t>
            </a:r>
            <a:r>
              <a:rPr lang="en-US" altLang="ko-KR" dirty="0"/>
              <a:t>. </a:t>
            </a:r>
            <a:r>
              <a:rPr lang="ko-KR" altLang="en-US" dirty="0"/>
              <a:t>이 수를 맞춘 후 </a:t>
            </a:r>
            <a:r>
              <a:rPr lang="ko-KR" altLang="en-US" dirty="0" err="1"/>
              <a:t>몇번</a:t>
            </a:r>
            <a:r>
              <a:rPr lang="ko-KR" altLang="en-US" dirty="0"/>
              <a:t> 만에 찾았는지 출력 하시오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때 컴퓨터가 기억하는 값은 임의로 정하고 시작한다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컴퓨터가 기억하는 값이 </a:t>
            </a:r>
            <a:r>
              <a:rPr lang="en-US" altLang="ko-KR" dirty="0"/>
              <a:t>8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사용자가 </a:t>
            </a:r>
            <a:r>
              <a:rPr lang="en-US" altLang="ko-KR" dirty="0"/>
              <a:t>5</a:t>
            </a:r>
            <a:r>
              <a:rPr lang="ko-KR" altLang="en-US" dirty="0"/>
              <a:t>라고 입력하면 그 수보다 크다고 알려준다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이어서 </a:t>
            </a:r>
            <a:r>
              <a:rPr lang="en-US" altLang="ko-KR" dirty="0"/>
              <a:t>9</a:t>
            </a:r>
            <a:r>
              <a:rPr lang="ko-KR" altLang="en-US" dirty="0"/>
              <a:t>라고 입력하면 그 수보다는 작다고 알려준다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</a:t>
            </a:r>
            <a:r>
              <a:rPr lang="ko-KR" altLang="en-US" dirty="0"/>
              <a:t>이어서 </a:t>
            </a:r>
            <a:r>
              <a:rPr lang="en-US" altLang="ko-KR" dirty="0"/>
              <a:t>8</a:t>
            </a:r>
            <a:r>
              <a:rPr lang="ko-KR" altLang="en-US" dirty="0"/>
              <a:t>이라고 입력하면</a:t>
            </a:r>
            <a:r>
              <a:rPr lang="en-US" altLang="ko-KR" dirty="0"/>
              <a:t>, 3</a:t>
            </a:r>
            <a:r>
              <a:rPr lang="ko-KR" altLang="en-US" dirty="0" err="1"/>
              <a:t>번만에</a:t>
            </a:r>
            <a:r>
              <a:rPr lang="ko-KR" altLang="en-US" dirty="0"/>
              <a:t> 맞추었다고 출력한다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0337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10, </a:t>
            </a:r>
            <a:r>
              <a:rPr lang="ko-KR" altLang="en-US" dirty="0"/>
              <a:t>간단히 기술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555041"/>
              </p:ext>
            </p:extLst>
          </p:nvPr>
        </p:nvGraphicFramePr>
        <p:xfrm>
          <a:off x="1833596" y="2406113"/>
          <a:ext cx="8128000" cy="409788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양의 정수를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맞출 때까지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입력 받는다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rand()</a:t>
                      </a:r>
                      <a:r>
                        <a:rPr lang="ko-KR" altLang="en-US" dirty="0"/>
                        <a:t>함수를 이용하여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num_rand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임의의 값으로 초기화한다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(count)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로 초기화한다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“</a:t>
                      </a: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num_guess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num_guess</a:t>
                      </a:r>
                      <a:r>
                        <a:rPr lang="ko-KR" altLang="en-US" dirty="0"/>
                        <a:t>과 </a:t>
                      </a:r>
                      <a:r>
                        <a:rPr lang="en-US" altLang="ko-KR" dirty="0" err="1"/>
                        <a:t>num_rand</a:t>
                      </a:r>
                      <a:r>
                        <a:rPr lang="ko-KR" altLang="en-US" dirty="0"/>
                        <a:t>가 일치하지 않을 경우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num_guess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 err="1"/>
                        <a:t>num_rand</a:t>
                      </a:r>
                      <a:r>
                        <a:rPr lang="ko-KR" altLang="en-US" dirty="0"/>
                        <a:t>와 비교하고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count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1</a:t>
                      </a:r>
                      <a:r>
                        <a:rPr lang="ko-KR" altLang="en-US" dirty="0"/>
                        <a:t>만큼 증가시킨다</a:t>
                      </a:r>
                      <a:r>
                        <a:rPr lang="en-US" altLang="ko-KR" dirty="0"/>
                        <a:t>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맞출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때까지 반복한다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사용자가 맞추지 못한 경우</a:t>
                      </a:r>
                      <a:r>
                        <a:rPr lang="en-US" altLang="ko-KR" dirty="0"/>
                        <a:t>: </a:t>
                      </a:r>
                    </a:p>
                    <a:p>
                      <a:pPr latinLnBrk="1"/>
                      <a:r>
                        <a:rPr lang="en-US" altLang="ko-KR" dirty="0" err="1"/>
                        <a:t>num_guess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num_rand</a:t>
                      </a:r>
                      <a:r>
                        <a:rPr lang="ko-KR" altLang="en-US" dirty="0"/>
                        <a:t>의 비교한 결과를 화면에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사용자가 맞추었을 경우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(count)</a:t>
                      </a:r>
                      <a:r>
                        <a:rPr lang="ko-KR" altLang="en-US" dirty="0"/>
                        <a:t>에 저장한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389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3815" y="-184283"/>
            <a:ext cx="10515600" cy="1325563"/>
          </a:xfrm>
        </p:spPr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10,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31D3B7-CDC3-409E-B468-3C6F88366ACC}"/>
              </a:ext>
            </a:extLst>
          </p:cNvPr>
          <p:cNvGrpSpPr/>
          <p:nvPr/>
        </p:nvGrpSpPr>
        <p:grpSpPr>
          <a:xfrm>
            <a:off x="236625" y="679297"/>
            <a:ext cx="10952431" cy="951410"/>
            <a:chOff x="3377227" y="1076218"/>
            <a:chExt cx="11641298" cy="951410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A6313347-3AF8-4519-95B4-E9071D5C4440}"/>
                </a:ext>
              </a:extLst>
            </p:cNvPr>
            <p:cNvSpPr/>
            <p:nvPr/>
          </p:nvSpPr>
          <p:spPr>
            <a:xfrm>
              <a:off x="3377227" y="1511074"/>
              <a:ext cx="2597813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0AB00418-6C46-450B-97C2-E68C81DE9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7388" y="1751029"/>
              <a:ext cx="5539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13758659-D0A2-4484-A3FF-A6C494B64F37}"/>
                </a:ext>
              </a:extLst>
            </p:cNvPr>
            <p:cNvSpPr/>
            <p:nvPr/>
          </p:nvSpPr>
          <p:spPr>
            <a:xfrm>
              <a:off x="11586944" y="1076218"/>
              <a:ext cx="3431581" cy="951410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양의 정수 입력</a:t>
              </a:r>
              <a:endParaRPr lang="en-US" altLang="ko-KR" sz="1600" dirty="0"/>
            </a:p>
            <a:p>
              <a:pPr algn="ctr"/>
              <a:r>
                <a:rPr lang="en-US" altLang="ko-KR" sz="1600" dirty="0" err="1"/>
                <a:t>num_guess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078C446A-120D-4CAF-96D1-45107D83FD06}"/>
                </a:ext>
              </a:extLst>
            </p:cNvPr>
            <p:cNvCxnSpPr>
              <a:cxnSpLocks/>
            </p:cNvCxnSpPr>
            <p:nvPr/>
          </p:nvCxnSpPr>
          <p:spPr>
            <a:xfrm>
              <a:off x="10722168" y="1727380"/>
              <a:ext cx="590823" cy="23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육각형 8">
            <a:extLst>
              <a:ext uri="{FF2B5EF4-FFF2-40B4-BE49-F238E27FC236}">
                <a16:creationId xmlns:a16="http://schemas.microsoft.com/office/drawing/2014/main" id="{2777FA71-1753-491C-B9ED-DC5CB8CC07CE}"/>
              </a:ext>
            </a:extLst>
          </p:cNvPr>
          <p:cNvSpPr/>
          <p:nvPr/>
        </p:nvSpPr>
        <p:spPr>
          <a:xfrm>
            <a:off x="3689767" y="980239"/>
            <a:ext cx="3086001" cy="705199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Num_rand</a:t>
            </a:r>
            <a:r>
              <a:rPr lang="en-US" altLang="ko-KR" sz="1500" dirty="0"/>
              <a:t> = rand()%</a:t>
            </a:r>
            <a:r>
              <a:rPr lang="ko-KR" altLang="en-US" sz="1500" dirty="0"/>
              <a:t>범위</a:t>
            </a:r>
            <a:r>
              <a:rPr lang="en-US" altLang="ko-KR" sz="1500" dirty="0"/>
              <a:t>,</a:t>
            </a:r>
          </a:p>
          <a:p>
            <a:pPr algn="ctr"/>
            <a:r>
              <a:rPr lang="en-US" altLang="ko-KR" sz="1500" dirty="0"/>
              <a:t>count</a:t>
            </a:r>
            <a:r>
              <a:rPr lang="ko-KR" altLang="en-US" sz="1500" dirty="0"/>
              <a:t> </a:t>
            </a:r>
            <a:r>
              <a:rPr lang="en-US" altLang="ko-KR" sz="1500" dirty="0"/>
              <a:t>=</a:t>
            </a:r>
            <a:r>
              <a:rPr lang="ko-KR" altLang="en-US" sz="1500" dirty="0"/>
              <a:t> </a:t>
            </a:r>
            <a:r>
              <a:rPr lang="en-US" altLang="ko-KR" sz="1500" dirty="0"/>
              <a:t>1</a:t>
            </a:r>
            <a:endParaRPr lang="ko-KR" altLang="en-US" sz="1500" dirty="0">
              <a:solidFill>
                <a:schemeClr val="dk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515AD7-E042-483E-81A5-FA58E31B90D1}"/>
              </a:ext>
            </a:extLst>
          </p:cNvPr>
          <p:cNvCxnSpPr>
            <a:cxnSpLocks/>
          </p:cNvCxnSpPr>
          <p:nvPr/>
        </p:nvCxnSpPr>
        <p:spPr>
          <a:xfrm flipH="1">
            <a:off x="7332956" y="1841037"/>
            <a:ext cx="1331650" cy="3555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54B586-1C8F-43F2-B1D6-8B4D51D47ED9}"/>
              </a:ext>
            </a:extLst>
          </p:cNvPr>
          <p:cNvSpPr txBox="1"/>
          <p:nvPr/>
        </p:nvSpPr>
        <p:spPr>
          <a:xfrm>
            <a:off x="3689766" y="2419475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8DEDB-9022-412D-9B73-2C42D3835B24}"/>
              </a:ext>
            </a:extLst>
          </p:cNvPr>
          <p:cNvSpPr txBox="1"/>
          <p:nvPr/>
        </p:nvSpPr>
        <p:spPr>
          <a:xfrm>
            <a:off x="6895449" y="2411835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꺾인 연결선 6">
            <a:extLst>
              <a:ext uri="{FF2B5EF4-FFF2-40B4-BE49-F238E27FC236}">
                <a16:creationId xmlns:a16="http://schemas.microsoft.com/office/drawing/2014/main" id="{ED3E0372-CE27-4F45-988C-97D16034C519}"/>
              </a:ext>
            </a:extLst>
          </p:cNvPr>
          <p:cNvCxnSpPr>
            <a:cxnSpLocks/>
            <a:stCxn id="39" idx="0"/>
          </p:cNvCxnSpPr>
          <p:nvPr/>
        </p:nvCxnSpPr>
        <p:spPr>
          <a:xfrm rot="16200000" flipV="1">
            <a:off x="7663508" y="3154529"/>
            <a:ext cx="463842" cy="48241"/>
          </a:xfrm>
          <a:prstGeom prst="bentConnector3">
            <a:avLst>
              <a:gd name="adj1" fmla="val 9976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3909AD-0429-42F9-8D3E-9A5839BF326C}"/>
              </a:ext>
            </a:extLst>
          </p:cNvPr>
          <p:cNvSpPr/>
          <p:nvPr/>
        </p:nvSpPr>
        <p:spPr>
          <a:xfrm>
            <a:off x="6433448" y="5616865"/>
            <a:ext cx="2875720" cy="6597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 + 1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en-US" altLang="ko-KR" dirty="0">
                <a:solidFill>
                  <a:schemeClr val="dk1"/>
                </a:solidFill>
              </a:rPr>
              <a:t>count</a:t>
            </a:r>
            <a:r>
              <a:rPr lang="ko-KR" altLang="en-US" dirty="0">
                <a:solidFill>
                  <a:schemeClr val="dk1"/>
                </a:solidFill>
              </a:rPr>
              <a:t>에 저장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B4644B-929E-4557-A9D1-DDD5391E9BA0}"/>
              </a:ext>
            </a:extLst>
          </p:cNvPr>
          <p:cNvCxnSpPr>
            <a:cxnSpLocks/>
          </p:cNvCxnSpPr>
          <p:nvPr/>
        </p:nvCxnSpPr>
        <p:spPr>
          <a:xfrm flipH="1">
            <a:off x="2991610" y="4732431"/>
            <a:ext cx="1" cy="493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꺾인 연결선 13">
            <a:extLst>
              <a:ext uri="{FF2B5EF4-FFF2-40B4-BE49-F238E27FC236}">
                <a16:creationId xmlns:a16="http://schemas.microsoft.com/office/drawing/2014/main" id="{23476436-8421-41B6-BBA7-479BC9033986}"/>
              </a:ext>
            </a:extLst>
          </p:cNvPr>
          <p:cNvCxnSpPr>
            <a:cxnSpLocks/>
            <a:stCxn id="39" idx="1"/>
            <a:endCxn id="46" idx="0"/>
          </p:cNvCxnSpPr>
          <p:nvPr/>
        </p:nvCxnSpPr>
        <p:spPr>
          <a:xfrm rot="10800000" flipV="1">
            <a:off x="5400074" y="3883422"/>
            <a:ext cx="255003" cy="78576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65C89703-BFCD-424D-BEEF-0543D15C1B46}"/>
              </a:ext>
            </a:extLst>
          </p:cNvPr>
          <p:cNvSpPr/>
          <p:nvPr/>
        </p:nvSpPr>
        <p:spPr>
          <a:xfrm>
            <a:off x="8883737" y="4356273"/>
            <a:ext cx="2269917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작다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7C3E4BC8-63A1-48B2-BAD0-9FE1D24F0DC1}"/>
              </a:ext>
            </a:extLst>
          </p:cNvPr>
          <p:cNvSpPr/>
          <p:nvPr/>
        </p:nvSpPr>
        <p:spPr>
          <a:xfrm>
            <a:off x="1737679" y="5399491"/>
            <a:ext cx="2269917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02AF0415-6DB6-42ED-BB86-6E6AC6DB9469}"/>
              </a:ext>
            </a:extLst>
          </p:cNvPr>
          <p:cNvSpPr/>
          <p:nvPr/>
        </p:nvSpPr>
        <p:spPr>
          <a:xfrm>
            <a:off x="3357695" y="2483298"/>
            <a:ext cx="4528945" cy="945702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num_guess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num_rand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3C27B5-13A1-4EEC-AFDF-A812668360B5}"/>
              </a:ext>
            </a:extLst>
          </p:cNvPr>
          <p:cNvSpPr txBox="1"/>
          <p:nvPr/>
        </p:nvSpPr>
        <p:spPr>
          <a:xfrm>
            <a:off x="5987147" y="3346748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8AC688-74FD-4639-8996-B6C8F2475A92}"/>
              </a:ext>
            </a:extLst>
          </p:cNvPr>
          <p:cNvSpPr txBox="1"/>
          <p:nvPr/>
        </p:nvSpPr>
        <p:spPr>
          <a:xfrm>
            <a:off x="9192830" y="3339108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꺾인 연결선 6">
            <a:extLst>
              <a:ext uri="{FF2B5EF4-FFF2-40B4-BE49-F238E27FC236}">
                <a16:creationId xmlns:a16="http://schemas.microsoft.com/office/drawing/2014/main" id="{0A6DB330-088A-4A9E-B8B0-97587C3BAA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007897" y="4034792"/>
            <a:ext cx="482272" cy="160690"/>
          </a:xfrm>
          <a:prstGeom prst="bentConnector3">
            <a:avLst>
              <a:gd name="adj1" fmla="val 9602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BE6EA2BB-119A-4965-AA2F-581D427A4B8A}"/>
              </a:ext>
            </a:extLst>
          </p:cNvPr>
          <p:cNvSpPr/>
          <p:nvPr/>
        </p:nvSpPr>
        <p:spPr>
          <a:xfrm>
            <a:off x="5655076" y="3410571"/>
            <a:ext cx="4528945" cy="945702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num_guess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num_rand</a:t>
            </a:r>
            <a:endParaRPr lang="ko-KR" altLang="en-US" sz="1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순서도: 문서 45">
            <a:extLst>
              <a:ext uri="{FF2B5EF4-FFF2-40B4-BE49-F238E27FC236}">
                <a16:creationId xmlns:a16="http://schemas.microsoft.com/office/drawing/2014/main" id="{0937CD95-6436-44BF-83C4-FAB6F54A7D01}"/>
              </a:ext>
            </a:extLst>
          </p:cNvPr>
          <p:cNvSpPr/>
          <p:nvPr/>
        </p:nvSpPr>
        <p:spPr>
          <a:xfrm>
            <a:off x="4265114" y="4669186"/>
            <a:ext cx="2269917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크다</a:t>
            </a:r>
          </a:p>
        </p:txBody>
      </p:sp>
      <p:cxnSp>
        <p:nvCxnSpPr>
          <p:cNvPr id="55" name="꺾인 연결선 13">
            <a:extLst>
              <a:ext uri="{FF2B5EF4-FFF2-40B4-BE49-F238E27FC236}">
                <a16:creationId xmlns:a16="http://schemas.microsoft.com/office/drawing/2014/main" id="{444F2574-9DD5-453A-BE9A-C6617EA8C22E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9575028" y="4572876"/>
            <a:ext cx="368755" cy="3776195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8" name="꺾인 연결선 13">
            <a:extLst>
              <a:ext uri="{FF2B5EF4-FFF2-40B4-BE49-F238E27FC236}">
                <a16:creationId xmlns:a16="http://schemas.microsoft.com/office/drawing/2014/main" id="{291FD1BD-E38A-4ED7-91F1-099B0C4EE969}"/>
              </a:ext>
            </a:extLst>
          </p:cNvPr>
          <p:cNvCxnSpPr>
            <a:cxnSpLocks/>
            <a:stCxn id="46" idx="2"/>
            <a:endCxn id="15" idx="1"/>
          </p:cNvCxnSpPr>
          <p:nvPr/>
        </p:nvCxnSpPr>
        <p:spPr>
          <a:xfrm rot="16200000" flipH="1">
            <a:off x="5694426" y="5207709"/>
            <a:ext cx="444668" cy="1033375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1" name="꺾인 연결선 6">
            <a:extLst>
              <a:ext uri="{FF2B5EF4-FFF2-40B4-BE49-F238E27FC236}">
                <a16:creationId xmlns:a16="http://schemas.microsoft.com/office/drawing/2014/main" id="{D4EA1211-C27E-4A23-B3C5-4AB04FF66415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 flipV="1">
            <a:off x="9309168" y="5189150"/>
            <a:ext cx="709528" cy="757581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5" name="꺾인 연결선 13">
            <a:extLst>
              <a:ext uri="{FF2B5EF4-FFF2-40B4-BE49-F238E27FC236}">
                <a16:creationId xmlns:a16="http://schemas.microsoft.com/office/drawing/2014/main" id="{E7E5C05B-A4E6-4024-94CD-BB47B75F3D80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H="1">
            <a:off x="7615312" y="2638782"/>
            <a:ext cx="5966056" cy="2047086"/>
          </a:xfrm>
          <a:prstGeom prst="bentConnector3">
            <a:avLst>
              <a:gd name="adj1" fmla="val -3832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9" name="꺾인 연결선 13">
            <a:extLst>
              <a:ext uri="{FF2B5EF4-FFF2-40B4-BE49-F238E27FC236}">
                <a16:creationId xmlns:a16="http://schemas.microsoft.com/office/drawing/2014/main" id="{01DB4B30-A1F3-49E6-9691-EF5C55FD798A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10642" y="2965587"/>
            <a:ext cx="255003" cy="78576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70" name="순서도: 문서 69">
            <a:extLst>
              <a:ext uri="{FF2B5EF4-FFF2-40B4-BE49-F238E27FC236}">
                <a16:creationId xmlns:a16="http://schemas.microsoft.com/office/drawing/2014/main" id="{F5FBDA3A-3EF2-41B1-B886-2A3D1206F693}"/>
              </a:ext>
            </a:extLst>
          </p:cNvPr>
          <p:cNvSpPr/>
          <p:nvPr/>
        </p:nvSpPr>
        <p:spPr>
          <a:xfrm>
            <a:off x="1981465" y="3749397"/>
            <a:ext cx="2269917" cy="891837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count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673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두자리의</a:t>
            </a:r>
            <a:r>
              <a:rPr lang="en-US" altLang="ko-KR" dirty="0"/>
              <a:t> </a:t>
            </a:r>
            <a:r>
              <a:rPr lang="ko-KR" altLang="en-US" dirty="0"/>
              <a:t>양의 정수를 입력 받아 </a:t>
            </a:r>
            <a:r>
              <a:rPr lang="en-US" altLang="ko-KR" dirty="0"/>
              <a:t>Fibonacci </a:t>
            </a:r>
            <a:r>
              <a:rPr lang="ko-KR" altLang="en-US" dirty="0"/>
              <a:t>수열을 출력한다</a:t>
            </a:r>
            <a:r>
              <a:rPr lang="en-US" altLang="ko-KR" dirty="0"/>
              <a:t>. </a:t>
            </a:r>
            <a:r>
              <a:rPr lang="ko-KR" altLang="en-US" dirty="0"/>
              <a:t>처음 시작 값 </a:t>
            </a:r>
            <a:r>
              <a:rPr lang="en-US" altLang="ko-KR" dirty="0"/>
              <a:t>2</a:t>
            </a:r>
            <a:r>
              <a:rPr lang="ko-KR" altLang="en-US" dirty="0"/>
              <a:t>개는 </a:t>
            </a:r>
            <a:r>
              <a:rPr lang="en-US" altLang="ko-KR" dirty="0"/>
              <a:t>1</a:t>
            </a:r>
            <a:r>
              <a:rPr lang="ko-KR" altLang="en-US" dirty="0"/>
              <a:t>로 정해지고</a:t>
            </a:r>
            <a:r>
              <a:rPr lang="en-US" altLang="ko-KR" dirty="0"/>
              <a:t>, </a:t>
            </a:r>
            <a:r>
              <a:rPr lang="ko-KR" altLang="en-US" dirty="0"/>
              <a:t>그 다음 항은 이전 두개 항의 합으로 이루어지는 수열이다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 11</a:t>
            </a:r>
            <a:r>
              <a:rPr lang="ko-KR" altLang="en-US" dirty="0"/>
              <a:t>이 입력되면</a:t>
            </a:r>
            <a:r>
              <a:rPr lang="en-US" altLang="ko-KR" dirty="0"/>
              <a:t>,</a:t>
            </a:r>
            <a:r>
              <a:rPr lang="ko-KR" altLang="en-US" dirty="0"/>
              <a:t>  </a:t>
            </a:r>
            <a:r>
              <a:rPr lang="en-US" altLang="ko-KR" dirty="0"/>
              <a:t>1  1  2  3  5  8  13  21  34  55  89</a:t>
            </a:r>
            <a:br>
              <a:rPr lang="en-US" altLang="ko-KR" dirty="0"/>
            </a:br>
            <a:r>
              <a:rPr lang="en-US" altLang="ko-KR" dirty="0"/>
              <a:t>       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541358"/>
              </p:ext>
            </p:extLst>
          </p:nvPr>
        </p:nvGraphicFramePr>
        <p:xfrm>
          <a:off x="2032000" y="3850262"/>
          <a:ext cx="8128000" cy="243505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두자리의 양의 정수를 입력 받는다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(n)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(t1,t2,i)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로 초기화해준다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반복문을 이용하여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&gt; n</a:t>
                      </a:r>
                      <a:r>
                        <a:rPr lang="ko-KR" altLang="en-US" dirty="0"/>
                        <a:t>될 때까지 </a:t>
                      </a:r>
                      <a:r>
                        <a:rPr lang="en-US" altLang="ko-KR" dirty="0"/>
                        <a:t>temp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t1+t2</a:t>
                      </a:r>
                      <a:r>
                        <a:rPr lang="ko-KR" altLang="en-US" dirty="0"/>
                        <a:t>를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t1</a:t>
                      </a:r>
                      <a:r>
                        <a:rPr lang="ko-KR" altLang="en-US" dirty="0"/>
                        <a:t>에는 </a:t>
                      </a:r>
                      <a:r>
                        <a:rPr lang="en-US" altLang="ko-KR" dirty="0"/>
                        <a:t>t2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, t2</a:t>
                      </a:r>
                      <a:r>
                        <a:rPr lang="ko-KR" altLang="en-US" dirty="0"/>
                        <a:t>에는 </a:t>
                      </a:r>
                      <a:r>
                        <a:rPr lang="en-US" altLang="ko-KR" dirty="0"/>
                        <a:t>temp</a:t>
                      </a:r>
                      <a:r>
                        <a:rPr lang="ko-KR" altLang="en-US" dirty="0"/>
                        <a:t>를 반복 저장한다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(t1)</a:t>
                      </a:r>
                      <a:r>
                        <a:rPr lang="ko-KR" altLang="en-US" dirty="0"/>
                        <a:t>에 저장한 값을 화면에 반복 출력한다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반복문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955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7132" y="-61955"/>
            <a:ext cx="10515600" cy="1325563"/>
          </a:xfrm>
        </p:spPr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11,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4AF20C9-9488-462E-964C-54C22D62CCE2}"/>
              </a:ext>
            </a:extLst>
          </p:cNvPr>
          <p:cNvGrpSpPr/>
          <p:nvPr/>
        </p:nvGrpSpPr>
        <p:grpSpPr>
          <a:xfrm>
            <a:off x="1047509" y="1097419"/>
            <a:ext cx="6747078" cy="951410"/>
            <a:chOff x="3377227" y="1429009"/>
            <a:chExt cx="7171444" cy="951410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39CEC16F-6914-4851-A70C-BD9E3DA88597}"/>
                </a:ext>
              </a:extLst>
            </p:cNvPr>
            <p:cNvSpPr/>
            <p:nvPr/>
          </p:nvSpPr>
          <p:spPr>
            <a:xfrm>
              <a:off x="3377227" y="1511074"/>
              <a:ext cx="2597813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3132F38-77D3-4A77-B399-C369E38A0262}"/>
                </a:ext>
              </a:extLst>
            </p:cNvPr>
            <p:cNvCxnSpPr>
              <a:cxnSpLocks/>
            </p:cNvCxnSpPr>
            <p:nvPr/>
          </p:nvCxnSpPr>
          <p:spPr>
            <a:xfrm>
              <a:off x="6177388" y="1751029"/>
              <a:ext cx="5539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순서도: 데이터 6">
              <a:extLst>
                <a:ext uri="{FF2B5EF4-FFF2-40B4-BE49-F238E27FC236}">
                  <a16:creationId xmlns:a16="http://schemas.microsoft.com/office/drawing/2014/main" id="{62C90DF6-1CAF-4127-8B00-23DE395E6971}"/>
                </a:ext>
              </a:extLst>
            </p:cNvPr>
            <p:cNvSpPr/>
            <p:nvPr/>
          </p:nvSpPr>
          <p:spPr>
            <a:xfrm>
              <a:off x="6647239" y="1429009"/>
              <a:ext cx="3431581" cy="951410"/>
            </a:xfrm>
            <a:prstGeom prst="flowChartInputOutpu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두 자리 </a:t>
              </a:r>
              <a:endParaRPr lang="en-US" altLang="ko-KR" sz="1600" dirty="0"/>
            </a:p>
            <a:p>
              <a:pPr algn="ctr"/>
              <a:r>
                <a:rPr lang="ko-KR" altLang="en-US" sz="1600" dirty="0"/>
                <a:t>양의 정수 입력</a:t>
              </a:r>
              <a:endParaRPr lang="en-US" altLang="ko-KR" sz="1600" dirty="0"/>
            </a:p>
            <a:p>
              <a:pPr algn="ctr"/>
              <a:r>
                <a:rPr lang="en-US" altLang="ko-KR" sz="1600" dirty="0"/>
                <a:t>n</a:t>
              </a:r>
              <a:r>
                <a:rPr lang="ko-KR" altLang="en-US" sz="1600" dirty="0"/>
                <a:t>에 저장</a:t>
              </a:r>
              <a:endParaRPr lang="ko-KR" altLang="en-US" sz="1600" dirty="0">
                <a:solidFill>
                  <a:schemeClr val="dk1"/>
                </a:solidFill>
              </a:endParaRPr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AC31B569-3CC4-4A77-9A57-5621C245AB93}"/>
                </a:ext>
              </a:extLst>
            </p:cNvPr>
            <p:cNvCxnSpPr>
              <a:cxnSpLocks/>
            </p:cNvCxnSpPr>
            <p:nvPr/>
          </p:nvCxnSpPr>
          <p:spPr>
            <a:xfrm>
              <a:off x="9957848" y="1806915"/>
              <a:ext cx="590823" cy="23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육각형 8">
            <a:extLst>
              <a:ext uri="{FF2B5EF4-FFF2-40B4-BE49-F238E27FC236}">
                <a16:creationId xmlns:a16="http://schemas.microsoft.com/office/drawing/2014/main" id="{659A4900-0062-4D24-A7C0-E6E729D43007}"/>
              </a:ext>
            </a:extLst>
          </p:cNvPr>
          <p:cNvSpPr/>
          <p:nvPr/>
        </p:nvSpPr>
        <p:spPr>
          <a:xfrm>
            <a:off x="8074182" y="777235"/>
            <a:ext cx="2017801" cy="804497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t1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1,</a:t>
            </a:r>
          </a:p>
          <a:p>
            <a:pPr algn="ctr"/>
            <a:r>
              <a:rPr lang="en-US" altLang="ko-KR" dirty="0"/>
              <a:t>t2 = 1,</a:t>
            </a:r>
          </a:p>
          <a:p>
            <a:pPr algn="ctr"/>
            <a:r>
              <a:rPr lang="en-US" altLang="ko-KR" dirty="0" err="1"/>
              <a:t>i</a:t>
            </a:r>
            <a:r>
              <a:rPr lang="en-US" altLang="ko-KR" dirty="0">
                <a:solidFill>
                  <a:schemeClr val="dk1"/>
                </a:solidFill>
              </a:rPr>
              <a:t> = </a:t>
            </a:r>
            <a:r>
              <a:rPr lang="en-US" altLang="ko-KR" dirty="0"/>
              <a:t>0 </a:t>
            </a:r>
            <a:endParaRPr lang="ko-KR" altLang="en-US" dirty="0">
              <a:solidFill>
                <a:schemeClr val="dk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745AD98-9895-4AF8-9DE9-3F88E03D195B}"/>
              </a:ext>
            </a:extLst>
          </p:cNvPr>
          <p:cNvCxnSpPr>
            <a:cxnSpLocks/>
          </p:cNvCxnSpPr>
          <p:nvPr/>
        </p:nvCxnSpPr>
        <p:spPr>
          <a:xfrm>
            <a:off x="9578265" y="1677150"/>
            <a:ext cx="0" cy="4255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ED97FE69-3211-4E1E-9010-765ACB64E20C}"/>
              </a:ext>
            </a:extLst>
          </p:cNvPr>
          <p:cNvSpPr/>
          <p:nvPr/>
        </p:nvSpPr>
        <p:spPr>
          <a:xfrm>
            <a:off x="7315754" y="5910007"/>
            <a:ext cx="2728911" cy="90884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n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CFF32-6C60-40B0-975D-4D213352551B}"/>
              </a:ext>
            </a:extLst>
          </p:cNvPr>
          <p:cNvSpPr txBox="1"/>
          <p:nvPr/>
        </p:nvSpPr>
        <p:spPr>
          <a:xfrm>
            <a:off x="7011094" y="5847249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9CBC97-7D66-4377-96BC-A361DB63D0A8}"/>
              </a:ext>
            </a:extLst>
          </p:cNvPr>
          <p:cNvSpPr txBox="1"/>
          <p:nvPr/>
        </p:nvSpPr>
        <p:spPr>
          <a:xfrm>
            <a:off x="9737074" y="5862133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꺾인 연결선 6">
            <a:extLst>
              <a:ext uri="{FF2B5EF4-FFF2-40B4-BE49-F238E27FC236}">
                <a16:creationId xmlns:a16="http://schemas.microsoft.com/office/drawing/2014/main" id="{439B2B49-D11E-448B-A846-AA44BA46D9A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0044665" y="2148460"/>
            <a:ext cx="904690" cy="4215970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1C195E-7E92-4608-A3E8-D3F909DD6CDD}"/>
              </a:ext>
            </a:extLst>
          </p:cNvPr>
          <p:cNvSpPr/>
          <p:nvPr/>
        </p:nvSpPr>
        <p:spPr>
          <a:xfrm>
            <a:off x="7200565" y="3944031"/>
            <a:ext cx="2875720" cy="50790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t2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 algn="ctr"/>
            <a:r>
              <a:rPr lang="en-US" altLang="ko-KR" sz="1600" dirty="0"/>
              <a:t>t1</a:t>
            </a:r>
            <a:r>
              <a:rPr lang="ko-KR" altLang="en-US" sz="1600" dirty="0"/>
              <a:t>에 저장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C6874B-0838-4D40-89D6-79A3CAA0164D}"/>
              </a:ext>
            </a:extLst>
          </p:cNvPr>
          <p:cNvCxnSpPr>
            <a:cxnSpLocks/>
          </p:cNvCxnSpPr>
          <p:nvPr/>
        </p:nvCxnSpPr>
        <p:spPr>
          <a:xfrm flipH="1">
            <a:off x="8658991" y="3600812"/>
            <a:ext cx="2" cy="294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0003731-AF0A-407F-9591-0C068B3BC97F}"/>
              </a:ext>
            </a:extLst>
          </p:cNvPr>
          <p:cNvCxnSpPr>
            <a:cxnSpLocks/>
          </p:cNvCxnSpPr>
          <p:nvPr/>
        </p:nvCxnSpPr>
        <p:spPr>
          <a:xfrm flipH="1">
            <a:off x="8668487" y="4498905"/>
            <a:ext cx="1" cy="404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꺾인 연결선 13">
            <a:extLst>
              <a:ext uri="{FF2B5EF4-FFF2-40B4-BE49-F238E27FC236}">
                <a16:creationId xmlns:a16="http://schemas.microsoft.com/office/drawing/2014/main" id="{4738B9AB-A79E-4DCC-8E50-EB532412D2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53223" y="2169328"/>
            <a:ext cx="2405196" cy="468388"/>
          </a:xfrm>
          <a:prstGeom prst="bentConnector3">
            <a:avLst>
              <a:gd name="adj1" fmla="val 9650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E2ECCF-F2BE-438F-B010-BE2DB9DC60DD}"/>
              </a:ext>
            </a:extLst>
          </p:cNvPr>
          <p:cNvSpPr/>
          <p:nvPr/>
        </p:nvSpPr>
        <p:spPr>
          <a:xfrm>
            <a:off x="7186148" y="3093599"/>
            <a:ext cx="2875720" cy="48290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t1 + t2</a:t>
            </a:r>
            <a:r>
              <a:rPr lang="ko-KR" altLang="en-US" sz="1600" dirty="0"/>
              <a:t>를 </a:t>
            </a:r>
            <a:endParaRPr lang="en-US" altLang="ko-KR" sz="1600" dirty="0"/>
          </a:p>
          <a:p>
            <a:pPr algn="ctr"/>
            <a:r>
              <a:rPr lang="en-US" altLang="ko-KR" sz="1600" dirty="0"/>
              <a:t>temp</a:t>
            </a:r>
            <a:r>
              <a:rPr lang="ko-KR" altLang="en-US" sz="1600" dirty="0"/>
              <a:t>에 저장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8CEE93-4D81-4DDB-B2C1-39A132BE8FF5}"/>
              </a:ext>
            </a:extLst>
          </p:cNvPr>
          <p:cNvCxnSpPr>
            <a:cxnSpLocks/>
          </p:cNvCxnSpPr>
          <p:nvPr/>
        </p:nvCxnSpPr>
        <p:spPr>
          <a:xfrm flipH="1">
            <a:off x="6550823" y="6364430"/>
            <a:ext cx="764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62059883-843F-4A3C-95C8-996ED92DEB9A}"/>
              </a:ext>
            </a:extLst>
          </p:cNvPr>
          <p:cNvSpPr/>
          <p:nvPr/>
        </p:nvSpPr>
        <p:spPr>
          <a:xfrm>
            <a:off x="3915411" y="6147056"/>
            <a:ext cx="2269917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E7D137-2622-4760-898C-7225DFA05552}"/>
              </a:ext>
            </a:extLst>
          </p:cNvPr>
          <p:cNvSpPr/>
          <p:nvPr/>
        </p:nvSpPr>
        <p:spPr>
          <a:xfrm>
            <a:off x="7238726" y="4965622"/>
            <a:ext cx="2875720" cy="50790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temp</a:t>
            </a:r>
            <a:r>
              <a:rPr lang="ko-KR" altLang="en-US" sz="1600" dirty="0"/>
              <a:t>를</a:t>
            </a:r>
            <a:endParaRPr lang="en-US" altLang="ko-KR" sz="1600" dirty="0"/>
          </a:p>
          <a:p>
            <a:pPr algn="ctr"/>
            <a:r>
              <a:rPr lang="en-US" altLang="ko-KR" sz="1600" dirty="0"/>
              <a:t>t2</a:t>
            </a:r>
            <a:r>
              <a:rPr lang="ko-KR" altLang="en-US" sz="1600" dirty="0"/>
              <a:t>에 저장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73CED67-048B-42DB-8E3C-6CB0E3C2C038}"/>
              </a:ext>
            </a:extLst>
          </p:cNvPr>
          <p:cNvCxnSpPr>
            <a:cxnSpLocks/>
          </p:cNvCxnSpPr>
          <p:nvPr/>
        </p:nvCxnSpPr>
        <p:spPr>
          <a:xfrm>
            <a:off x="8676586" y="5519734"/>
            <a:ext cx="0" cy="344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243E89BC-ADCA-451C-8039-219C9A521161}"/>
              </a:ext>
            </a:extLst>
          </p:cNvPr>
          <p:cNvSpPr/>
          <p:nvPr/>
        </p:nvSpPr>
        <p:spPr>
          <a:xfrm>
            <a:off x="7485704" y="2266097"/>
            <a:ext cx="2269917" cy="496056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t1</a:t>
            </a:r>
            <a:endParaRPr lang="ko-KR" altLang="en-US" sz="20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0A081E-CBF4-44FC-89CF-0CC3571FC91F}"/>
              </a:ext>
            </a:extLst>
          </p:cNvPr>
          <p:cNvCxnSpPr>
            <a:cxnSpLocks/>
          </p:cNvCxnSpPr>
          <p:nvPr/>
        </p:nvCxnSpPr>
        <p:spPr>
          <a:xfrm flipH="1">
            <a:off x="8620659" y="2752913"/>
            <a:ext cx="2" cy="2946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749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양의 정수를 하나 입력 받은 후에 이 숫자만큼의 높이를 갖는 이등변삼각형을 </a:t>
            </a:r>
            <a:r>
              <a:rPr lang="en-US" altLang="ko-KR" dirty="0"/>
              <a:t>'*' </a:t>
            </a:r>
            <a:r>
              <a:rPr lang="ko-KR" altLang="en-US" dirty="0"/>
              <a:t>문자로 화면에 출력하라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</a:t>
            </a:r>
            <a:r>
              <a:rPr lang="en-US" altLang="ko-KR" dirty="0"/>
              <a:t>10</a:t>
            </a:r>
            <a:r>
              <a:rPr lang="ko-KR" altLang="en-US" dirty="0"/>
              <a:t>을 입력하면 첫 줄에는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 dirty="0"/>
              <a:t>, 2</a:t>
            </a:r>
            <a:r>
              <a:rPr lang="ko-KR" altLang="en-US" dirty="0"/>
              <a:t>번째 줄에는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3</a:t>
            </a:r>
            <a:r>
              <a:rPr lang="ko-KR" altLang="en-US" dirty="0"/>
              <a:t>번째 줄에는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, ..., 10</a:t>
            </a:r>
            <a:r>
              <a:rPr lang="ko-KR" altLang="en-US" dirty="0"/>
              <a:t>번째 줄에는 </a:t>
            </a:r>
            <a:r>
              <a:rPr lang="en-US" altLang="ko-KR" dirty="0"/>
              <a:t>19</a:t>
            </a:r>
            <a:r>
              <a:rPr lang="ko-KR" altLang="en-US" dirty="0"/>
              <a:t>개의 </a:t>
            </a:r>
            <a:r>
              <a:rPr lang="en-US" altLang="ko-KR" dirty="0"/>
              <a:t>'*' </a:t>
            </a:r>
            <a:r>
              <a:rPr lang="ko-KR" altLang="en-US" dirty="0"/>
              <a:t>을 가운데 정렬한 모습으로 출력하는 것이다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       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CC2D5E-99FC-4D89-B99F-225E8AEFE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586" y="4190921"/>
            <a:ext cx="3200677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09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12, </a:t>
            </a:r>
            <a:r>
              <a:rPr lang="ko-KR" altLang="en-US" dirty="0"/>
              <a:t>간단히 기술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778317"/>
              </p:ext>
            </p:extLst>
          </p:nvPr>
        </p:nvGraphicFramePr>
        <p:xfrm>
          <a:off x="1785530" y="1690688"/>
          <a:ext cx="8128000" cy="437220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양의 정수를 입력 받는다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(n)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(height * 2 – 1)</a:t>
                      </a:r>
                      <a:r>
                        <a:rPr lang="ko-KR" altLang="en-US" dirty="0"/>
                        <a:t>를 변수</a:t>
                      </a:r>
                      <a:r>
                        <a:rPr lang="en-US" altLang="ko-KR" dirty="0"/>
                        <a:t>( blank)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(paint)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로 초기화한다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전체 반복문은 높이만큼 반복한다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부분 </a:t>
                      </a:r>
                      <a:r>
                        <a:rPr lang="ko-KR" altLang="en-US" dirty="0" err="1"/>
                        <a:t>반복문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먼저 부분으로 공백을 출력하는 반복문은 </a:t>
                      </a:r>
                      <a:r>
                        <a:rPr lang="en-US" altLang="ko-KR" dirty="0"/>
                        <a:t>blank</a:t>
                      </a:r>
                      <a:r>
                        <a:rPr lang="ko-KR" altLang="en-US" dirty="0"/>
                        <a:t>만큼 반복한다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“*”</a:t>
                      </a:r>
                      <a:r>
                        <a:rPr lang="ko-KR" altLang="en-US" dirty="0"/>
                        <a:t>을 출력하는 반복문은 </a:t>
                      </a:r>
                      <a:r>
                        <a:rPr lang="en-US" altLang="ko-KR" dirty="0"/>
                        <a:t>paint</a:t>
                      </a:r>
                      <a:r>
                        <a:rPr lang="ko-KR" altLang="en-US" dirty="0"/>
                        <a:t>만큼 반복한다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다시 부분으로 공백을 출력하는 반복문은 </a:t>
                      </a:r>
                      <a:r>
                        <a:rPr lang="en-US" altLang="ko-KR" dirty="0"/>
                        <a:t>blank</a:t>
                      </a:r>
                      <a:r>
                        <a:rPr lang="ko-KR" altLang="en-US" dirty="0"/>
                        <a:t>만큼 반복한다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부분 반복문을 나오며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개항해주고 </a:t>
                      </a:r>
                      <a:r>
                        <a:rPr lang="en-US" altLang="ko-KR" dirty="0"/>
                        <a:t>blank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만큼 감소시키고 </a:t>
                      </a:r>
                      <a:r>
                        <a:rPr lang="en-US" altLang="ko-KR" dirty="0"/>
                        <a:t>paint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만큼 증가시킨다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 “</a:t>
                      </a:r>
                      <a:r>
                        <a:rPr lang="ko-KR" altLang="en-US" dirty="0"/>
                        <a:t>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화면에 출력한다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“*”</a:t>
                      </a:r>
                      <a:r>
                        <a:rPr lang="ko-KR" altLang="en-US" dirty="0"/>
                        <a:t>을 화면에 출력한다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“\n”</a:t>
                      </a:r>
                      <a:r>
                        <a:rPr lang="ko-KR" altLang="en-US" dirty="0"/>
                        <a:t>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133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16" y="398551"/>
            <a:ext cx="10515600" cy="1325563"/>
          </a:xfrm>
        </p:spPr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12,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714D469-859D-4B88-B353-50C25E1F04D2}"/>
              </a:ext>
            </a:extLst>
          </p:cNvPr>
          <p:cNvGrpSpPr/>
          <p:nvPr/>
        </p:nvGrpSpPr>
        <p:grpSpPr>
          <a:xfrm>
            <a:off x="545404" y="1303404"/>
            <a:ext cx="5737116" cy="1939202"/>
            <a:chOff x="3949913" y="2264404"/>
            <a:chExt cx="6097959" cy="1939202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1CCF4C99-EE6F-4EB4-A1F5-7564E2A71C21}"/>
                </a:ext>
              </a:extLst>
            </p:cNvPr>
            <p:cNvSpPr/>
            <p:nvPr/>
          </p:nvSpPr>
          <p:spPr>
            <a:xfrm>
              <a:off x="3949913" y="3705940"/>
              <a:ext cx="2597813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F8C4AA1-C5CE-4C31-915E-BF08672A1AF8}"/>
                </a:ext>
              </a:extLst>
            </p:cNvPr>
            <p:cNvCxnSpPr>
              <a:cxnSpLocks/>
            </p:cNvCxnSpPr>
            <p:nvPr/>
          </p:nvCxnSpPr>
          <p:spPr>
            <a:xfrm>
              <a:off x="6701925" y="3997503"/>
              <a:ext cx="48941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B600F44-E328-4E67-840D-99477E41208A}"/>
                </a:ext>
              </a:extLst>
            </p:cNvPr>
            <p:cNvCxnSpPr>
              <a:cxnSpLocks/>
            </p:cNvCxnSpPr>
            <p:nvPr/>
          </p:nvCxnSpPr>
          <p:spPr>
            <a:xfrm>
              <a:off x="9448614" y="2264404"/>
              <a:ext cx="59925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D0BFB3-F65D-4C9B-B95A-284083FDDA07}"/>
              </a:ext>
            </a:extLst>
          </p:cNvPr>
          <p:cNvSpPr/>
          <p:nvPr/>
        </p:nvSpPr>
        <p:spPr>
          <a:xfrm>
            <a:off x="6743661" y="4048688"/>
            <a:ext cx="2875720" cy="50790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(height * 2 – 1)</a:t>
            </a:r>
            <a:r>
              <a:rPr lang="ko-KR" altLang="en-US" sz="1600" dirty="0"/>
              <a:t>를 </a:t>
            </a:r>
            <a:r>
              <a:rPr lang="en-US" altLang="ko-KR" sz="1600" dirty="0"/>
              <a:t> </a:t>
            </a:r>
          </a:p>
          <a:p>
            <a:pPr algn="ctr"/>
            <a:r>
              <a:rPr lang="en-US" altLang="ko-KR" sz="1600" dirty="0"/>
              <a:t>blank</a:t>
            </a:r>
            <a:r>
              <a:rPr lang="ko-KR" altLang="en-US" sz="1600" dirty="0"/>
              <a:t>에 저장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5974CDE-B922-4030-BA94-66838951C9C0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181521" y="4556597"/>
            <a:ext cx="0" cy="521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3DFA274-52CF-45FE-8D8A-C5BAF82A1116}"/>
              </a:ext>
            </a:extLst>
          </p:cNvPr>
          <p:cNvCxnSpPr>
            <a:cxnSpLocks/>
          </p:cNvCxnSpPr>
          <p:nvPr/>
        </p:nvCxnSpPr>
        <p:spPr>
          <a:xfrm>
            <a:off x="8177415" y="5312196"/>
            <a:ext cx="1" cy="324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육각형 30">
            <a:extLst>
              <a:ext uri="{FF2B5EF4-FFF2-40B4-BE49-F238E27FC236}">
                <a16:creationId xmlns:a16="http://schemas.microsoft.com/office/drawing/2014/main" id="{D2CE5180-02DE-4EFA-969C-05AB5A9F6277}"/>
              </a:ext>
            </a:extLst>
          </p:cNvPr>
          <p:cNvSpPr/>
          <p:nvPr/>
        </p:nvSpPr>
        <p:spPr>
          <a:xfrm>
            <a:off x="7601580" y="2529296"/>
            <a:ext cx="2017801" cy="705199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paint</a:t>
            </a:r>
            <a:r>
              <a:rPr lang="en-US" altLang="ko-KR" sz="2400" dirty="0">
                <a:solidFill>
                  <a:schemeClr val="dk1"/>
                </a:solidFill>
              </a:rPr>
              <a:t> = </a:t>
            </a:r>
            <a:r>
              <a:rPr lang="en-US" altLang="ko-KR" sz="2400" dirty="0"/>
              <a:t>1 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38" name="육각형 37">
            <a:extLst>
              <a:ext uri="{FF2B5EF4-FFF2-40B4-BE49-F238E27FC236}">
                <a16:creationId xmlns:a16="http://schemas.microsoft.com/office/drawing/2014/main" id="{92B3F64B-4E3E-4EB2-A05B-FCD6F2CC4223}"/>
              </a:ext>
            </a:extLst>
          </p:cNvPr>
          <p:cNvSpPr/>
          <p:nvPr/>
        </p:nvSpPr>
        <p:spPr>
          <a:xfrm>
            <a:off x="7102143" y="4776806"/>
            <a:ext cx="2017801" cy="496057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i</a:t>
            </a:r>
            <a:r>
              <a:rPr lang="en-US" altLang="ko-KR" sz="2400" dirty="0">
                <a:solidFill>
                  <a:schemeClr val="dk1"/>
                </a:solidFill>
              </a:rPr>
              <a:t> = </a:t>
            </a:r>
            <a:r>
              <a:rPr lang="en-US" altLang="ko-KR" sz="2400" dirty="0"/>
              <a:t>1 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79" name="순서도: 데이터 78">
            <a:extLst>
              <a:ext uri="{FF2B5EF4-FFF2-40B4-BE49-F238E27FC236}">
                <a16:creationId xmlns:a16="http://schemas.microsoft.com/office/drawing/2014/main" id="{7C88719B-F1FD-4409-A18F-B3F9322FB163}"/>
              </a:ext>
            </a:extLst>
          </p:cNvPr>
          <p:cNvSpPr/>
          <p:nvPr/>
        </p:nvSpPr>
        <p:spPr>
          <a:xfrm>
            <a:off x="3740093" y="2641174"/>
            <a:ext cx="2654516" cy="579938"/>
          </a:xfrm>
          <a:prstGeom prst="flowChartInputOutpu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양의 정수 입력</a:t>
            </a:r>
            <a:endParaRPr lang="en-US" altLang="ko-KR" sz="1600" dirty="0"/>
          </a:p>
          <a:p>
            <a:pPr algn="ctr"/>
            <a:r>
              <a:rPr lang="en-US" altLang="ko-KR" sz="1600" dirty="0"/>
              <a:t>n</a:t>
            </a:r>
            <a:r>
              <a:rPr lang="ko-KR" altLang="en-US" sz="1600" dirty="0"/>
              <a:t>에 저장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374642F5-2F7C-4729-A4FB-3E77A3F8E4FF}"/>
              </a:ext>
            </a:extLst>
          </p:cNvPr>
          <p:cNvCxnSpPr>
            <a:cxnSpLocks/>
          </p:cNvCxnSpPr>
          <p:nvPr/>
        </p:nvCxnSpPr>
        <p:spPr>
          <a:xfrm flipV="1">
            <a:off x="6743661" y="2943917"/>
            <a:ext cx="647725" cy="14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DB42CB8-C5D4-4EB3-A5EB-2BDD7B22D6C1}"/>
              </a:ext>
            </a:extLst>
          </p:cNvPr>
          <p:cNvCxnSpPr>
            <a:cxnSpLocks/>
          </p:cNvCxnSpPr>
          <p:nvPr/>
        </p:nvCxnSpPr>
        <p:spPr>
          <a:xfrm>
            <a:off x="8280978" y="3325744"/>
            <a:ext cx="0" cy="524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C4D583A6-25DF-4163-90A7-D7CC6405FB94}"/>
              </a:ext>
            </a:extLst>
          </p:cNvPr>
          <p:cNvSpPr/>
          <p:nvPr/>
        </p:nvSpPr>
        <p:spPr>
          <a:xfrm>
            <a:off x="7653954" y="5496092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CC1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75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1, flowchart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BD9ED0E-AFDF-4308-B72B-6C147F96514E}"/>
              </a:ext>
            </a:extLst>
          </p:cNvPr>
          <p:cNvGrpSpPr/>
          <p:nvPr/>
        </p:nvGrpSpPr>
        <p:grpSpPr>
          <a:xfrm>
            <a:off x="987251" y="1522695"/>
            <a:ext cx="7126947" cy="5194493"/>
            <a:chOff x="1886424" y="1593034"/>
            <a:chExt cx="7126947" cy="51944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49C2F04-E8A6-4B5C-AF22-FE2D5AE5B898}"/>
                </a:ext>
              </a:extLst>
            </p:cNvPr>
            <p:cNvSpPr/>
            <p:nvPr/>
          </p:nvSpPr>
          <p:spPr>
            <a:xfrm>
              <a:off x="5289388" y="6132846"/>
              <a:ext cx="2875720" cy="654681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15%</a:t>
              </a:r>
              <a:r>
                <a:rPr lang="ko-KR" altLang="en-US" sz="1600" dirty="0"/>
                <a:t>를 </a:t>
              </a:r>
              <a:r>
                <a:rPr lang="en-US" altLang="ko-KR" sz="1600" dirty="0" smtClean="0"/>
                <a:t>0.15</a:t>
              </a:r>
              <a:r>
                <a:rPr lang="ko-KR" altLang="en-US" sz="1600" dirty="0"/>
                <a:t>로 변수</a:t>
              </a:r>
              <a:r>
                <a:rPr lang="en-US" altLang="ko-KR" sz="1600" dirty="0"/>
                <a:t>discount</a:t>
              </a:r>
              <a:r>
                <a:rPr lang="ko-KR" altLang="en-US" sz="1600" dirty="0"/>
                <a:t>에 저장</a:t>
              </a:r>
              <a:endParaRPr lang="en-US" altLang="ko-KR" sz="16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243C60-607E-4435-9BDA-9CCF22E02C33}"/>
                </a:ext>
              </a:extLst>
            </p:cNvPr>
            <p:cNvSpPr/>
            <p:nvPr/>
          </p:nvSpPr>
          <p:spPr>
            <a:xfrm>
              <a:off x="3565781" y="4683837"/>
              <a:ext cx="2875720" cy="661142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20%</a:t>
              </a:r>
              <a:r>
                <a:rPr lang="ko-KR" altLang="en-US" sz="1600" dirty="0">
                  <a:solidFill>
                    <a:schemeClr val="tx1"/>
                  </a:solidFill>
                </a:rPr>
                <a:t>를 </a:t>
              </a:r>
              <a:r>
                <a:rPr lang="en-US" altLang="ko-KR" sz="1600" dirty="0">
                  <a:solidFill>
                    <a:schemeClr val="tx1"/>
                  </a:solidFill>
                </a:rPr>
                <a:t>0.2</a:t>
              </a:r>
              <a:r>
                <a:rPr lang="ko-KR" altLang="en-US" sz="1600" dirty="0">
                  <a:solidFill>
                    <a:schemeClr val="tx1"/>
                  </a:solidFill>
                </a:rPr>
                <a:t>로 </a:t>
              </a:r>
              <a:r>
                <a:rPr lang="ko-KR" altLang="en-US" sz="1600" dirty="0"/>
                <a:t>변수</a:t>
              </a:r>
              <a:r>
                <a:rPr lang="en-US" altLang="ko-KR" sz="1600" dirty="0"/>
                <a:t>discount</a:t>
              </a:r>
              <a:r>
                <a:rPr lang="ko-KR" altLang="en-US" sz="1600" dirty="0"/>
                <a:t>에 저장</a:t>
              </a:r>
              <a:endParaRPr lang="en-US" altLang="ko-KR" sz="1600" dirty="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4AA20D-1586-48BF-A716-98D7E0F7666D}"/>
                </a:ext>
              </a:extLst>
            </p:cNvPr>
            <p:cNvGrpSpPr/>
            <p:nvPr/>
          </p:nvGrpSpPr>
          <p:grpSpPr>
            <a:xfrm>
              <a:off x="1886424" y="1593034"/>
              <a:ext cx="6789915" cy="1424608"/>
              <a:chOff x="1886424" y="1593034"/>
              <a:chExt cx="6789915" cy="1424608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839AA515-A5E7-437F-991A-71BF552BAC95}"/>
                  </a:ext>
                </a:extLst>
              </p:cNvPr>
              <p:cNvGrpSpPr/>
              <p:nvPr/>
            </p:nvGrpSpPr>
            <p:grpSpPr>
              <a:xfrm>
                <a:off x="1886424" y="1593034"/>
                <a:ext cx="3517723" cy="1424608"/>
                <a:chOff x="3266854" y="1511074"/>
                <a:chExt cx="3517723" cy="1424608"/>
              </a:xfrm>
            </p:grpSpPr>
            <p:sp>
              <p:nvSpPr>
                <p:cNvPr id="5" name="순서도: 수행의 시작/종료 4">
                  <a:extLst>
                    <a:ext uri="{FF2B5EF4-FFF2-40B4-BE49-F238E27FC236}">
                      <a16:creationId xmlns:a16="http://schemas.microsoft.com/office/drawing/2014/main" id="{BF4AE15F-F758-4F5A-9354-267C00182B50}"/>
                    </a:ext>
                  </a:extLst>
                </p:cNvPr>
                <p:cNvSpPr/>
                <p:nvPr/>
              </p:nvSpPr>
              <p:spPr>
                <a:xfrm>
                  <a:off x="3377227" y="1511074"/>
                  <a:ext cx="2875720" cy="497666"/>
                </a:xfrm>
                <a:prstGeom prst="flowChartTerminator">
                  <a:avLst/>
                </a:prstGeom>
                <a:ln w="381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START</a:t>
                  </a:r>
                  <a:endParaRPr lang="ko-KR" altLang="en-US" sz="2400" dirty="0"/>
                </a:p>
              </p:txBody>
            </p:sp>
            <p:cxnSp>
              <p:nvCxnSpPr>
                <p:cNvPr id="6" name="직선 화살표 연결선 5">
                  <a:extLst>
                    <a:ext uri="{FF2B5EF4-FFF2-40B4-BE49-F238E27FC236}">
                      <a16:creationId xmlns:a16="http://schemas.microsoft.com/office/drawing/2014/main" id="{26DE4660-232D-45B1-894F-E344D4F9BCD6}"/>
                    </a:ext>
                  </a:extLst>
                </p:cNvPr>
                <p:cNvCxnSpPr/>
                <p:nvPr/>
              </p:nvCxnSpPr>
              <p:spPr>
                <a:xfrm>
                  <a:off x="4791896" y="2052551"/>
                  <a:ext cx="0" cy="21357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" name="순서도: 데이터 7">
                  <a:extLst>
                    <a:ext uri="{FF2B5EF4-FFF2-40B4-BE49-F238E27FC236}">
                      <a16:creationId xmlns:a16="http://schemas.microsoft.com/office/drawing/2014/main" id="{BEA6DF98-68B2-4D2F-B20B-1CC358E3CCB1}"/>
                    </a:ext>
                  </a:extLst>
                </p:cNvPr>
                <p:cNvSpPr/>
                <p:nvPr/>
              </p:nvSpPr>
              <p:spPr>
                <a:xfrm>
                  <a:off x="3266854" y="2280655"/>
                  <a:ext cx="3050079" cy="655027"/>
                </a:xfrm>
                <a:prstGeom prst="flowChartInputOutput">
                  <a:avLst/>
                </a:prstGeom>
                <a:ln w="381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/>
                    <a:t>고객등급번호 입력</a:t>
                  </a:r>
                  <a:r>
                    <a:rPr lang="en-US" altLang="ko-KR" sz="1600" dirty="0"/>
                    <a:t>, class</a:t>
                  </a:r>
                  <a:r>
                    <a:rPr lang="ko-KR" altLang="en-US" sz="1600" dirty="0"/>
                    <a:t>에 저장</a:t>
                  </a:r>
                  <a:endParaRPr lang="ko-KR" altLang="en-US" sz="1600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371DC801-E9E4-4128-AA1C-66E3E22FB1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15232" y="2608575"/>
                  <a:ext cx="36934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순서도: 데이터 15">
                <a:extLst>
                  <a:ext uri="{FF2B5EF4-FFF2-40B4-BE49-F238E27FC236}">
                    <a16:creationId xmlns:a16="http://schemas.microsoft.com/office/drawing/2014/main" id="{8F1035CB-5D76-4EA3-8692-D934FB961D7C}"/>
                  </a:ext>
                </a:extLst>
              </p:cNvPr>
              <p:cNvSpPr/>
              <p:nvPr/>
            </p:nvSpPr>
            <p:spPr>
              <a:xfrm>
                <a:off x="5626260" y="2348082"/>
                <a:ext cx="3050079" cy="655028"/>
              </a:xfrm>
              <a:prstGeom prst="flowChartInputOutpu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구매금액 입력</a:t>
                </a:r>
                <a:r>
                  <a:rPr lang="en-US" altLang="ko-KR" sz="1600" dirty="0"/>
                  <a:t>, sum</a:t>
                </a:r>
                <a:r>
                  <a:rPr lang="ko-KR" altLang="en-US" sz="1600" dirty="0"/>
                  <a:t>에 저장</a:t>
                </a:r>
                <a:endParaRPr lang="ko-KR" altLang="en-US" sz="16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F911417C-2693-4C08-A938-0ACF378969C7}"/>
                </a:ext>
              </a:extLst>
            </p:cNvPr>
            <p:cNvSpPr/>
            <p:nvPr/>
          </p:nvSpPr>
          <p:spPr>
            <a:xfrm>
              <a:off x="5406761" y="3290193"/>
              <a:ext cx="3064484" cy="1189856"/>
            </a:xfrm>
            <a:prstGeom prst="flowChartDecision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== 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F9C234-6B0F-4BD8-BE09-AF1D93FB1AB3}"/>
                </a:ext>
              </a:extLst>
            </p:cNvPr>
            <p:cNvSpPr txBox="1"/>
            <p:nvPr/>
          </p:nvSpPr>
          <p:spPr>
            <a:xfrm>
              <a:off x="8514516" y="3357181"/>
              <a:ext cx="498855" cy="369332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3CB66B-A107-41B7-A17D-EE72E6CDC4AC}"/>
                </a:ext>
              </a:extLst>
            </p:cNvPr>
            <p:cNvSpPr txBox="1"/>
            <p:nvPr/>
          </p:nvSpPr>
          <p:spPr>
            <a:xfrm>
              <a:off x="5003641" y="3357181"/>
              <a:ext cx="515462" cy="369332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Yes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23F64C7-A698-4D15-98F0-2ABCC07F4B4D}"/>
                </a:ext>
              </a:extLst>
            </p:cNvPr>
            <p:cNvCxnSpPr>
              <a:cxnSpLocks/>
            </p:cNvCxnSpPr>
            <p:nvPr/>
          </p:nvCxnSpPr>
          <p:spPr>
            <a:xfrm>
              <a:off x="8668755" y="5134484"/>
              <a:ext cx="3446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6" name="꺾인 연결선 13">
            <a:extLst>
              <a:ext uri="{FF2B5EF4-FFF2-40B4-BE49-F238E27FC236}">
                <a16:creationId xmlns:a16="http://schemas.microsoft.com/office/drawing/2014/main" id="{A0B2D917-9299-469D-9CE1-FAA72D90C202}"/>
              </a:ext>
            </a:extLst>
          </p:cNvPr>
          <p:cNvCxnSpPr/>
          <p:nvPr/>
        </p:nvCxnSpPr>
        <p:spPr>
          <a:xfrm rot="10800000" flipV="1">
            <a:off x="4395607" y="3819204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23F4E9-79CE-4375-8582-E6FBF28C9CC8}"/>
              </a:ext>
            </a:extLst>
          </p:cNvPr>
          <p:cNvCxnSpPr/>
          <p:nvPr/>
        </p:nvCxnSpPr>
        <p:spPr>
          <a:xfrm>
            <a:off x="6024912" y="2952608"/>
            <a:ext cx="0" cy="213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C8FF9640-74A2-417B-BAFA-566281697A05}"/>
              </a:ext>
            </a:extLst>
          </p:cNvPr>
          <p:cNvSpPr/>
          <p:nvPr/>
        </p:nvSpPr>
        <p:spPr>
          <a:xfrm>
            <a:off x="6137628" y="4666953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== 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BA0E4-F578-4D19-8124-DB9EE7F71937}"/>
              </a:ext>
            </a:extLst>
          </p:cNvPr>
          <p:cNvSpPr txBox="1"/>
          <p:nvPr/>
        </p:nvSpPr>
        <p:spPr>
          <a:xfrm>
            <a:off x="9054091" y="4714551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0FEBF-3267-4528-9077-E344DC9841B8}"/>
              </a:ext>
            </a:extLst>
          </p:cNvPr>
          <p:cNvSpPr txBox="1"/>
          <p:nvPr/>
        </p:nvSpPr>
        <p:spPr>
          <a:xfrm>
            <a:off x="5838268" y="4800571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꺾인 연결선 13">
            <a:extLst>
              <a:ext uri="{FF2B5EF4-FFF2-40B4-BE49-F238E27FC236}">
                <a16:creationId xmlns:a16="http://schemas.microsoft.com/office/drawing/2014/main" id="{27CAB192-9B43-4E23-81B7-B5C502BB9BAD}"/>
              </a:ext>
            </a:extLst>
          </p:cNvPr>
          <p:cNvCxnSpPr/>
          <p:nvPr/>
        </p:nvCxnSpPr>
        <p:spPr>
          <a:xfrm rot="10800000" flipV="1">
            <a:off x="6044124" y="5272752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꺾인 연결선 6">
            <a:extLst>
              <a:ext uri="{FF2B5EF4-FFF2-40B4-BE49-F238E27FC236}">
                <a16:creationId xmlns:a16="http://schemas.microsoft.com/office/drawing/2014/main" id="{C6A41A46-159E-4612-AB9A-6B672169FFAB}"/>
              </a:ext>
            </a:extLst>
          </p:cNvPr>
          <p:cNvCxnSpPr/>
          <p:nvPr/>
        </p:nvCxnSpPr>
        <p:spPr>
          <a:xfrm>
            <a:off x="7591810" y="3814782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6" name="꺾인 연결선 6">
            <a:extLst>
              <a:ext uri="{FF2B5EF4-FFF2-40B4-BE49-F238E27FC236}">
                <a16:creationId xmlns:a16="http://schemas.microsoft.com/office/drawing/2014/main" id="{C03B0882-3A41-41F5-BF38-57563CFB9801}"/>
              </a:ext>
            </a:extLst>
          </p:cNvPr>
          <p:cNvCxnSpPr/>
          <p:nvPr/>
        </p:nvCxnSpPr>
        <p:spPr>
          <a:xfrm>
            <a:off x="9191548" y="5261881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C9EDEC67-C50D-4AC2-8F44-D2FEAD28A64C}"/>
              </a:ext>
            </a:extLst>
          </p:cNvPr>
          <p:cNvSpPr/>
          <p:nvPr/>
        </p:nvSpPr>
        <p:spPr>
          <a:xfrm>
            <a:off x="8712400" y="5796376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822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육각형 43">
            <a:extLst>
              <a:ext uri="{FF2B5EF4-FFF2-40B4-BE49-F238E27FC236}">
                <a16:creationId xmlns:a16="http://schemas.microsoft.com/office/drawing/2014/main" id="{6FC08623-1560-4792-AB9A-E6C3F74DA1E2}"/>
              </a:ext>
            </a:extLst>
          </p:cNvPr>
          <p:cNvSpPr/>
          <p:nvPr/>
        </p:nvSpPr>
        <p:spPr>
          <a:xfrm>
            <a:off x="7195147" y="1758715"/>
            <a:ext cx="2017801" cy="496057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j</a:t>
            </a:r>
            <a:r>
              <a:rPr lang="en-US" altLang="ko-KR" sz="2400" dirty="0">
                <a:solidFill>
                  <a:schemeClr val="dk1"/>
                </a:solidFill>
              </a:rPr>
              <a:t> = </a:t>
            </a:r>
            <a:r>
              <a:rPr lang="en-US" altLang="ko-KR" sz="2400" dirty="0"/>
              <a:t>1 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C45851C-0FD0-463D-8D4C-0698E042D784}"/>
              </a:ext>
            </a:extLst>
          </p:cNvPr>
          <p:cNvCxnSpPr>
            <a:cxnSpLocks/>
          </p:cNvCxnSpPr>
          <p:nvPr/>
        </p:nvCxnSpPr>
        <p:spPr>
          <a:xfrm>
            <a:off x="8204047" y="2291845"/>
            <a:ext cx="1" cy="324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895A61B-107E-47C5-8ABE-E0C499C39A15}"/>
              </a:ext>
            </a:extLst>
          </p:cNvPr>
          <p:cNvSpPr/>
          <p:nvPr/>
        </p:nvSpPr>
        <p:spPr>
          <a:xfrm>
            <a:off x="6599420" y="4124940"/>
            <a:ext cx="2875720" cy="50790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 + 1</a:t>
            </a:r>
            <a:r>
              <a:rPr lang="ko-KR" altLang="en-US" sz="1600" dirty="0"/>
              <a:t>을 </a:t>
            </a:r>
            <a:r>
              <a:rPr lang="en-US" altLang="ko-KR" sz="1600" dirty="0"/>
              <a:t> </a:t>
            </a:r>
          </a:p>
          <a:p>
            <a:pPr algn="ctr"/>
            <a:r>
              <a:rPr lang="en-US" altLang="ko-KR" sz="1600" dirty="0">
                <a:solidFill>
                  <a:schemeClr val="dk1"/>
                </a:solidFill>
              </a:rPr>
              <a:t>J</a:t>
            </a:r>
            <a:r>
              <a:rPr lang="ko-KR" altLang="en-US" sz="1600" dirty="0">
                <a:solidFill>
                  <a:schemeClr val="dk1"/>
                </a:solidFill>
              </a:rPr>
              <a:t>에 저장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A704449-348D-4394-ABE1-DA22EDBF7072}"/>
              </a:ext>
            </a:extLst>
          </p:cNvPr>
          <p:cNvCxnSpPr>
            <a:cxnSpLocks/>
          </p:cNvCxnSpPr>
          <p:nvPr/>
        </p:nvCxnSpPr>
        <p:spPr>
          <a:xfrm>
            <a:off x="8137674" y="3770445"/>
            <a:ext cx="1" cy="324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순서도: 판단 49">
            <a:extLst>
              <a:ext uri="{FF2B5EF4-FFF2-40B4-BE49-F238E27FC236}">
                <a16:creationId xmlns:a16="http://schemas.microsoft.com/office/drawing/2014/main" id="{14A0A074-DCDB-4471-B466-DBA803E470B9}"/>
              </a:ext>
            </a:extLst>
          </p:cNvPr>
          <p:cNvSpPr/>
          <p:nvPr/>
        </p:nvSpPr>
        <p:spPr>
          <a:xfrm>
            <a:off x="6989642" y="4920158"/>
            <a:ext cx="2728911" cy="90884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 &gt; blank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484E58-D187-4C8D-8DDE-FDD57E950106}"/>
              </a:ext>
            </a:extLst>
          </p:cNvPr>
          <p:cNvSpPr txBox="1"/>
          <p:nvPr/>
        </p:nvSpPr>
        <p:spPr>
          <a:xfrm>
            <a:off x="6550106" y="4803009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26AF6C-E655-4FDB-A3DE-AAC4D5C91525}"/>
              </a:ext>
            </a:extLst>
          </p:cNvPr>
          <p:cNvSpPr txBox="1"/>
          <p:nvPr/>
        </p:nvSpPr>
        <p:spPr>
          <a:xfrm>
            <a:off x="9689656" y="4803009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8" name="꺾인 연결선 6">
            <a:extLst>
              <a:ext uri="{FF2B5EF4-FFF2-40B4-BE49-F238E27FC236}">
                <a16:creationId xmlns:a16="http://schemas.microsoft.com/office/drawing/2014/main" id="{29A127AB-04A3-4DF5-A044-C62A4D0E67A6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9718553" y="2834695"/>
            <a:ext cx="785858" cy="253988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꺾인 연결선 13">
            <a:extLst>
              <a:ext uri="{FF2B5EF4-FFF2-40B4-BE49-F238E27FC236}">
                <a16:creationId xmlns:a16="http://schemas.microsoft.com/office/drawing/2014/main" id="{68043DCD-FF0C-4910-8727-6408FAB6B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96273" y="2854011"/>
            <a:ext cx="2508138" cy="286091"/>
          </a:xfrm>
          <a:prstGeom prst="bentConnector3">
            <a:avLst>
              <a:gd name="adj1" fmla="val 9813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A6638A4-61DB-487F-BCBC-758D553533C6}"/>
              </a:ext>
            </a:extLst>
          </p:cNvPr>
          <p:cNvCxnSpPr>
            <a:cxnSpLocks/>
          </p:cNvCxnSpPr>
          <p:nvPr/>
        </p:nvCxnSpPr>
        <p:spPr>
          <a:xfrm flipH="1" flipV="1">
            <a:off x="5865517" y="5289490"/>
            <a:ext cx="1173766" cy="4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9CFCF315-38D5-4AE8-9F11-EF87CB05E666}"/>
              </a:ext>
            </a:extLst>
          </p:cNvPr>
          <p:cNvSpPr/>
          <p:nvPr/>
        </p:nvSpPr>
        <p:spPr>
          <a:xfrm>
            <a:off x="799219" y="4707057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CC2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4760A4C-EDEA-4004-8413-66EF9B23E945}"/>
              </a:ext>
            </a:extLst>
          </p:cNvPr>
          <p:cNvCxnSpPr>
            <a:cxnSpLocks/>
          </p:cNvCxnSpPr>
          <p:nvPr/>
        </p:nvCxnSpPr>
        <p:spPr>
          <a:xfrm flipH="1">
            <a:off x="2183819" y="5192998"/>
            <a:ext cx="1127376" cy="18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순서도: 문서 100">
            <a:extLst>
              <a:ext uri="{FF2B5EF4-FFF2-40B4-BE49-F238E27FC236}">
                <a16:creationId xmlns:a16="http://schemas.microsoft.com/office/drawing/2014/main" id="{CE1DF22D-6A9F-4555-94D6-7AB681779BAC}"/>
              </a:ext>
            </a:extLst>
          </p:cNvPr>
          <p:cNvSpPr/>
          <p:nvPr/>
        </p:nvSpPr>
        <p:spPr>
          <a:xfrm>
            <a:off x="6694275" y="3033669"/>
            <a:ext cx="2686011" cy="710354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“ “</a:t>
            </a:r>
            <a:endParaRPr lang="ko-KR" altLang="en-US" sz="2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B15DBDA-49AD-4B34-A87C-EF78D33B816C}"/>
              </a:ext>
            </a:extLst>
          </p:cNvPr>
          <p:cNvSpPr/>
          <p:nvPr/>
        </p:nvSpPr>
        <p:spPr>
          <a:xfrm>
            <a:off x="3468489" y="4934780"/>
            <a:ext cx="2239734" cy="50790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/>
              <a:t>을 </a:t>
            </a:r>
            <a:r>
              <a:rPr lang="en-US" altLang="ko-KR" sz="1600" dirty="0"/>
              <a:t> </a:t>
            </a:r>
          </a:p>
          <a:p>
            <a:pPr algn="ctr"/>
            <a:r>
              <a:rPr lang="en-US" altLang="ko-KR" sz="1600" dirty="0"/>
              <a:t>j</a:t>
            </a:r>
            <a:r>
              <a:rPr lang="ko-KR" altLang="en-US" sz="1600" dirty="0">
                <a:solidFill>
                  <a:schemeClr val="dk1"/>
                </a:solidFill>
              </a:rPr>
              <a:t>에 저장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A4EB107-0FC8-48CC-ACD0-5711B5BB2781}"/>
              </a:ext>
            </a:extLst>
          </p:cNvPr>
          <p:cNvSpPr/>
          <p:nvPr/>
        </p:nvSpPr>
        <p:spPr>
          <a:xfrm>
            <a:off x="3311195" y="1399944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CC3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72" name="순서도: 판단 71">
            <a:extLst>
              <a:ext uri="{FF2B5EF4-FFF2-40B4-BE49-F238E27FC236}">
                <a16:creationId xmlns:a16="http://schemas.microsoft.com/office/drawing/2014/main" id="{688E66F4-3088-4753-BD2D-F5D3E88A9462}"/>
              </a:ext>
            </a:extLst>
          </p:cNvPr>
          <p:cNvSpPr/>
          <p:nvPr/>
        </p:nvSpPr>
        <p:spPr>
          <a:xfrm>
            <a:off x="2540525" y="2842048"/>
            <a:ext cx="2728911" cy="90884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n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E95089C-8396-496E-8903-A81DC902256E}"/>
              </a:ext>
            </a:extLst>
          </p:cNvPr>
          <p:cNvSpPr txBox="1"/>
          <p:nvPr/>
        </p:nvSpPr>
        <p:spPr>
          <a:xfrm>
            <a:off x="2100989" y="2724899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527F225-740F-4467-83FA-966ACED300D7}"/>
              </a:ext>
            </a:extLst>
          </p:cNvPr>
          <p:cNvSpPr txBox="1"/>
          <p:nvPr/>
        </p:nvSpPr>
        <p:spPr>
          <a:xfrm>
            <a:off x="5240539" y="2724899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7" name="꺾인 연결선 6">
            <a:extLst>
              <a:ext uri="{FF2B5EF4-FFF2-40B4-BE49-F238E27FC236}">
                <a16:creationId xmlns:a16="http://schemas.microsoft.com/office/drawing/2014/main" id="{CD01EF31-D661-4C48-958B-4CD84C95F107}"/>
              </a:ext>
            </a:extLst>
          </p:cNvPr>
          <p:cNvCxnSpPr>
            <a:cxnSpLocks/>
            <a:endCxn id="44" idx="3"/>
          </p:cNvCxnSpPr>
          <p:nvPr/>
        </p:nvCxnSpPr>
        <p:spPr>
          <a:xfrm flipV="1">
            <a:off x="5247560" y="2006744"/>
            <a:ext cx="1947587" cy="1291244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2E4D8F67-3F1E-44B3-A711-2079145EF4A5}"/>
              </a:ext>
            </a:extLst>
          </p:cNvPr>
          <p:cNvSpPr/>
          <p:nvPr/>
        </p:nvSpPr>
        <p:spPr>
          <a:xfrm>
            <a:off x="7680585" y="105879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CC1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DF907E0-7BE9-40FC-90D1-358E1FCCD4C8}"/>
              </a:ext>
            </a:extLst>
          </p:cNvPr>
          <p:cNvCxnSpPr>
            <a:cxnSpLocks/>
          </p:cNvCxnSpPr>
          <p:nvPr/>
        </p:nvCxnSpPr>
        <p:spPr>
          <a:xfrm>
            <a:off x="8204046" y="1165888"/>
            <a:ext cx="1" cy="324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AE30816-156B-4DE1-BD5C-D9A799998FF2}"/>
              </a:ext>
            </a:extLst>
          </p:cNvPr>
          <p:cNvCxnSpPr>
            <a:cxnSpLocks/>
          </p:cNvCxnSpPr>
          <p:nvPr/>
        </p:nvCxnSpPr>
        <p:spPr>
          <a:xfrm>
            <a:off x="3910199" y="2459953"/>
            <a:ext cx="1" cy="324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꺾인 연결선 6">
            <a:extLst>
              <a:ext uri="{FF2B5EF4-FFF2-40B4-BE49-F238E27FC236}">
                <a16:creationId xmlns:a16="http://schemas.microsoft.com/office/drawing/2014/main" id="{2DE46EC3-B4AB-4D14-A990-54292A685A2A}"/>
              </a:ext>
            </a:extLst>
          </p:cNvPr>
          <p:cNvCxnSpPr>
            <a:cxnSpLocks/>
            <a:endCxn id="72" idx="1"/>
          </p:cNvCxnSpPr>
          <p:nvPr/>
        </p:nvCxnSpPr>
        <p:spPr>
          <a:xfrm rot="5400000" flipH="1" flipV="1">
            <a:off x="1887798" y="3351103"/>
            <a:ext cx="707358" cy="598095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AEDA22EA-D5FC-49A5-872B-0C6C2399BDD0}"/>
              </a:ext>
            </a:extLst>
          </p:cNvPr>
          <p:cNvSpPr/>
          <p:nvPr/>
        </p:nvSpPr>
        <p:spPr>
          <a:xfrm>
            <a:off x="819282" y="3650150"/>
            <a:ext cx="2269917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98089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타원 98">
            <a:extLst>
              <a:ext uri="{FF2B5EF4-FFF2-40B4-BE49-F238E27FC236}">
                <a16:creationId xmlns:a16="http://schemas.microsoft.com/office/drawing/2014/main" id="{9CFCF315-38D5-4AE8-9F11-EF87CB05E666}"/>
              </a:ext>
            </a:extLst>
          </p:cNvPr>
          <p:cNvSpPr/>
          <p:nvPr/>
        </p:nvSpPr>
        <p:spPr>
          <a:xfrm>
            <a:off x="794803" y="276959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CC2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4760A4C-EDEA-4004-8413-66EF9B23E945}"/>
              </a:ext>
            </a:extLst>
          </p:cNvPr>
          <p:cNvCxnSpPr>
            <a:cxnSpLocks/>
          </p:cNvCxnSpPr>
          <p:nvPr/>
        </p:nvCxnSpPr>
        <p:spPr>
          <a:xfrm>
            <a:off x="2099416" y="784690"/>
            <a:ext cx="97225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CD0A61-C9D1-4ADE-AE76-35C8FD696D70}"/>
              </a:ext>
            </a:extLst>
          </p:cNvPr>
          <p:cNvSpPr/>
          <p:nvPr/>
        </p:nvSpPr>
        <p:spPr>
          <a:xfrm>
            <a:off x="3609312" y="1520784"/>
            <a:ext cx="2875720" cy="50790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 + 1</a:t>
            </a:r>
            <a:r>
              <a:rPr lang="ko-KR" altLang="en-US" sz="1600" dirty="0"/>
              <a:t>을 </a:t>
            </a:r>
            <a:r>
              <a:rPr lang="en-US" altLang="ko-KR" sz="1600" dirty="0"/>
              <a:t> </a:t>
            </a:r>
          </a:p>
          <a:p>
            <a:pPr algn="ctr"/>
            <a:r>
              <a:rPr lang="en-US" altLang="ko-KR" sz="1600" dirty="0">
                <a:solidFill>
                  <a:schemeClr val="dk1"/>
                </a:solidFill>
              </a:rPr>
              <a:t>J</a:t>
            </a:r>
            <a:r>
              <a:rPr lang="ko-KR" altLang="en-US" sz="1600" dirty="0">
                <a:solidFill>
                  <a:schemeClr val="dk1"/>
                </a:solidFill>
              </a:rPr>
              <a:t>에 저장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8F4D0D-76D5-4F61-B570-E64EBE88EE89}"/>
              </a:ext>
            </a:extLst>
          </p:cNvPr>
          <p:cNvCxnSpPr>
            <a:cxnSpLocks/>
          </p:cNvCxnSpPr>
          <p:nvPr/>
        </p:nvCxnSpPr>
        <p:spPr>
          <a:xfrm>
            <a:off x="5147566" y="1166289"/>
            <a:ext cx="1" cy="324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3CB8976F-803B-44A7-A530-3302C59303BF}"/>
              </a:ext>
            </a:extLst>
          </p:cNvPr>
          <p:cNvSpPr/>
          <p:nvPr/>
        </p:nvSpPr>
        <p:spPr>
          <a:xfrm>
            <a:off x="3851383" y="2568185"/>
            <a:ext cx="2728911" cy="90884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 &gt; paint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2D7C4F-BEFF-47A9-B625-C55CDB8713F1}"/>
              </a:ext>
            </a:extLst>
          </p:cNvPr>
          <p:cNvSpPr txBox="1"/>
          <p:nvPr/>
        </p:nvSpPr>
        <p:spPr>
          <a:xfrm>
            <a:off x="3609312" y="2383519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95B57A-E66A-4393-8730-F9FCEA2A71A2}"/>
              </a:ext>
            </a:extLst>
          </p:cNvPr>
          <p:cNvSpPr txBox="1"/>
          <p:nvPr/>
        </p:nvSpPr>
        <p:spPr>
          <a:xfrm>
            <a:off x="6699548" y="2198853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6">
            <a:extLst>
              <a:ext uri="{FF2B5EF4-FFF2-40B4-BE49-F238E27FC236}">
                <a16:creationId xmlns:a16="http://schemas.microsoft.com/office/drawing/2014/main" id="{4E2B8367-8BEC-4034-A0F6-63EA93FE1D06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580294" y="249854"/>
            <a:ext cx="921206" cy="277275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0" name="꺾인 연결선 13">
            <a:extLst>
              <a:ext uri="{FF2B5EF4-FFF2-40B4-BE49-F238E27FC236}">
                <a16:creationId xmlns:a16="http://schemas.microsoft.com/office/drawing/2014/main" id="{540C174B-A668-4B61-8A33-933576650FE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06165" y="249855"/>
            <a:ext cx="2508138" cy="286091"/>
          </a:xfrm>
          <a:prstGeom prst="bentConnector3">
            <a:avLst>
              <a:gd name="adj1" fmla="val 9813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D44FF91D-10F5-4CB1-A900-D7657F0476B1}"/>
              </a:ext>
            </a:extLst>
          </p:cNvPr>
          <p:cNvSpPr/>
          <p:nvPr/>
        </p:nvSpPr>
        <p:spPr>
          <a:xfrm>
            <a:off x="3704167" y="429513"/>
            <a:ext cx="2686011" cy="710354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“ * “</a:t>
            </a:r>
            <a:endParaRPr lang="ko-KR" altLang="en-US" sz="2400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DB4E102-FA92-43D4-9C27-05E836A078A4}"/>
              </a:ext>
            </a:extLst>
          </p:cNvPr>
          <p:cNvCxnSpPr>
            <a:cxnSpLocks/>
          </p:cNvCxnSpPr>
          <p:nvPr/>
        </p:nvCxnSpPr>
        <p:spPr>
          <a:xfrm>
            <a:off x="5147566" y="2058893"/>
            <a:ext cx="1" cy="324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9181DF1-1F47-4660-9C5A-DAC4FC21B8F6}"/>
              </a:ext>
            </a:extLst>
          </p:cNvPr>
          <p:cNvSpPr/>
          <p:nvPr/>
        </p:nvSpPr>
        <p:spPr>
          <a:xfrm>
            <a:off x="6698741" y="4690150"/>
            <a:ext cx="2875720" cy="50790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j + 1</a:t>
            </a:r>
            <a:r>
              <a:rPr lang="ko-KR" altLang="en-US" sz="1600" dirty="0"/>
              <a:t>을 </a:t>
            </a:r>
            <a:r>
              <a:rPr lang="en-US" altLang="ko-KR" sz="1600" dirty="0"/>
              <a:t> </a:t>
            </a:r>
          </a:p>
          <a:p>
            <a:pPr algn="ctr"/>
            <a:r>
              <a:rPr lang="en-US" altLang="ko-KR" sz="1600" dirty="0">
                <a:solidFill>
                  <a:schemeClr val="dk1"/>
                </a:solidFill>
              </a:rPr>
              <a:t>J</a:t>
            </a:r>
            <a:r>
              <a:rPr lang="ko-KR" altLang="en-US" sz="1600" dirty="0">
                <a:solidFill>
                  <a:schemeClr val="dk1"/>
                </a:solidFill>
              </a:rPr>
              <a:t>에 저장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AA3693E-9E8F-4B1F-9532-ABC010DA38F7}"/>
              </a:ext>
            </a:extLst>
          </p:cNvPr>
          <p:cNvCxnSpPr>
            <a:cxnSpLocks/>
          </p:cNvCxnSpPr>
          <p:nvPr/>
        </p:nvCxnSpPr>
        <p:spPr>
          <a:xfrm>
            <a:off x="8236995" y="4335655"/>
            <a:ext cx="1" cy="3242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순서도: 판단 51">
            <a:extLst>
              <a:ext uri="{FF2B5EF4-FFF2-40B4-BE49-F238E27FC236}">
                <a16:creationId xmlns:a16="http://schemas.microsoft.com/office/drawing/2014/main" id="{82B1A29C-AF11-462F-9BBE-A71BB34E2C0D}"/>
              </a:ext>
            </a:extLst>
          </p:cNvPr>
          <p:cNvSpPr/>
          <p:nvPr/>
        </p:nvSpPr>
        <p:spPr>
          <a:xfrm>
            <a:off x="7088963" y="5485368"/>
            <a:ext cx="2728911" cy="90884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 &gt; blank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BE90E7-1703-4461-B6C4-3B72587F7FF6}"/>
              </a:ext>
            </a:extLst>
          </p:cNvPr>
          <p:cNvSpPr txBox="1"/>
          <p:nvPr/>
        </p:nvSpPr>
        <p:spPr>
          <a:xfrm>
            <a:off x="6649427" y="5368219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0EBE65-2761-44F7-897B-726B88C4F5D6}"/>
              </a:ext>
            </a:extLst>
          </p:cNvPr>
          <p:cNvSpPr txBox="1"/>
          <p:nvPr/>
        </p:nvSpPr>
        <p:spPr>
          <a:xfrm>
            <a:off x="9788977" y="5368219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꺾인 연결선 6">
            <a:extLst>
              <a:ext uri="{FF2B5EF4-FFF2-40B4-BE49-F238E27FC236}">
                <a16:creationId xmlns:a16="http://schemas.microsoft.com/office/drawing/2014/main" id="{462E5CA6-CB0D-4367-80BE-A50EE62C244A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9817874" y="3399905"/>
            <a:ext cx="785858" cy="253988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0" name="꺾인 연결선 13">
            <a:extLst>
              <a:ext uri="{FF2B5EF4-FFF2-40B4-BE49-F238E27FC236}">
                <a16:creationId xmlns:a16="http://schemas.microsoft.com/office/drawing/2014/main" id="{24A547D3-8A55-47AD-B43C-E450B2764E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95594" y="3419221"/>
            <a:ext cx="2508138" cy="286091"/>
          </a:xfrm>
          <a:prstGeom prst="bentConnector3">
            <a:avLst>
              <a:gd name="adj1" fmla="val 98138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9D87AFA7-2E2B-4F3E-9429-22D9AA768112}"/>
              </a:ext>
            </a:extLst>
          </p:cNvPr>
          <p:cNvCxnSpPr>
            <a:cxnSpLocks/>
          </p:cNvCxnSpPr>
          <p:nvPr/>
        </p:nvCxnSpPr>
        <p:spPr>
          <a:xfrm flipH="1" flipV="1">
            <a:off x="5964838" y="5854700"/>
            <a:ext cx="1173766" cy="4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타원 64">
            <a:extLst>
              <a:ext uri="{FF2B5EF4-FFF2-40B4-BE49-F238E27FC236}">
                <a16:creationId xmlns:a16="http://schemas.microsoft.com/office/drawing/2014/main" id="{79E182E7-993E-4EAC-AD6A-10739AA1B9EA}"/>
              </a:ext>
            </a:extLst>
          </p:cNvPr>
          <p:cNvSpPr/>
          <p:nvPr/>
        </p:nvSpPr>
        <p:spPr>
          <a:xfrm>
            <a:off x="1198994" y="3093251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CC3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67" name="순서도: 문서 66">
            <a:extLst>
              <a:ext uri="{FF2B5EF4-FFF2-40B4-BE49-F238E27FC236}">
                <a16:creationId xmlns:a16="http://schemas.microsoft.com/office/drawing/2014/main" id="{BC72D213-EA89-4482-A8FE-C40C7E680452}"/>
              </a:ext>
            </a:extLst>
          </p:cNvPr>
          <p:cNvSpPr/>
          <p:nvPr/>
        </p:nvSpPr>
        <p:spPr>
          <a:xfrm>
            <a:off x="6793596" y="3598879"/>
            <a:ext cx="2686011" cy="710354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“ “</a:t>
            </a:r>
            <a:endParaRPr lang="ko-KR" altLang="en-US" sz="2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0176576-A52F-4FFE-A979-F8CD931AB52C}"/>
              </a:ext>
            </a:extLst>
          </p:cNvPr>
          <p:cNvSpPr/>
          <p:nvPr/>
        </p:nvSpPr>
        <p:spPr>
          <a:xfrm>
            <a:off x="8337630" y="2344597"/>
            <a:ext cx="2239734" cy="50790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/>
              <a:t>을 </a:t>
            </a:r>
            <a:r>
              <a:rPr lang="en-US" altLang="ko-KR" sz="1600" dirty="0"/>
              <a:t> </a:t>
            </a:r>
          </a:p>
          <a:p>
            <a:pPr algn="ctr"/>
            <a:r>
              <a:rPr lang="en-US" altLang="ko-KR" sz="1600" dirty="0"/>
              <a:t>j</a:t>
            </a:r>
            <a:r>
              <a:rPr lang="ko-KR" altLang="en-US" sz="1600" dirty="0">
                <a:solidFill>
                  <a:schemeClr val="dk1"/>
                </a:solidFill>
              </a:rPr>
              <a:t>에 저장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CEED6EC-B8CE-49E4-B4E4-3DB85420BD26}"/>
              </a:ext>
            </a:extLst>
          </p:cNvPr>
          <p:cNvCxnSpPr>
            <a:cxnSpLocks/>
          </p:cNvCxnSpPr>
          <p:nvPr/>
        </p:nvCxnSpPr>
        <p:spPr>
          <a:xfrm flipH="1">
            <a:off x="3169145" y="5860721"/>
            <a:ext cx="570528" cy="18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970CFF3-2794-49B3-B72E-BCD82298651E}"/>
              </a:ext>
            </a:extLst>
          </p:cNvPr>
          <p:cNvCxnSpPr>
            <a:cxnSpLocks/>
          </p:cNvCxnSpPr>
          <p:nvPr/>
        </p:nvCxnSpPr>
        <p:spPr>
          <a:xfrm flipV="1">
            <a:off x="7651735" y="2696832"/>
            <a:ext cx="535660" cy="80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1F75DB6-2AB8-455D-8D0F-EE6CE1A60D61}"/>
              </a:ext>
            </a:extLst>
          </p:cNvPr>
          <p:cNvCxnSpPr>
            <a:cxnSpLocks/>
          </p:cNvCxnSpPr>
          <p:nvPr/>
        </p:nvCxnSpPr>
        <p:spPr>
          <a:xfrm>
            <a:off x="9465225" y="2988308"/>
            <a:ext cx="11896" cy="2753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순서도: 문서 72">
            <a:extLst>
              <a:ext uri="{FF2B5EF4-FFF2-40B4-BE49-F238E27FC236}">
                <a16:creationId xmlns:a16="http://schemas.microsoft.com/office/drawing/2014/main" id="{38E0D2EA-EEFB-41DC-A8F6-F61F7E109AE4}"/>
              </a:ext>
            </a:extLst>
          </p:cNvPr>
          <p:cNvSpPr/>
          <p:nvPr/>
        </p:nvSpPr>
        <p:spPr>
          <a:xfrm>
            <a:off x="3959441" y="5523595"/>
            <a:ext cx="1935474" cy="710354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“\n“</a:t>
            </a:r>
            <a:endParaRPr lang="ko-KR" altLang="en-US" sz="2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BCA3999-5DDE-4D58-B3C7-4E861B846130}"/>
              </a:ext>
            </a:extLst>
          </p:cNvPr>
          <p:cNvSpPr/>
          <p:nvPr/>
        </p:nvSpPr>
        <p:spPr>
          <a:xfrm>
            <a:off x="491025" y="5856985"/>
            <a:ext cx="2427718" cy="50790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blank -1</a:t>
            </a:r>
            <a:r>
              <a:rPr lang="ko-KR" altLang="en-US" sz="1600" dirty="0"/>
              <a:t>을 </a:t>
            </a:r>
            <a:r>
              <a:rPr lang="en-US" altLang="ko-KR" sz="1600" dirty="0"/>
              <a:t> </a:t>
            </a:r>
          </a:p>
          <a:p>
            <a:pPr algn="ctr"/>
            <a:r>
              <a:rPr lang="en-US" altLang="ko-KR" sz="1600" dirty="0"/>
              <a:t>blank</a:t>
            </a:r>
            <a:r>
              <a:rPr lang="ko-KR" altLang="en-US" sz="1600" dirty="0">
                <a:solidFill>
                  <a:schemeClr val="dk1"/>
                </a:solidFill>
              </a:rPr>
              <a:t>에 저장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3EEA3F1-2FB1-4567-8828-AB2C2EC0BE23}"/>
              </a:ext>
            </a:extLst>
          </p:cNvPr>
          <p:cNvSpPr/>
          <p:nvPr/>
        </p:nvSpPr>
        <p:spPr>
          <a:xfrm>
            <a:off x="491025" y="4792070"/>
            <a:ext cx="2427716" cy="50790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paint + 2</a:t>
            </a:r>
            <a:r>
              <a:rPr lang="ko-KR" altLang="en-US" sz="1600" dirty="0"/>
              <a:t>을 </a:t>
            </a:r>
            <a:r>
              <a:rPr lang="en-US" altLang="ko-KR" sz="1600" dirty="0"/>
              <a:t> </a:t>
            </a:r>
          </a:p>
          <a:p>
            <a:pPr algn="ctr"/>
            <a:r>
              <a:rPr lang="en-US" altLang="ko-KR" sz="1600" dirty="0"/>
              <a:t>paint</a:t>
            </a:r>
            <a:r>
              <a:rPr lang="ko-KR" altLang="en-US" sz="1600" dirty="0">
                <a:solidFill>
                  <a:schemeClr val="dk1"/>
                </a:solidFill>
              </a:rPr>
              <a:t>에 저장</a:t>
            </a:r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0BEDA83-68C4-4AD6-B5FB-53EB07D9C01B}"/>
              </a:ext>
            </a:extLst>
          </p:cNvPr>
          <p:cNvCxnSpPr>
            <a:cxnSpLocks/>
          </p:cNvCxnSpPr>
          <p:nvPr/>
        </p:nvCxnSpPr>
        <p:spPr>
          <a:xfrm flipH="1" flipV="1">
            <a:off x="1687164" y="5368219"/>
            <a:ext cx="17719" cy="272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F36B24B-CD4B-4076-9F50-611FA9D27B7F}"/>
              </a:ext>
            </a:extLst>
          </p:cNvPr>
          <p:cNvCxnSpPr>
            <a:cxnSpLocks/>
          </p:cNvCxnSpPr>
          <p:nvPr/>
        </p:nvCxnSpPr>
        <p:spPr>
          <a:xfrm flipV="1">
            <a:off x="1722455" y="4090728"/>
            <a:ext cx="0" cy="579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088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양의 정수를 입력 받는다</a:t>
            </a:r>
            <a:r>
              <a:rPr lang="en-US" altLang="ko-KR" dirty="0"/>
              <a:t>(1000</a:t>
            </a:r>
            <a:r>
              <a:rPr lang="ko-KR" altLang="en-US" dirty="0"/>
              <a:t>보다 작은 수만 입력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수가 소수</a:t>
            </a:r>
            <a:r>
              <a:rPr lang="en-US" altLang="ko-KR" dirty="0"/>
              <a:t>(prime number)</a:t>
            </a:r>
            <a:r>
              <a:rPr lang="ko-KR" altLang="en-US" dirty="0"/>
              <a:t>이면 소수라고 출력하고</a:t>
            </a:r>
            <a:r>
              <a:rPr lang="en-US" altLang="ko-KR" dirty="0"/>
              <a:t>, </a:t>
            </a:r>
            <a:r>
              <a:rPr lang="ko-KR" altLang="en-US" dirty="0"/>
              <a:t>소수가 아닌 경우 모든 약수를 출력한다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ko-KR" altLang="en-US" dirty="0"/>
              <a:t>사용자가 </a:t>
            </a:r>
            <a:r>
              <a:rPr lang="en-US" altLang="ko-KR" dirty="0"/>
              <a:t>5</a:t>
            </a:r>
            <a:r>
              <a:rPr lang="ko-KR" altLang="en-US" dirty="0"/>
              <a:t>를 입력하면 </a:t>
            </a:r>
            <a:r>
              <a:rPr lang="en-US" altLang="ko-KR" dirty="0"/>
              <a:t>“5</a:t>
            </a:r>
            <a:r>
              <a:rPr lang="ko-KR" altLang="en-US" dirty="0"/>
              <a:t>는 소수이다</a:t>
            </a:r>
            <a:r>
              <a:rPr lang="en-US" altLang="ko-KR" dirty="0"/>
              <a:t>“</a:t>
            </a:r>
            <a:br>
              <a:rPr lang="en-US" altLang="ko-KR" dirty="0"/>
            </a:br>
            <a:r>
              <a:rPr lang="en-US" altLang="ko-KR" dirty="0"/>
              <a:t>       6</a:t>
            </a:r>
            <a:r>
              <a:rPr lang="ko-KR" altLang="en-US" dirty="0"/>
              <a:t>을 입력하면 </a:t>
            </a:r>
            <a:r>
              <a:rPr lang="en-US" altLang="ko-KR" dirty="0"/>
              <a:t>“6</a:t>
            </a:r>
            <a:r>
              <a:rPr lang="ko-KR" altLang="en-US" dirty="0"/>
              <a:t>은 소수가 아니며</a:t>
            </a:r>
            <a:r>
              <a:rPr lang="en-US" altLang="ko-KR" dirty="0"/>
              <a:t>, </a:t>
            </a:r>
            <a:r>
              <a:rPr lang="ko-KR" altLang="en-US" dirty="0"/>
              <a:t>약수는 </a:t>
            </a:r>
            <a:r>
              <a:rPr lang="en-US" altLang="ko-KR" dirty="0"/>
              <a:t>2, 3 “</a:t>
            </a:r>
            <a:br>
              <a:rPr lang="en-US" altLang="ko-KR" dirty="0"/>
            </a:br>
            <a:r>
              <a:rPr lang="en-US" altLang="ko-KR" dirty="0"/>
              <a:t>       20</a:t>
            </a:r>
            <a:r>
              <a:rPr lang="ko-KR" altLang="en-US" dirty="0"/>
              <a:t>을 입력하면 </a:t>
            </a:r>
            <a:r>
              <a:rPr lang="en-US" altLang="ko-KR" dirty="0"/>
              <a:t>“20</a:t>
            </a:r>
            <a:r>
              <a:rPr lang="ko-KR" altLang="en-US" dirty="0"/>
              <a:t>은 소수가 아니며</a:t>
            </a:r>
            <a:r>
              <a:rPr lang="en-US" altLang="ko-KR" dirty="0"/>
              <a:t>, </a:t>
            </a:r>
            <a:r>
              <a:rPr lang="ko-KR" altLang="en-US" dirty="0"/>
              <a:t>약수는 </a:t>
            </a:r>
            <a:r>
              <a:rPr lang="en-US" altLang="ko-KR" dirty="0"/>
              <a:t>2, 4, 5, 10”</a:t>
            </a:r>
            <a:br>
              <a:rPr lang="en-US" altLang="ko-KR" dirty="0"/>
            </a:br>
            <a:r>
              <a:rPr lang="en-US" altLang="ko-K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4567829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13, </a:t>
            </a:r>
            <a:r>
              <a:rPr lang="ko-KR" altLang="en-US" dirty="0"/>
              <a:t>간단히 기술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527106"/>
              </p:ext>
            </p:extLst>
          </p:nvPr>
        </p:nvGraphicFramePr>
        <p:xfrm>
          <a:off x="1785530" y="1690688"/>
          <a:ext cx="8128000" cy="464652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</a:t>
                      </a:r>
                      <a:r>
                        <a:rPr lang="en-US" altLang="ko-KR" dirty="0"/>
                        <a:t>(1000</a:t>
                      </a:r>
                      <a:r>
                        <a:rPr lang="ko-KR" altLang="en-US" dirty="0"/>
                        <a:t>보다 작은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양의 정수를 입력 받는다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(n)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로 초기화한다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반복문을 이용하여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&gt; n/2</a:t>
                      </a:r>
                      <a:r>
                        <a:rPr lang="ko-KR" altLang="en-US" dirty="0"/>
                        <a:t>될 때까지 </a:t>
                      </a:r>
                      <a:r>
                        <a:rPr lang="en-US" altLang="ko-KR" dirty="0" err="1"/>
                        <a:t>i</a:t>
                      </a:r>
                      <a:r>
                        <a:rPr lang="ko-KR" altLang="en-US" dirty="0" err="1"/>
                        <a:t>를</a:t>
                      </a:r>
                      <a:r>
                        <a:rPr lang="en-US" altLang="ko-KR" dirty="0"/>
                        <a:t> 1</a:t>
                      </a:r>
                      <a:r>
                        <a:rPr lang="ko-KR" altLang="en-US" dirty="0"/>
                        <a:t>씩 증가시켜주고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만약 </a:t>
                      </a:r>
                      <a:r>
                        <a:rPr lang="en-US" altLang="ko-KR" dirty="0"/>
                        <a:t>“n %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== 0”</a:t>
                      </a:r>
                      <a:r>
                        <a:rPr lang="ko-KR" altLang="en-US" dirty="0"/>
                        <a:t>라면 </a:t>
                      </a:r>
                      <a:r>
                        <a:rPr lang="en-US" altLang="ko-KR" dirty="0"/>
                        <a:t>prime number</a:t>
                      </a:r>
                      <a:r>
                        <a:rPr lang="ko-KR" altLang="en-US" dirty="0"/>
                        <a:t>가 아니므로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반복문을 벗어나고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약수를 구한다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반복문이 끝까지 작동하였다면 </a:t>
                      </a:r>
                      <a:r>
                        <a:rPr lang="en-US" altLang="ko-KR" dirty="0"/>
                        <a:t>prime number</a:t>
                      </a:r>
                      <a:r>
                        <a:rPr lang="ko-KR" altLang="en-US" dirty="0"/>
                        <a:t>이다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약수 구하는 방법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i</a:t>
                      </a:r>
                      <a:r>
                        <a:rPr lang="ko-KR" altLang="en-US" dirty="0"/>
                        <a:t>에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을 저장하고 반복문을 이용하여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 &gt; n</a:t>
                      </a:r>
                      <a:r>
                        <a:rPr lang="ko-KR" altLang="en-US" dirty="0"/>
                        <a:t>될 때까지 </a:t>
                      </a:r>
                      <a:r>
                        <a:rPr lang="en-US" altLang="ko-KR" dirty="0" err="1"/>
                        <a:t>i</a:t>
                      </a:r>
                      <a:r>
                        <a:rPr lang="ko-KR" altLang="en-US" dirty="0"/>
                        <a:t>를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씩 증가시켜주고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“n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%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”</a:t>
                      </a:r>
                      <a:r>
                        <a:rPr lang="ko-KR" altLang="en-US" dirty="0"/>
                        <a:t>의 결과가 </a:t>
                      </a:r>
                      <a:r>
                        <a:rPr lang="en-US" altLang="ko-KR" dirty="0"/>
                        <a:t>0</a:t>
                      </a:r>
                      <a:r>
                        <a:rPr lang="ko-KR" altLang="en-US" dirty="0"/>
                        <a:t>일 때마다 </a:t>
                      </a:r>
                      <a:r>
                        <a:rPr lang="en-US" altLang="ko-KR" dirty="0" err="1"/>
                        <a:t>i</a:t>
                      </a:r>
                      <a:r>
                        <a:rPr lang="ko-KR" altLang="en-US" dirty="0" err="1"/>
                        <a:t>를</a:t>
                      </a:r>
                      <a:r>
                        <a:rPr lang="ko-KR" altLang="en-US" dirty="0"/>
                        <a:t> 출력시켜준다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Prime number</a:t>
                      </a:r>
                      <a:r>
                        <a:rPr lang="ko-KR" altLang="en-US" dirty="0"/>
                        <a:t>일 경우</a:t>
                      </a:r>
                      <a:r>
                        <a:rPr lang="en-US" altLang="ko-KR" dirty="0"/>
                        <a:t>: </a:t>
                      </a:r>
                    </a:p>
                    <a:p>
                      <a:pPr latinLnBrk="1"/>
                      <a:r>
                        <a:rPr lang="en-US" altLang="ko-KR" dirty="0"/>
                        <a:t>Prime number</a:t>
                      </a:r>
                      <a:r>
                        <a:rPr lang="ko-KR" altLang="en-US" dirty="0"/>
                        <a:t>를 화면에 출력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Prime number</a:t>
                      </a:r>
                      <a:r>
                        <a:rPr lang="ko-KR" altLang="en-US" dirty="0"/>
                        <a:t>가 아닐 경우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i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 값을 화면에 반복 출력한다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반복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342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40" y="-114822"/>
            <a:ext cx="10515600" cy="1325563"/>
          </a:xfrm>
        </p:spPr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13, flowchart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714D469-859D-4B88-B353-50C25E1F04D2}"/>
              </a:ext>
            </a:extLst>
          </p:cNvPr>
          <p:cNvGrpSpPr/>
          <p:nvPr/>
        </p:nvGrpSpPr>
        <p:grpSpPr>
          <a:xfrm>
            <a:off x="236625" y="1114153"/>
            <a:ext cx="6532027" cy="497666"/>
            <a:chOff x="3377227" y="1511074"/>
            <a:chExt cx="6942866" cy="497666"/>
          </a:xfrm>
        </p:grpSpPr>
        <p:sp>
          <p:nvSpPr>
            <p:cNvPr id="5" name="순서도: 수행의 시작/종료 4">
              <a:extLst>
                <a:ext uri="{FF2B5EF4-FFF2-40B4-BE49-F238E27FC236}">
                  <a16:creationId xmlns:a16="http://schemas.microsoft.com/office/drawing/2014/main" id="{1CCF4C99-EE6F-4EB4-A1F5-7564E2A71C21}"/>
                </a:ext>
              </a:extLst>
            </p:cNvPr>
            <p:cNvSpPr/>
            <p:nvPr/>
          </p:nvSpPr>
          <p:spPr>
            <a:xfrm>
              <a:off x="3377227" y="1511074"/>
              <a:ext cx="2597813" cy="497666"/>
            </a:xfrm>
            <a:prstGeom prst="flowChartTerminator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/>
                <a:t>START</a:t>
              </a:r>
              <a:endParaRPr lang="ko-KR" altLang="en-US" sz="2400" dirty="0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F8C4AA1-C5CE-4C31-915E-BF08672A1AF8}"/>
                </a:ext>
              </a:extLst>
            </p:cNvPr>
            <p:cNvCxnSpPr>
              <a:cxnSpLocks/>
            </p:cNvCxnSpPr>
            <p:nvPr/>
          </p:nvCxnSpPr>
          <p:spPr>
            <a:xfrm>
              <a:off x="6177388" y="1751029"/>
              <a:ext cx="55395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B600F44-E328-4E67-840D-99477E41208A}"/>
                </a:ext>
              </a:extLst>
            </p:cNvPr>
            <p:cNvCxnSpPr>
              <a:cxnSpLocks/>
            </p:cNvCxnSpPr>
            <p:nvPr/>
          </p:nvCxnSpPr>
          <p:spPr>
            <a:xfrm>
              <a:off x="9720835" y="1751028"/>
              <a:ext cx="599258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" name="육각형 8">
            <a:extLst>
              <a:ext uri="{FF2B5EF4-FFF2-40B4-BE49-F238E27FC236}">
                <a16:creationId xmlns:a16="http://schemas.microsoft.com/office/drawing/2014/main" id="{0B33E001-C72A-4528-9746-A9795628BE90}"/>
              </a:ext>
            </a:extLst>
          </p:cNvPr>
          <p:cNvSpPr/>
          <p:nvPr/>
        </p:nvSpPr>
        <p:spPr>
          <a:xfrm>
            <a:off x="7221131" y="1031277"/>
            <a:ext cx="2374484" cy="480600"/>
          </a:xfrm>
          <a:prstGeom prst="hexag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i</a:t>
            </a:r>
            <a:r>
              <a:rPr lang="en-US" altLang="ko-KR" sz="1500" dirty="0"/>
              <a:t> = 2</a:t>
            </a:r>
            <a:endParaRPr lang="ko-KR" altLang="en-US" sz="1500" dirty="0">
              <a:solidFill>
                <a:schemeClr val="dk1"/>
              </a:solidFill>
            </a:endParaRPr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919322EE-F7FC-4BD0-854C-333B2CBCBF8F}"/>
              </a:ext>
            </a:extLst>
          </p:cNvPr>
          <p:cNvSpPr/>
          <p:nvPr/>
        </p:nvSpPr>
        <p:spPr>
          <a:xfrm>
            <a:off x="3325856" y="939292"/>
            <a:ext cx="2661292" cy="951410"/>
          </a:xfrm>
          <a:prstGeom prst="flowChartInputOutpu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양의 정수 입력</a:t>
            </a:r>
            <a:endParaRPr lang="en-US" altLang="ko-KR" sz="1600" dirty="0"/>
          </a:p>
          <a:p>
            <a:pPr algn="ctr"/>
            <a:r>
              <a:rPr lang="en-US" altLang="ko-KR" sz="1600" dirty="0"/>
              <a:t>n</a:t>
            </a:r>
            <a:r>
              <a:rPr lang="ko-KR" altLang="en-US" sz="1600" dirty="0"/>
              <a:t>에 저장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16CFC-0CD8-45CD-B51C-42E9E024C004}"/>
              </a:ext>
            </a:extLst>
          </p:cNvPr>
          <p:cNvSpPr txBox="1"/>
          <p:nvPr/>
        </p:nvSpPr>
        <p:spPr>
          <a:xfrm>
            <a:off x="7020158" y="5052896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008DA3-F707-4FB8-B54A-641A8319E729}"/>
              </a:ext>
            </a:extLst>
          </p:cNvPr>
          <p:cNvSpPr txBox="1"/>
          <p:nvPr/>
        </p:nvSpPr>
        <p:spPr>
          <a:xfrm>
            <a:off x="9746138" y="5067780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6">
            <a:extLst>
              <a:ext uri="{FF2B5EF4-FFF2-40B4-BE49-F238E27FC236}">
                <a16:creationId xmlns:a16="http://schemas.microsoft.com/office/drawing/2014/main" id="{161FEA10-B4B0-4ADF-AC5E-AF9CCB3D733A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10065434" y="2169328"/>
            <a:ext cx="892985" cy="3400750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6D0BFB3-F65D-4C9B-B95A-284083FDDA07}"/>
              </a:ext>
            </a:extLst>
          </p:cNvPr>
          <p:cNvSpPr/>
          <p:nvPr/>
        </p:nvSpPr>
        <p:spPr>
          <a:xfrm>
            <a:off x="3131675" y="2281604"/>
            <a:ext cx="2875720" cy="50790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</a:t>
            </a:r>
            <a:r>
              <a:rPr lang="ko-KR" altLang="en-US" sz="1600" dirty="0"/>
              <a:t>을</a:t>
            </a:r>
            <a:endParaRPr lang="en-US" altLang="ko-KR" sz="1600" dirty="0"/>
          </a:p>
          <a:p>
            <a:pPr algn="ctr"/>
            <a:r>
              <a:rPr lang="en-US" altLang="ko-KR" sz="1600" dirty="0" err="1"/>
              <a:t>i</a:t>
            </a:r>
            <a:r>
              <a:rPr lang="ko-KR" altLang="en-US" sz="1600" dirty="0"/>
              <a:t>에 저장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5974CDE-B922-4030-BA94-66838951C9C0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4569535" y="2789513"/>
            <a:ext cx="0" cy="521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꺾인 연결선 13">
            <a:extLst>
              <a:ext uri="{FF2B5EF4-FFF2-40B4-BE49-F238E27FC236}">
                <a16:creationId xmlns:a16="http://schemas.microsoft.com/office/drawing/2014/main" id="{737FF9B2-606A-4900-BB39-11AC4D4A77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53223" y="2169328"/>
            <a:ext cx="2405196" cy="468388"/>
          </a:xfrm>
          <a:prstGeom prst="bentConnector3">
            <a:avLst>
              <a:gd name="adj1" fmla="val 96507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FAD746F-6E08-4B9C-90DB-0ABF88D194E7}"/>
              </a:ext>
            </a:extLst>
          </p:cNvPr>
          <p:cNvSpPr/>
          <p:nvPr/>
        </p:nvSpPr>
        <p:spPr>
          <a:xfrm>
            <a:off x="7336523" y="4207442"/>
            <a:ext cx="2875720" cy="482908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 + 1</a:t>
            </a:r>
            <a:r>
              <a:rPr lang="ko-KR" altLang="en-US" sz="1600" dirty="0"/>
              <a:t>을 </a:t>
            </a:r>
            <a:endParaRPr lang="en-US" altLang="ko-KR" sz="1600" dirty="0"/>
          </a:p>
          <a:p>
            <a:pPr algn="ctr"/>
            <a:r>
              <a:rPr lang="en-US" altLang="ko-KR" sz="1600" dirty="0" err="1"/>
              <a:t>i</a:t>
            </a:r>
            <a:r>
              <a:rPr lang="ko-KR" altLang="en-US" sz="1600" dirty="0"/>
              <a:t>에 저장</a:t>
            </a:r>
            <a:endParaRPr lang="ko-KR" altLang="en-US" sz="1600" dirty="0">
              <a:solidFill>
                <a:schemeClr val="dk1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4913314-8A4F-4351-BFD8-F6F396415132}"/>
              </a:ext>
            </a:extLst>
          </p:cNvPr>
          <p:cNvCxnSpPr>
            <a:cxnSpLocks/>
          </p:cNvCxnSpPr>
          <p:nvPr/>
        </p:nvCxnSpPr>
        <p:spPr>
          <a:xfrm>
            <a:off x="8545346" y="1611819"/>
            <a:ext cx="7877" cy="4122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순서도: 판단 50">
            <a:extLst>
              <a:ext uri="{FF2B5EF4-FFF2-40B4-BE49-F238E27FC236}">
                <a16:creationId xmlns:a16="http://schemas.microsoft.com/office/drawing/2014/main" id="{AFEBD053-BE64-48E0-A76F-31F8C68DFFB3}"/>
              </a:ext>
            </a:extLst>
          </p:cNvPr>
          <p:cNvSpPr/>
          <p:nvPr/>
        </p:nvSpPr>
        <p:spPr>
          <a:xfrm>
            <a:off x="7290981" y="2515713"/>
            <a:ext cx="2728911" cy="90884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% i ==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25D5DE-A2A7-47AE-83AE-05C180FC9B17}"/>
              </a:ext>
            </a:extLst>
          </p:cNvPr>
          <p:cNvSpPr txBox="1"/>
          <p:nvPr/>
        </p:nvSpPr>
        <p:spPr>
          <a:xfrm>
            <a:off x="6986321" y="2452955"/>
            <a:ext cx="635660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05377-869F-4F39-A1A6-A40F229EFC06}"/>
              </a:ext>
            </a:extLst>
          </p:cNvPr>
          <p:cNvSpPr txBox="1"/>
          <p:nvPr/>
        </p:nvSpPr>
        <p:spPr>
          <a:xfrm>
            <a:off x="9712301" y="2467839"/>
            <a:ext cx="615181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3E7BF52-A681-4094-B661-7095880E5EDF}"/>
              </a:ext>
            </a:extLst>
          </p:cNvPr>
          <p:cNvCxnSpPr>
            <a:cxnSpLocks/>
          </p:cNvCxnSpPr>
          <p:nvPr/>
        </p:nvCxnSpPr>
        <p:spPr>
          <a:xfrm>
            <a:off x="8697954" y="4690350"/>
            <a:ext cx="0" cy="344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꺾인 연결선 6">
            <a:extLst>
              <a:ext uri="{FF2B5EF4-FFF2-40B4-BE49-F238E27FC236}">
                <a16:creationId xmlns:a16="http://schemas.microsoft.com/office/drawing/2014/main" id="{FC0589F7-B1E4-49CD-825C-D5C9568C567B}"/>
              </a:ext>
            </a:extLst>
          </p:cNvPr>
          <p:cNvCxnSpPr>
            <a:cxnSpLocks/>
            <a:endCxn id="51" idx="2"/>
          </p:cNvCxnSpPr>
          <p:nvPr/>
        </p:nvCxnSpPr>
        <p:spPr>
          <a:xfrm rot="16200000" flipV="1">
            <a:off x="8267474" y="3812522"/>
            <a:ext cx="797126" cy="21200"/>
          </a:xfrm>
          <a:prstGeom prst="bentConnector3">
            <a:avLst>
              <a:gd name="adj1" fmla="val 153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7" name="꺾인 연결선 6">
            <a:extLst>
              <a:ext uri="{FF2B5EF4-FFF2-40B4-BE49-F238E27FC236}">
                <a16:creationId xmlns:a16="http://schemas.microsoft.com/office/drawing/2014/main" id="{4800FD20-B052-4600-92C1-58027082F2C3}"/>
              </a:ext>
            </a:extLst>
          </p:cNvPr>
          <p:cNvCxnSpPr>
            <a:cxnSpLocks/>
            <a:stCxn id="37" idx="3"/>
            <a:endCxn id="51" idx="1"/>
          </p:cNvCxnSpPr>
          <p:nvPr/>
        </p:nvCxnSpPr>
        <p:spPr>
          <a:xfrm>
            <a:off x="6007395" y="2535559"/>
            <a:ext cx="1283586" cy="434577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EA1852B8-2EEB-45DD-A971-CCDDD40B52EA}"/>
              </a:ext>
            </a:extLst>
          </p:cNvPr>
          <p:cNvSpPr/>
          <p:nvPr/>
        </p:nvSpPr>
        <p:spPr>
          <a:xfrm>
            <a:off x="7336523" y="5115655"/>
            <a:ext cx="2728911" cy="90884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n/2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9CFCF315-38D5-4AE8-9F11-EF87CB05E666}"/>
              </a:ext>
            </a:extLst>
          </p:cNvPr>
          <p:cNvSpPr/>
          <p:nvPr/>
        </p:nvSpPr>
        <p:spPr>
          <a:xfrm>
            <a:off x="4046073" y="3223110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101" name="순서도: 문서 100">
            <a:extLst>
              <a:ext uri="{FF2B5EF4-FFF2-40B4-BE49-F238E27FC236}">
                <a16:creationId xmlns:a16="http://schemas.microsoft.com/office/drawing/2014/main" id="{CE1DF22D-6A9F-4555-94D6-7AB681779BAC}"/>
              </a:ext>
            </a:extLst>
          </p:cNvPr>
          <p:cNvSpPr/>
          <p:nvPr/>
        </p:nvSpPr>
        <p:spPr>
          <a:xfrm>
            <a:off x="3655007" y="5254371"/>
            <a:ext cx="2686011" cy="770130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Prime number</a:t>
            </a:r>
            <a:endParaRPr lang="ko-KR" altLang="en-US" sz="2400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3DFA274-52CF-45FE-8D8A-C5BAF82A1116}"/>
              </a:ext>
            </a:extLst>
          </p:cNvPr>
          <p:cNvCxnSpPr>
            <a:cxnSpLocks/>
          </p:cNvCxnSpPr>
          <p:nvPr/>
        </p:nvCxnSpPr>
        <p:spPr>
          <a:xfrm flipH="1" flipV="1">
            <a:off x="6481257" y="5570077"/>
            <a:ext cx="57478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5" name="순서도: 수행의 시작/종료 104">
            <a:extLst>
              <a:ext uri="{FF2B5EF4-FFF2-40B4-BE49-F238E27FC236}">
                <a16:creationId xmlns:a16="http://schemas.microsoft.com/office/drawing/2014/main" id="{1E0884FF-ED21-4650-ADE0-139004D026FD}"/>
              </a:ext>
            </a:extLst>
          </p:cNvPr>
          <p:cNvSpPr/>
          <p:nvPr/>
        </p:nvSpPr>
        <p:spPr>
          <a:xfrm>
            <a:off x="628984" y="5352703"/>
            <a:ext cx="2269917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BE26E27-E699-4CE5-9DE1-F4B517D04BDB}"/>
              </a:ext>
            </a:extLst>
          </p:cNvPr>
          <p:cNvCxnSpPr>
            <a:cxnSpLocks/>
          </p:cNvCxnSpPr>
          <p:nvPr/>
        </p:nvCxnSpPr>
        <p:spPr>
          <a:xfrm flipH="1">
            <a:off x="3099559" y="5570077"/>
            <a:ext cx="4525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0620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꺾인 연결선 6">
            <a:extLst>
              <a:ext uri="{FF2B5EF4-FFF2-40B4-BE49-F238E27FC236}">
                <a16:creationId xmlns:a16="http://schemas.microsoft.com/office/drawing/2014/main" id="{5A6A7D1A-F782-4027-BF0C-A0B58D91CC90}"/>
              </a:ext>
            </a:extLst>
          </p:cNvPr>
          <p:cNvCxnSpPr>
            <a:cxnSpLocks/>
          </p:cNvCxnSpPr>
          <p:nvPr/>
        </p:nvCxnSpPr>
        <p:spPr>
          <a:xfrm flipV="1">
            <a:off x="7568265" y="2268115"/>
            <a:ext cx="892985" cy="3400750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62" name="꺾인 연결선 13">
            <a:extLst>
              <a:ext uri="{FF2B5EF4-FFF2-40B4-BE49-F238E27FC236}">
                <a16:creationId xmlns:a16="http://schemas.microsoft.com/office/drawing/2014/main" id="{8C3FD618-BD25-4212-A698-57D44460BD5D}"/>
              </a:ext>
            </a:extLst>
          </p:cNvPr>
          <p:cNvCxnSpPr>
            <a:cxnSpLocks/>
            <a:endCxn id="55" idx="0"/>
          </p:cNvCxnSpPr>
          <p:nvPr/>
        </p:nvCxnSpPr>
        <p:spPr>
          <a:xfrm rot="10800000" flipV="1">
            <a:off x="6096000" y="2282276"/>
            <a:ext cx="2365250" cy="201022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E1623D-76B3-409B-96BA-172CF62BA1DC}"/>
              </a:ext>
            </a:extLst>
          </p:cNvPr>
          <p:cNvCxnSpPr>
            <a:cxnSpLocks/>
          </p:cNvCxnSpPr>
          <p:nvPr/>
        </p:nvCxnSpPr>
        <p:spPr>
          <a:xfrm>
            <a:off x="6507371" y="1291030"/>
            <a:ext cx="0" cy="6112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9B8B9D-0906-4FE0-BF08-CBBAEC409927}"/>
              </a:ext>
            </a:extLst>
          </p:cNvPr>
          <p:cNvSpPr/>
          <p:nvPr/>
        </p:nvSpPr>
        <p:spPr>
          <a:xfrm>
            <a:off x="4508507" y="3973063"/>
            <a:ext cx="2875720" cy="6597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</a:t>
            </a:r>
            <a:r>
              <a:rPr lang="en-US" altLang="ko-KR" dirty="0"/>
              <a:t> + 1</a:t>
            </a:r>
            <a:r>
              <a:rPr lang="ko-KR" altLang="en-US" dirty="0"/>
              <a:t>을</a:t>
            </a:r>
            <a:endParaRPr lang="en-US" altLang="ko-KR" dirty="0"/>
          </a:p>
          <a:p>
            <a:pPr algn="ctr"/>
            <a:r>
              <a:rPr lang="en-US" altLang="ko-KR" dirty="0" err="1"/>
              <a:t>i</a:t>
            </a:r>
            <a:r>
              <a:rPr lang="ko-KR" altLang="en-US" dirty="0">
                <a:solidFill>
                  <a:schemeClr val="dk1"/>
                </a:solidFill>
              </a:rPr>
              <a:t>에 저장</a:t>
            </a:r>
          </a:p>
        </p:txBody>
      </p:sp>
      <p:cxnSp>
        <p:nvCxnSpPr>
          <p:cNvPr id="46" name="꺾인 연결선 13">
            <a:extLst>
              <a:ext uri="{FF2B5EF4-FFF2-40B4-BE49-F238E27FC236}">
                <a16:creationId xmlns:a16="http://schemas.microsoft.com/office/drawing/2014/main" id="{4405F3A9-587D-425B-965A-AF260B5D4E41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 flipV="1">
            <a:off x="3858686" y="2956149"/>
            <a:ext cx="832624" cy="785764"/>
          </a:xfrm>
          <a:prstGeom prst="bentConnector3">
            <a:avLst>
              <a:gd name="adj1" fmla="val 5000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56C1670-1F46-4DE7-B316-CEAAB3EDD1C7}"/>
              </a:ext>
            </a:extLst>
          </p:cNvPr>
          <p:cNvSpPr txBox="1"/>
          <p:nvPr/>
        </p:nvSpPr>
        <p:spPr>
          <a:xfrm>
            <a:off x="4379467" y="2367171"/>
            <a:ext cx="577427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D7636E-8029-4C34-88CC-A4BA03075A08}"/>
              </a:ext>
            </a:extLst>
          </p:cNvPr>
          <p:cNvSpPr txBox="1"/>
          <p:nvPr/>
        </p:nvSpPr>
        <p:spPr>
          <a:xfrm>
            <a:off x="7314965" y="2516471"/>
            <a:ext cx="577427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0" name="꺾인 연결선 6">
            <a:extLst>
              <a:ext uri="{FF2B5EF4-FFF2-40B4-BE49-F238E27FC236}">
                <a16:creationId xmlns:a16="http://schemas.microsoft.com/office/drawing/2014/main" id="{2B6228B0-A3DA-45E4-A5DC-99ABA3816001}"/>
              </a:ext>
            </a:extLst>
          </p:cNvPr>
          <p:cNvCxnSpPr>
            <a:cxnSpLocks/>
          </p:cNvCxnSpPr>
          <p:nvPr/>
        </p:nvCxnSpPr>
        <p:spPr>
          <a:xfrm rot="16200000" flipV="1">
            <a:off x="7375060" y="3081860"/>
            <a:ext cx="482272" cy="160690"/>
          </a:xfrm>
          <a:prstGeom prst="bentConnector3">
            <a:avLst>
              <a:gd name="adj1" fmla="val 96020"/>
            </a:avLst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5" name="순서도: 판단 54">
            <a:extLst>
              <a:ext uri="{FF2B5EF4-FFF2-40B4-BE49-F238E27FC236}">
                <a16:creationId xmlns:a16="http://schemas.microsoft.com/office/drawing/2014/main" id="{5110481E-5987-452F-BECF-10B2AAF2F7EC}"/>
              </a:ext>
            </a:extLst>
          </p:cNvPr>
          <p:cNvSpPr/>
          <p:nvPr/>
        </p:nvSpPr>
        <p:spPr>
          <a:xfrm>
            <a:off x="4691310" y="2483298"/>
            <a:ext cx="2809380" cy="945702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 % </a:t>
            </a:r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== 0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순서도: 문서 56">
            <a:extLst>
              <a:ext uri="{FF2B5EF4-FFF2-40B4-BE49-F238E27FC236}">
                <a16:creationId xmlns:a16="http://schemas.microsoft.com/office/drawing/2014/main" id="{CB17A9EB-53C5-49BF-9831-528D9C6E0D7E}"/>
              </a:ext>
            </a:extLst>
          </p:cNvPr>
          <p:cNvSpPr/>
          <p:nvPr/>
        </p:nvSpPr>
        <p:spPr>
          <a:xfrm>
            <a:off x="3384216" y="3357227"/>
            <a:ext cx="1862573" cy="509206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i</a:t>
            </a:r>
            <a:endParaRPr lang="ko-KR" altLang="en-US" sz="2400" dirty="0"/>
          </a:p>
        </p:txBody>
      </p:sp>
      <p:cxnSp>
        <p:nvCxnSpPr>
          <p:cNvPr id="58" name="꺾인 연결선 13">
            <a:extLst>
              <a:ext uri="{FF2B5EF4-FFF2-40B4-BE49-F238E27FC236}">
                <a16:creationId xmlns:a16="http://schemas.microsoft.com/office/drawing/2014/main" id="{4018B864-2080-4FDB-9151-9566B4CBDF8B}"/>
              </a:ext>
            </a:extLst>
          </p:cNvPr>
          <p:cNvCxnSpPr>
            <a:cxnSpLocks/>
            <a:stCxn id="57" idx="2"/>
            <a:endCxn id="44" idx="1"/>
          </p:cNvCxnSpPr>
          <p:nvPr/>
        </p:nvCxnSpPr>
        <p:spPr>
          <a:xfrm rot="16200000" flipH="1">
            <a:off x="4176925" y="3971347"/>
            <a:ext cx="470160" cy="19300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9" name="꺾인 연결선 6">
            <a:extLst>
              <a:ext uri="{FF2B5EF4-FFF2-40B4-BE49-F238E27FC236}">
                <a16:creationId xmlns:a16="http://schemas.microsoft.com/office/drawing/2014/main" id="{0CFC0337-5E9E-467A-BA64-5B981EFF7CB8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7384227" y="3403341"/>
            <a:ext cx="312314" cy="899588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0E7D0690-2C2E-402F-B569-EBCA3715E063}"/>
              </a:ext>
            </a:extLst>
          </p:cNvPr>
          <p:cNvSpPr/>
          <p:nvPr/>
        </p:nvSpPr>
        <p:spPr>
          <a:xfrm>
            <a:off x="5983910" y="258767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D34A7A-EEA0-4D04-A7AE-61E76665DF76}"/>
              </a:ext>
            </a:extLst>
          </p:cNvPr>
          <p:cNvSpPr txBox="1"/>
          <p:nvPr/>
        </p:nvSpPr>
        <p:spPr>
          <a:xfrm>
            <a:off x="4447042" y="5067252"/>
            <a:ext cx="577427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62E07A-030A-4D71-B17E-5C4A40D2BD7F}"/>
              </a:ext>
            </a:extLst>
          </p:cNvPr>
          <p:cNvSpPr txBox="1"/>
          <p:nvPr/>
        </p:nvSpPr>
        <p:spPr>
          <a:xfrm>
            <a:off x="7382540" y="5216552"/>
            <a:ext cx="577427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순서도: 판단 64">
            <a:extLst>
              <a:ext uri="{FF2B5EF4-FFF2-40B4-BE49-F238E27FC236}">
                <a16:creationId xmlns:a16="http://schemas.microsoft.com/office/drawing/2014/main" id="{BE50D2C6-3B4F-4391-9F23-9CA36CEA907B}"/>
              </a:ext>
            </a:extLst>
          </p:cNvPr>
          <p:cNvSpPr/>
          <p:nvPr/>
        </p:nvSpPr>
        <p:spPr>
          <a:xfrm>
            <a:off x="4758885" y="5183379"/>
            <a:ext cx="2809380" cy="945702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&gt; n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순서도: 수행의 시작/종료 65">
            <a:extLst>
              <a:ext uri="{FF2B5EF4-FFF2-40B4-BE49-F238E27FC236}">
                <a16:creationId xmlns:a16="http://schemas.microsoft.com/office/drawing/2014/main" id="{97BA7736-B9C9-478F-A67D-0F3533EB5E6B}"/>
              </a:ext>
            </a:extLst>
          </p:cNvPr>
          <p:cNvSpPr/>
          <p:nvPr/>
        </p:nvSpPr>
        <p:spPr>
          <a:xfrm>
            <a:off x="1595983" y="5451491"/>
            <a:ext cx="2269917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F459C94-65C7-4086-9316-6CC8C11211DE}"/>
              </a:ext>
            </a:extLst>
          </p:cNvPr>
          <p:cNvCxnSpPr>
            <a:cxnSpLocks/>
          </p:cNvCxnSpPr>
          <p:nvPr/>
        </p:nvCxnSpPr>
        <p:spPr>
          <a:xfrm flipH="1">
            <a:off x="4066558" y="5668865"/>
            <a:ext cx="4525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7635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09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C8FF9640-74A2-417B-BAFA-566281697A05}"/>
              </a:ext>
            </a:extLst>
          </p:cNvPr>
          <p:cNvSpPr/>
          <p:nvPr/>
        </p:nvSpPr>
        <p:spPr>
          <a:xfrm>
            <a:off x="4374489" y="907849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== 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BA0E4-F578-4D19-8124-DB9EE7F71937}"/>
              </a:ext>
            </a:extLst>
          </p:cNvPr>
          <p:cNvSpPr txBox="1"/>
          <p:nvPr/>
        </p:nvSpPr>
        <p:spPr>
          <a:xfrm>
            <a:off x="7290952" y="955447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0FEBF-3267-4528-9077-E344DC9841B8}"/>
              </a:ext>
            </a:extLst>
          </p:cNvPr>
          <p:cNvSpPr txBox="1"/>
          <p:nvPr/>
        </p:nvSpPr>
        <p:spPr>
          <a:xfrm>
            <a:off x="4075129" y="1041467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꺾인 연결선 13">
            <a:extLst>
              <a:ext uri="{FF2B5EF4-FFF2-40B4-BE49-F238E27FC236}">
                <a16:creationId xmlns:a16="http://schemas.microsoft.com/office/drawing/2014/main" id="{27CAB192-9B43-4E23-81B7-B5C502BB9BAD}"/>
              </a:ext>
            </a:extLst>
          </p:cNvPr>
          <p:cNvCxnSpPr/>
          <p:nvPr/>
        </p:nvCxnSpPr>
        <p:spPr>
          <a:xfrm rot="10800000" flipV="1">
            <a:off x="4269167" y="1502777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6" name="꺾인 연결선 6">
            <a:extLst>
              <a:ext uri="{FF2B5EF4-FFF2-40B4-BE49-F238E27FC236}">
                <a16:creationId xmlns:a16="http://schemas.microsoft.com/office/drawing/2014/main" id="{C03B0882-3A41-41F5-BF38-57563CFB9801}"/>
              </a:ext>
            </a:extLst>
          </p:cNvPr>
          <p:cNvCxnSpPr/>
          <p:nvPr/>
        </p:nvCxnSpPr>
        <p:spPr>
          <a:xfrm>
            <a:off x="7462319" y="1502777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C9EDEC67-C50D-4AC2-8F44-D2FEAD28A64C}"/>
              </a:ext>
            </a:extLst>
          </p:cNvPr>
          <p:cNvSpPr/>
          <p:nvPr/>
        </p:nvSpPr>
        <p:spPr>
          <a:xfrm>
            <a:off x="960048" y="958508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8EE73E0-ADC2-42C1-966E-DC33D72378C8}"/>
              </a:ext>
            </a:extLst>
          </p:cNvPr>
          <p:cNvCxnSpPr>
            <a:cxnSpLocks/>
          </p:cNvCxnSpPr>
          <p:nvPr/>
        </p:nvCxnSpPr>
        <p:spPr>
          <a:xfrm>
            <a:off x="2448226" y="1498053"/>
            <a:ext cx="11034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E225F5-80E8-4FCB-AF83-A116C04E0954}"/>
              </a:ext>
            </a:extLst>
          </p:cNvPr>
          <p:cNvSpPr/>
          <p:nvPr/>
        </p:nvSpPr>
        <p:spPr>
          <a:xfrm>
            <a:off x="2712333" y="2231323"/>
            <a:ext cx="2875720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10%</a:t>
            </a:r>
            <a:r>
              <a:rPr lang="ko-KR" altLang="en-US" sz="1600" dirty="0"/>
              <a:t>를</a:t>
            </a:r>
            <a:r>
              <a:rPr lang="en-US" altLang="ko-KR" sz="1600" dirty="0"/>
              <a:t> 0.1</a:t>
            </a:r>
            <a:r>
              <a:rPr lang="ko-KR" altLang="en-US" sz="1600" dirty="0"/>
              <a:t>로 변수</a:t>
            </a:r>
            <a:r>
              <a:rPr lang="en-US" altLang="ko-KR" sz="1600" dirty="0"/>
              <a:t>discount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30B726-B0C5-45C4-B76E-EDE1D427C2F1}"/>
              </a:ext>
            </a:extLst>
          </p:cNvPr>
          <p:cNvSpPr/>
          <p:nvPr/>
        </p:nvSpPr>
        <p:spPr>
          <a:xfrm>
            <a:off x="6193859" y="2226437"/>
            <a:ext cx="2875720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5%</a:t>
            </a:r>
            <a:r>
              <a:rPr lang="ko-KR" altLang="en-US" sz="1600" dirty="0"/>
              <a:t>를 </a:t>
            </a:r>
            <a:r>
              <a:rPr lang="en-US" altLang="ko-KR" sz="1600" dirty="0" smtClean="0"/>
              <a:t>0.05</a:t>
            </a:r>
            <a:r>
              <a:rPr lang="ko-KR" altLang="en-US" sz="1600" dirty="0"/>
              <a:t>로 변수</a:t>
            </a:r>
            <a:r>
              <a:rPr lang="en-US" altLang="ko-KR" sz="1600" dirty="0"/>
              <a:t>discount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45" name="꺾인 연결선 8">
            <a:extLst>
              <a:ext uri="{FF2B5EF4-FFF2-40B4-BE49-F238E27FC236}">
                <a16:creationId xmlns:a16="http://schemas.microsoft.com/office/drawing/2014/main" id="{15EFA534-CE71-45D2-AA37-F28A45952373}"/>
              </a:ext>
            </a:extLst>
          </p:cNvPr>
          <p:cNvCxnSpPr/>
          <p:nvPr/>
        </p:nvCxnSpPr>
        <p:spPr>
          <a:xfrm rot="5400000">
            <a:off x="6522961" y="2334384"/>
            <a:ext cx="424535" cy="1610302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6" name="꺾인 연결선 14">
            <a:extLst>
              <a:ext uri="{FF2B5EF4-FFF2-40B4-BE49-F238E27FC236}">
                <a16:creationId xmlns:a16="http://schemas.microsoft.com/office/drawing/2014/main" id="{2E4D840A-67EA-4535-BDE9-DCFC1CEE3F02}"/>
              </a:ext>
            </a:extLst>
          </p:cNvPr>
          <p:cNvCxnSpPr/>
          <p:nvPr/>
        </p:nvCxnSpPr>
        <p:spPr>
          <a:xfrm rot="16200000" flipH="1">
            <a:off x="4702759" y="2474711"/>
            <a:ext cx="468416" cy="1285767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C9F92F7-83AF-44C3-A966-729037FDDCDC}"/>
              </a:ext>
            </a:extLst>
          </p:cNvPr>
          <p:cNvCxnSpPr/>
          <p:nvPr/>
        </p:nvCxnSpPr>
        <p:spPr>
          <a:xfrm flipV="1">
            <a:off x="5526843" y="3350205"/>
            <a:ext cx="582040" cy="1598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15B353B-9F05-4ADF-B5EC-C3AB092DAADE}"/>
              </a:ext>
            </a:extLst>
          </p:cNvPr>
          <p:cNvCxnSpPr/>
          <p:nvPr/>
        </p:nvCxnSpPr>
        <p:spPr>
          <a:xfrm>
            <a:off x="5957636" y="3350205"/>
            <a:ext cx="0" cy="53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순서도: 수행의 시작/종료 48">
            <a:extLst>
              <a:ext uri="{FF2B5EF4-FFF2-40B4-BE49-F238E27FC236}">
                <a16:creationId xmlns:a16="http://schemas.microsoft.com/office/drawing/2014/main" id="{922DC035-EC7E-4399-9C00-EFCCA6196912}"/>
              </a:ext>
            </a:extLst>
          </p:cNvPr>
          <p:cNvSpPr/>
          <p:nvPr/>
        </p:nvSpPr>
        <p:spPr>
          <a:xfrm>
            <a:off x="8530474" y="5844679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2712A1CB-297F-4811-A50C-B647E9A484D4}"/>
              </a:ext>
            </a:extLst>
          </p:cNvPr>
          <p:cNvSpPr/>
          <p:nvPr/>
        </p:nvSpPr>
        <p:spPr>
          <a:xfrm>
            <a:off x="8530474" y="3932688"/>
            <a:ext cx="2875720" cy="1177151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total_sum</a:t>
            </a:r>
            <a:endParaRPr lang="ko-KR" altLang="en-US" sz="2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E28CD88-4DA2-4529-80F6-20545DC0107D}"/>
              </a:ext>
            </a:extLst>
          </p:cNvPr>
          <p:cNvCxnSpPr>
            <a:cxnSpLocks/>
          </p:cNvCxnSpPr>
          <p:nvPr/>
        </p:nvCxnSpPr>
        <p:spPr>
          <a:xfrm>
            <a:off x="9968334" y="5319220"/>
            <a:ext cx="0" cy="343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2E41FD-37E0-4DF8-A687-28B694A66B8C}"/>
              </a:ext>
            </a:extLst>
          </p:cNvPr>
          <p:cNvSpPr/>
          <p:nvPr/>
        </p:nvSpPr>
        <p:spPr>
          <a:xfrm>
            <a:off x="4145873" y="3997411"/>
            <a:ext cx="3481622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total_sum</a:t>
            </a:r>
            <a:r>
              <a:rPr lang="en-US" altLang="ko-KR" sz="1600" dirty="0"/>
              <a:t> = sum – (sum * discount)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DB53EC3-E9BC-4771-8713-540FD476DDF5}"/>
              </a:ext>
            </a:extLst>
          </p:cNvPr>
          <p:cNvCxnSpPr>
            <a:cxnSpLocks/>
          </p:cNvCxnSpPr>
          <p:nvPr/>
        </p:nvCxnSpPr>
        <p:spPr>
          <a:xfrm>
            <a:off x="7723041" y="4324751"/>
            <a:ext cx="5687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34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고객 등급에 따라 매월 발행되는 할인쿠폰과 추가할인쿠폰은 다음과 같다</a:t>
            </a:r>
            <a:r>
              <a:rPr lang="en-US" altLang="ko-KR" dirty="0"/>
              <a:t>. </a:t>
            </a:r>
            <a:endParaRPr lang="ko-KR" altLang="ko-KR" dirty="0"/>
          </a:p>
          <a:p>
            <a:r>
              <a:rPr lang="ko-KR" altLang="ko-KR" dirty="0"/>
              <a:t>고객 등급을 번호로 입력 받</a:t>
            </a:r>
            <a:r>
              <a:rPr lang="ko-KR" altLang="en-US" dirty="0"/>
              <a:t>고</a:t>
            </a:r>
            <a:r>
              <a:rPr lang="en-US" altLang="ko-KR" dirty="0"/>
              <a:t>,</a:t>
            </a:r>
            <a:r>
              <a:rPr lang="ko-KR" altLang="ko-KR" dirty="0"/>
              <a:t> 구매 금액</a:t>
            </a:r>
            <a:r>
              <a:rPr lang="ko-KR" altLang="en-US" dirty="0"/>
              <a:t>도</a:t>
            </a:r>
            <a:r>
              <a:rPr lang="ko-KR" altLang="ko-KR" dirty="0"/>
              <a:t> 입력 받은 후</a:t>
            </a:r>
            <a:r>
              <a:rPr lang="en-US" altLang="ko-KR" dirty="0"/>
              <a:t>, </a:t>
            </a:r>
            <a:r>
              <a:rPr lang="ko-KR" altLang="ko-KR" dirty="0"/>
              <a:t>결재 금액을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184568"/>
              </p:ext>
            </p:extLst>
          </p:nvPr>
        </p:nvGraphicFramePr>
        <p:xfrm>
          <a:off x="5838461" y="3631543"/>
          <a:ext cx="4481196" cy="268035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2358180">
                  <a:extLst>
                    <a:ext uri="{9D8B030D-6E8A-4147-A177-3AD203B41FA5}">
                      <a16:colId xmlns:a16="http://schemas.microsoft.com/office/drawing/2014/main" val="2150328595"/>
                    </a:ext>
                  </a:extLst>
                </a:gridCol>
                <a:gridCol w="1063841">
                  <a:extLst>
                    <a:ext uri="{9D8B030D-6E8A-4147-A177-3AD203B41FA5}">
                      <a16:colId xmlns:a16="http://schemas.microsoft.com/office/drawing/2014/main" val="1504855987"/>
                    </a:ext>
                  </a:extLst>
                </a:gridCol>
                <a:gridCol w="1059175">
                  <a:extLst>
                    <a:ext uri="{9D8B030D-6E8A-4147-A177-3AD203B41FA5}">
                      <a16:colId xmlns:a16="http://schemas.microsoft.com/office/drawing/2014/main" val="2940244658"/>
                    </a:ext>
                  </a:extLst>
                </a:gridCol>
              </a:tblGrid>
              <a:tr h="938229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고객 등급</a:t>
                      </a:r>
                      <a:endParaRPr lang="ko-KR" sz="18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할인쿠폰</a:t>
                      </a:r>
                      <a:endParaRPr lang="ko-KR" sz="18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추가할인쿠폰</a:t>
                      </a:r>
                      <a:endParaRPr lang="ko-KR" sz="18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037795"/>
                  </a:ext>
                </a:extLst>
              </a:tr>
              <a:tr h="43553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kern="100" dirty="0">
                          <a:effectLst/>
                        </a:rPr>
                        <a:t>1. </a:t>
                      </a:r>
                      <a:r>
                        <a:rPr lang="ko-KR" sz="1800" kern="100" dirty="0">
                          <a:effectLst/>
                        </a:rPr>
                        <a:t>다이아몬드</a:t>
                      </a:r>
                      <a:endParaRPr lang="ko-KR" sz="18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20%</a:t>
                      </a:r>
                      <a:endParaRPr lang="ko-KR" sz="18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5%</a:t>
                      </a:r>
                      <a:endParaRPr lang="ko-KR" sz="18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214606"/>
                  </a:ext>
                </a:extLst>
              </a:tr>
              <a:tr h="43553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kern="100" dirty="0">
                          <a:effectLst/>
                        </a:rPr>
                        <a:t>2. </a:t>
                      </a:r>
                      <a:r>
                        <a:rPr lang="ko-KR" sz="1800" kern="100" dirty="0">
                          <a:effectLst/>
                        </a:rPr>
                        <a:t>골드</a:t>
                      </a:r>
                      <a:endParaRPr lang="ko-KR" sz="18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15%</a:t>
                      </a:r>
                      <a:endParaRPr lang="ko-KR" sz="18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3%</a:t>
                      </a:r>
                      <a:endParaRPr lang="ko-KR" sz="18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712578"/>
                  </a:ext>
                </a:extLst>
              </a:tr>
              <a:tr h="43553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kern="100" dirty="0">
                          <a:effectLst/>
                        </a:rPr>
                        <a:t>3. </a:t>
                      </a:r>
                      <a:r>
                        <a:rPr lang="ko-KR" sz="1800" kern="100" dirty="0">
                          <a:effectLst/>
                        </a:rPr>
                        <a:t>실버</a:t>
                      </a:r>
                      <a:endParaRPr lang="ko-KR" sz="18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10%</a:t>
                      </a:r>
                      <a:endParaRPr lang="ko-KR" sz="18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00" dirty="0">
                          <a:effectLst/>
                        </a:rPr>
                        <a:t>1%</a:t>
                      </a:r>
                      <a:endParaRPr lang="ko-KR" sz="18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4872761"/>
                  </a:ext>
                </a:extLst>
              </a:tr>
              <a:tr h="435532">
                <a:tc>
                  <a:txBody>
                    <a:bodyPr/>
                    <a:lstStyle/>
                    <a:p>
                      <a:pPr marL="0" lvl="0" indent="0"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altLang="ko-KR" sz="1800" kern="100" dirty="0">
                          <a:effectLst/>
                        </a:rPr>
                        <a:t>4. </a:t>
                      </a:r>
                      <a:r>
                        <a:rPr lang="ko-KR" sz="1800" kern="100" dirty="0" err="1">
                          <a:effectLst/>
                        </a:rPr>
                        <a:t>브론즈</a:t>
                      </a:r>
                      <a:endParaRPr lang="ko-KR" sz="18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5%</a:t>
                      </a:r>
                      <a:endParaRPr lang="ko-KR" sz="1800" kern="10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없음</a:t>
                      </a:r>
                      <a:endParaRPr lang="ko-KR" sz="1800" kern="100" dirty="0">
                        <a:effectLst/>
                        <a:latin typeface="바탕" panose="02030600000101010101" pitchFamily="18" charset="-127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7173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41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중급 문제 </a:t>
            </a:r>
            <a:r>
              <a:rPr lang="en-US" altLang="ko-KR"/>
              <a:t>2, </a:t>
            </a:r>
            <a:r>
              <a:rPr lang="ko-KR" altLang="en-US"/>
              <a:t>간단히 기술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결재 금액 계산은 구매금액에 할인쿠폰을 반영하여 계산하고</a:t>
            </a:r>
            <a:r>
              <a:rPr lang="en-US" altLang="ko-KR" dirty="0"/>
              <a:t>, </a:t>
            </a:r>
            <a:r>
              <a:rPr lang="ko-KR" altLang="en-US" dirty="0"/>
              <a:t>그 결과</a:t>
            </a:r>
            <a:r>
              <a:rPr lang="ko-KR" altLang="ko-KR" dirty="0"/>
              <a:t> 금액을 기준으로 추가할인쿠폰을 반영한다</a:t>
            </a:r>
            <a:r>
              <a:rPr lang="en-US" altLang="ko-KR" dirty="0"/>
              <a:t>. </a:t>
            </a:r>
          </a:p>
          <a:p>
            <a:r>
              <a:rPr lang="ko-KR" altLang="ko-KR" dirty="0"/>
              <a:t>예를 들어 </a:t>
            </a:r>
            <a:r>
              <a:rPr lang="en-US" altLang="ko-KR" dirty="0"/>
              <a:t>5</a:t>
            </a:r>
            <a:r>
              <a:rPr lang="ko-KR" altLang="ko-KR" dirty="0"/>
              <a:t>만원에서 </a:t>
            </a:r>
            <a:r>
              <a:rPr lang="en-US" altLang="ko-KR" dirty="0"/>
              <a:t>20%</a:t>
            </a:r>
            <a:r>
              <a:rPr lang="ko-KR" altLang="ko-KR" dirty="0"/>
              <a:t>를 할인하면 </a:t>
            </a:r>
            <a:r>
              <a:rPr lang="en-US" altLang="ko-KR" dirty="0"/>
              <a:t>4</a:t>
            </a:r>
            <a:r>
              <a:rPr lang="ko-KR" altLang="ko-KR" dirty="0"/>
              <a:t>만원이 된다</a:t>
            </a:r>
            <a:r>
              <a:rPr lang="en-US" altLang="ko-KR" dirty="0"/>
              <a:t>. </a:t>
            </a:r>
            <a:r>
              <a:rPr lang="ko-KR" altLang="ko-KR" dirty="0"/>
              <a:t>추가할인쿠폰 </a:t>
            </a:r>
            <a:r>
              <a:rPr lang="en-US" altLang="ko-KR" dirty="0"/>
              <a:t>5%</a:t>
            </a:r>
            <a:r>
              <a:rPr lang="ko-KR" altLang="ko-KR" dirty="0"/>
              <a:t>는 </a:t>
            </a:r>
            <a:r>
              <a:rPr lang="en-US" altLang="ko-KR" dirty="0"/>
              <a:t>4</a:t>
            </a:r>
            <a:r>
              <a:rPr lang="ko-KR" altLang="ko-KR" dirty="0"/>
              <a:t>만원에 반영하여 결재 금액은 </a:t>
            </a:r>
            <a:r>
              <a:rPr lang="en-US" altLang="ko-KR" dirty="0"/>
              <a:t>38,000</a:t>
            </a:r>
            <a:r>
              <a:rPr lang="ko-KR" altLang="ko-KR" dirty="0"/>
              <a:t>이 된다</a:t>
            </a:r>
            <a:r>
              <a:rPr lang="en-US" altLang="ko-KR" dirty="0"/>
              <a:t>.</a:t>
            </a:r>
            <a:endParaRPr lang="ko-KR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102695"/>
              </p:ext>
            </p:extLst>
          </p:nvPr>
        </p:nvGraphicFramePr>
        <p:xfrm>
          <a:off x="1781344" y="3890762"/>
          <a:ext cx="8128000" cy="245196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2992">
                  <a:extLst>
                    <a:ext uri="{9D8B030D-6E8A-4147-A177-3AD203B41FA5}">
                      <a16:colId xmlns:a16="http://schemas.microsoft.com/office/drawing/2014/main" val="905770889"/>
                    </a:ext>
                  </a:extLst>
                </a:gridCol>
                <a:gridCol w="7165008">
                  <a:extLst>
                    <a:ext uri="{9D8B030D-6E8A-4147-A177-3AD203B41FA5}">
                      <a16:colId xmlns:a16="http://schemas.microsoft.com/office/drawing/2014/main" val="694829160"/>
                    </a:ext>
                  </a:extLst>
                </a:gridCol>
              </a:tblGrid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사용자에게 고객등급번호와 구매금액을 입력 받는다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351052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입력 받은 값을 변수</a:t>
                      </a:r>
                      <a:r>
                        <a:rPr lang="en-US" altLang="ko-KR" dirty="0"/>
                        <a:t>(class, sum)</a:t>
                      </a:r>
                      <a:r>
                        <a:rPr lang="ko-KR" altLang="en-US" dirty="0"/>
                        <a:t>에 저장한다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고객등급번호</a:t>
                      </a:r>
                      <a:r>
                        <a:rPr lang="en-US" altLang="ko-KR" dirty="0"/>
                        <a:t>(1, 2, 3, 4)</a:t>
                      </a:r>
                      <a:r>
                        <a:rPr lang="ko-KR" altLang="en-US" dirty="0"/>
                        <a:t>에 따른 할인율과 추가 할인율을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각각 변수</a:t>
                      </a:r>
                      <a:r>
                        <a:rPr lang="en-US" altLang="ko-KR" dirty="0"/>
                        <a:t>(discount, </a:t>
                      </a:r>
                      <a:r>
                        <a:rPr lang="en-US" altLang="ko-KR" dirty="0" err="1"/>
                        <a:t>add_discount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저장한다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최종 금액을 계산하여 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total_sum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저장한다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673918"/>
                  </a:ext>
                </a:extLst>
              </a:tr>
              <a:tr h="6231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변수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total_sum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에 저장한 값을 화면에 출력한다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95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6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중급 문제 </a:t>
            </a:r>
            <a:r>
              <a:rPr lang="en-US" altLang="ko-KR" dirty="0"/>
              <a:t>2, flowchart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985DB33-1D5E-45F3-913E-8DE9F4B288B2}"/>
              </a:ext>
            </a:extLst>
          </p:cNvPr>
          <p:cNvGrpSpPr/>
          <p:nvPr/>
        </p:nvGrpSpPr>
        <p:grpSpPr>
          <a:xfrm>
            <a:off x="2532526" y="1553027"/>
            <a:ext cx="7126947" cy="3751945"/>
            <a:chOff x="1886424" y="1593034"/>
            <a:chExt cx="7126947" cy="3751945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D1FF659-6E8E-48E6-8E20-92E1A9A734E7}"/>
                </a:ext>
              </a:extLst>
            </p:cNvPr>
            <p:cNvSpPr/>
            <p:nvPr/>
          </p:nvSpPr>
          <p:spPr>
            <a:xfrm>
              <a:off x="3565781" y="4683837"/>
              <a:ext cx="2585977" cy="661142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20%</a:t>
              </a:r>
              <a:r>
                <a:rPr lang="ko-KR" altLang="en-US" sz="1600" dirty="0"/>
                <a:t>를 </a:t>
              </a:r>
              <a:r>
                <a:rPr lang="en-US" altLang="ko-KR" sz="1600" dirty="0"/>
                <a:t>0.2</a:t>
              </a:r>
              <a:r>
                <a:rPr lang="ko-KR" altLang="en-US" sz="1600" dirty="0"/>
                <a:t>로 </a:t>
              </a:r>
              <a:r>
                <a:rPr lang="en-US" altLang="ko-KR" sz="1600" dirty="0"/>
                <a:t>discount</a:t>
              </a:r>
              <a:r>
                <a:rPr lang="ko-KR" altLang="en-US" sz="1600" dirty="0"/>
                <a:t>에 저장</a:t>
              </a:r>
              <a:endParaRPr lang="en-US" altLang="ko-KR" sz="1600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D435531-B24B-4833-975F-3146BCB82B5E}"/>
                </a:ext>
              </a:extLst>
            </p:cNvPr>
            <p:cNvGrpSpPr/>
            <p:nvPr/>
          </p:nvGrpSpPr>
          <p:grpSpPr>
            <a:xfrm>
              <a:off x="1886424" y="1593034"/>
              <a:ext cx="6789915" cy="1424608"/>
              <a:chOff x="1886424" y="1593034"/>
              <a:chExt cx="6789915" cy="1424608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AC6AE403-A14E-4278-9D7F-2901834C2BA0}"/>
                  </a:ext>
                </a:extLst>
              </p:cNvPr>
              <p:cNvGrpSpPr/>
              <p:nvPr/>
            </p:nvGrpSpPr>
            <p:grpSpPr>
              <a:xfrm>
                <a:off x="1886424" y="1593034"/>
                <a:ext cx="3517723" cy="1424608"/>
                <a:chOff x="3266854" y="1511074"/>
                <a:chExt cx="3517723" cy="1424608"/>
              </a:xfrm>
            </p:grpSpPr>
            <p:sp>
              <p:nvSpPr>
                <p:cNvPr id="39" name="순서도: 수행의 시작/종료 38">
                  <a:extLst>
                    <a:ext uri="{FF2B5EF4-FFF2-40B4-BE49-F238E27FC236}">
                      <a16:creationId xmlns:a16="http://schemas.microsoft.com/office/drawing/2014/main" id="{6565CCCB-C4B3-4308-980A-1B3641460E1A}"/>
                    </a:ext>
                  </a:extLst>
                </p:cNvPr>
                <p:cNvSpPr/>
                <p:nvPr/>
              </p:nvSpPr>
              <p:spPr>
                <a:xfrm>
                  <a:off x="3377227" y="1511074"/>
                  <a:ext cx="2875720" cy="497666"/>
                </a:xfrm>
                <a:prstGeom prst="flowChartTerminator">
                  <a:avLst/>
                </a:prstGeom>
                <a:ln w="381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400" dirty="0"/>
                    <a:t>START</a:t>
                  </a:r>
                  <a:endParaRPr lang="ko-KR" altLang="en-US" sz="2400" dirty="0"/>
                </a:p>
              </p:txBody>
            </p: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97EEC9E4-ACD6-49A4-86AE-F30B2BD579A9}"/>
                    </a:ext>
                  </a:extLst>
                </p:cNvPr>
                <p:cNvCxnSpPr/>
                <p:nvPr/>
              </p:nvCxnSpPr>
              <p:spPr>
                <a:xfrm>
                  <a:off x="4791896" y="2052551"/>
                  <a:ext cx="0" cy="21357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41" name="순서도: 데이터 40">
                  <a:extLst>
                    <a:ext uri="{FF2B5EF4-FFF2-40B4-BE49-F238E27FC236}">
                      <a16:creationId xmlns:a16="http://schemas.microsoft.com/office/drawing/2014/main" id="{54D5AC45-D9E9-417A-8375-913B1CEB8C7F}"/>
                    </a:ext>
                  </a:extLst>
                </p:cNvPr>
                <p:cNvSpPr/>
                <p:nvPr/>
              </p:nvSpPr>
              <p:spPr>
                <a:xfrm>
                  <a:off x="3266854" y="2280655"/>
                  <a:ext cx="3050079" cy="655027"/>
                </a:xfrm>
                <a:prstGeom prst="flowChartInputOutput">
                  <a:avLst/>
                </a:prstGeom>
                <a:ln w="381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/>
                    <a:t>고객등급번호 입력</a:t>
                  </a:r>
                  <a:r>
                    <a:rPr lang="en-US" altLang="ko-KR" sz="1600" dirty="0"/>
                    <a:t>, class</a:t>
                  </a:r>
                  <a:r>
                    <a:rPr lang="ko-KR" altLang="en-US" sz="1600" dirty="0"/>
                    <a:t>에 저장</a:t>
                  </a:r>
                  <a:endParaRPr lang="ko-KR" altLang="en-US" sz="1600" dirty="0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902123A1-8F2F-43B0-A281-EE1A157D9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15232" y="2608575"/>
                  <a:ext cx="369345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" name="순서도: 데이터 37">
                <a:extLst>
                  <a:ext uri="{FF2B5EF4-FFF2-40B4-BE49-F238E27FC236}">
                    <a16:creationId xmlns:a16="http://schemas.microsoft.com/office/drawing/2014/main" id="{72427DDB-C22F-4199-9AEE-3F6AFF9911AF}"/>
                  </a:ext>
                </a:extLst>
              </p:cNvPr>
              <p:cNvSpPr/>
              <p:nvPr/>
            </p:nvSpPr>
            <p:spPr>
              <a:xfrm>
                <a:off x="5626260" y="2348082"/>
                <a:ext cx="3050079" cy="655028"/>
              </a:xfrm>
              <a:prstGeom prst="flowChartInputOutpu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구매금액 입력</a:t>
                </a:r>
                <a:r>
                  <a:rPr lang="en-US" altLang="ko-KR" sz="1600" dirty="0"/>
                  <a:t>, sum</a:t>
                </a:r>
                <a:r>
                  <a:rPr lang="ko-KR" altLang="en-US" sz="1600" dirty="0"/>
                  <a:t>에 저장</a:t>
                </a:r>
                <a:endParaRPr lang="ko-KR" altLang="en-US" sz="16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3" name="순서도: 판단 32">
              <a:extLst>
                <a:ext uri="{FF2B5EF4-FFF2-40B4-BE49-F238E27FC236}">
                  <a16:creationId xmlns:a16="http://schemas.microsoft.com/office/drawing/2014/main" id="{170DEAC0-DD94-4511-8229-50159EB48EBB}"/>
                </a:ext>
              </a:extLst>
            </p:cNvPr>
            <p:cNvSpPr/>
            <p:nvPr/>
          </p:nvSpPr>
          <p:spPr>
            <a:xfrm>
              <a:off x="5406761" y="3290193"/>
              <a:ext cx="3064484" cy="1189856"/>
            </a:xfrm>
            <a:prstGeom prst="flowChartDecision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== 1</a:t>
              </a:r>
              <a:endPara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A3182B3-969A-466E-A2D4-C675211927C0}"/>
                </a:ext>
              </a:extLst>
            </p:cNvPr>
            <p:cNvSpPr txBox="1"/>
            <p:nvPr/>
          </p:nvSpPr>
          <p:spPr>
            <a:xfrm>
              <a:off x="8514516" y="3357181"/>
              <a:ext cx="498855" cy="369332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EDDB289-7DD8-44A5-B771-47FF4116308A}"/>
                </a:ext>
              </a:extLst>
            </p:cNvPr>
            <p:cNvSpPr txBox="1"/>
            <p:nvPr/>
          </p:nvSpPr>
          <p:spPr>
            <a:xfrm>
              <a:off x="5003641" y="3357181"/>
              <a:ext cx="515462" cy="369332"/>
            </a:xfrm>
            <a:prstGeom prst="rect">
              <a:avLst/>
            </a:prstGeom>
            <a:ln w="38100"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Yes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43" name="꺾인 연결선 13">
            <a:extLst>
              <a:ext uri="{FF2B5EF4-FFF2-40B4-BE49-F238E27FC236}">
                <a16:creationId xmlns:a16="http://schemas.microsoft.com/office/drawing/2014/main" id="{E8A0823D-0531-4577-9E6F-87510020201B}"/>
              </a:ext>
            </a:extLst>
          </p:cNvPr>
          <p:cNvCxnSpPr/>
          <p:nvPr/>
        </p:nvCxnSpPr>
        <p:spPr>
          <a:xfrm rot="10800000" flipV="1">
            <a:off x="5940882" y="3849536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E48D72B-8DCB-45BD-A416-B3306A02E5BF}"/>
              </a:ext>
            </a:extLst>
          </p:cNvPr>
          <p:cNvCxnSpPr/>
          <p:nvPr/>
        </p:nvCxnSpPr>
        <p:spPr>
          <a:xfrm>
            <a:off x="7570187" y="2982940"/>
            <a:ext cx="0" cy="213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꺾인 연결선 6">
            <a:extLst>
              <a:ext uri="{FF2B5EF4-FFF2-40B4-BE49-F238E27FC236}">
                <a16:creationId xmlns:a16="http://schemas.microsoft.com/office/drawing/2014/main" id="{AD9A196A-A12F-4FB9-A677-562FD69DADB1}"/>
              </a:ext>
            </a:extLst>
          </p:cNvPr>
          <p:cNvCxnSpPr/>
          <p:nvPr/>
        </p:nvCxnSpPr>
        <p:spPr>
          <a:xfrm>
            <a:off x="9137085" y="3845114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17FC050-F1E0-44FF-8AEC-B01C1EC2B8BA}"/>
              </a:ext>
            </a:extLst>
          </p:cNvPr>
          <p:cNvCxnSpPr/>
          <p:nvPr/>
        </p:nvCxnSpPr>
        <p:spPr>
          <a:xfrm>
            <a:off x="4369766" y="5371843"/>
            <a:ext cx="0" cy="2135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89F16C1-6A6B-4146-ABE6-F09CE283BED1}"/>
              </a:ext>
            </a:extLst>
          </p:cNvPr>
          <p:cNvSpPr/>
          <p:nvPr/>
        </p:nvSpPr>
        <p:spPr>
          <a:xfrm>
            <a:off x="2642898" y="5646647"/>
            <a:ext cx="3038005" cy="66114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5%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0.05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add_discount</a:t>
            </a:r>
            <a:r>
              <a:rPr lang="ko-KR" altLang="en-US" sz="1600" dirty="0"/>
              <a:t>에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저장</a:t>
            </a:r>
            <a:endParaRPr lang="en-US" altLang="ko-KR" sz="1600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FEF0336-375C-4FF6-8E0A-3DE7FF11C77E}"/>
              </a:ext>
            </a:extLst>
          </p:cNvPr>
          <p:cNvSpPr/>
          <p:nvPr/>
        </p:nvSpPr>
        <p:spPr>
          <a:xfrm>
            <a:off x="8691684" y="4683290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2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C8FF9640-74A2-417B-BAFA-566281697A05}"/>
              </a:ext>
            </a:extLst>
          </p:cNvPr>
          <p:cNvSpPr/>
          <p:nvPr/>
        </p:nvSpPr>
        <p:spPr>
          <a:xfrm>
            <a:off x="5111337" y="71843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== 2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DBA0E4-F578-4D19-8124-DB9EE7F71937}"/>
              </a:ext>
            </a:extLst>
          </p:cNvPr>
          <p:cNvSpPr txBox="1"/>
          <p:nvPr/>
        </p:nvSpPr>
        <p:spPr>
          <a:xfrm>
            <a:off x="8027800" y="119441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30FEBF-3267-4528-9077-E344DC9841B8}"/>
              </a:ext>
            </a:extLst>
          </p:cNvPr>
          <p:cNvSpPr txBox="1"/>
          <p:nvPr/>
        </p:nvSpPr>
        <p:spPr>
          <a:xfrm>
            <a:off x="4811977" y="205461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꺾인 연결선 13">
            <a:extLst>
              <a:ext uri="{FF2B5EF4-FFF2-40B4-BE49-F238E27FC236}">
                <a16:creationId xmlns:a16="http://schemas.microsoft.com/office/drawing/2014/main" id="{27CAB192-9B43-4E23-81B7-B5C502BB9BAD}"/>
              </a:ext>
            </a:extLst>
          </p:cNvPr>
          <p:cNvCxnSpPr/>
          <p:nvPr/>
        </p:nvCxnSpPr>
        <p:spPr>
          <a:xfrm rot="10800000" flipV="1">
            <a:off x="5006015" y="666771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6" name="꺾인 연결선 6">
            <a:extLst>
              <a:ext uri="{FF2B5EF4-FFF2-40B4-BE49-F238E27FC236}">
                <a16:creationId xmlns:a16="http://schemas.microsoft.com/office/drawing/2014/main" id="{C03B0882-3A41-41F5-BF38-57563CFB9801}"/>
              </a:ext>
            </a:extLst>
          </p:cNvPr>
          <p:cNvCxnSpPr/>
          <p:nvPr/>
        </p:nvCxnSpPr>
        <p:spPr>
          <a:xfrm>
            <a:off x="8199167" y="666771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C9EDEC67-C50D-4AC2-8F44-D2FEAD28A64C}"/>
              </a:ext>
            </a:extLst>
          </p:cNvPr>
          <p:cNvSpPr/>
          <p:nvPr/>
        </p:nvSpPr>
        <p:spPr>
          <a:xfrm>
            <a:off x="1696896" y="122502"/>
            <a:ext cx="1046921" cy="963357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CC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8EE73E0-ADC2-42C1-966E-DC33D72378C8}"/>
              </a:ext>
            </a:extLst>
          </p:cNvPr>
          <p:cNvCxnSpPr>
            <a:cxnSpLocks/>
          </p:cNvCxnSpPr>
          <p:nvPr/>
        </p:nvCxnSpPr>
        <p:spPr>
          <a:xfrm>
            <a:off x="3185074" y="662047"/>
            <a:ext cx="11034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E225F5-80E8-4FCB-AF83-A116C04E0954}"/>
              </a:ext>
            </a:extLst>
          </p:cNvPr>
          <p:cNvSpPr/>
          <p:nvPr/>
        </p:nvSpPr>
        <p:spPr>
          <a:xfrm>
            <a:off x="3449181" y="1395317"/>
            <a:ext cx="2701335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15%</a:t>
            </a:r>
            <a:r>
              <a:rPr lang="ko-KR" altLang="en-US" sz="1600" dirty="0"/>
              <a:t>를 </a:t>
            </a:r>
            <a:r>
              <a:rPr lang="en-US" altLang="ko-KR" sz="1600" dirty="0"/>
              <a:t>0.15</a:t>
            </a:r>
            <a:r>
              <a:rPr lang="ko-KR" altLang="en-US" sz="1600" dirty="0"/>
              <a:t>로</a:t>
            </a:r>
            <a:r>
              <a:rPr lang="en-US" altLang="ko-KR" sz="1600" dirty="0"/>
              <a:t>discount</a:t>
            </a:r>
            <a:r>
              <a:rPr lang="ko-KR" altLang="en-US" sz="1600" dirty="0"/>
              <a:t>에 </a:t>
            </a:r>
            <a:endParaRPr lang="en-US" altLang="ko-KR" sz="1600" dirty="0"/>
          </a:p>
          <a:p>
            <a:pPr algn="ctr"/>
            <a:r>
              <a:rPr lang="ko-KR" altLang="en-US" sz="1600" dirty="0"/>
              <a:t>저장</a:t>
            </a:r>
            <a:endParaRPr lang="en-US" altLang="ko-KR" sz="16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A30B726-B0C5-45C4-B76E-EDE1D427C2F1}"/>
              </a:ext>
            </a:extLst>
          </p:cNvPr>
          <p:cNvSpPr/>
          <p:nvPr/>
        </p:nvSpPr>
        <p:spPr>
          <a:xfrm>
            <a:off x="1455937" y="2838591"/>
            <a:ext cx="3240421" cy="60760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3%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0.03</a:t>
            </a:r>
            <a:r>
              <a:rPr lang="ko-KR" altLang="en-US" sz="1600" dirty="0"/>
              <a:t>으로</a:t>
            </a:r>
            <a:endParaRPr lang="en-US" altLang="ko-KR" sz="1600" dirty="0"/>
          </a:p>
          <a:p>
            <a:pPr algn="ctr"/>
            <a:r>
              <a:rPr lang="en-US" altLang="ko-KR" sz="1600" dirty="0" err="1"/>
              <a:t>add_discount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15B353B-9F05-4ADF-B5EC-C3AB092DAADE}"/>
              </a:ext>
            </a:extLst>
          </p:cNvPr>
          <p:cNvCxnSpPr/>
          <p:nvPr/>
        </p:nvCxnSpPr>
        <p:spPr>
          <a:xfrm>
            <a:off x="3649443" y="2159092"/>
            <a:ext cx="0" cy="5300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순서도: 수행의 시작/종료 48">
            <a:extLst>
              <a:ext uri="{FF2B5EF4-FFF2-40B4-BE49-F238E27FC236}">
                <a16:creationId xmlns:a16="http://schemas.microsoft.com/office/drawing/2014/main" id="{922DC035-EC7E-4399-9C00-EFCCA6196912}"/>
              </a:ext>
            </a:extLst>
          </p:cNvPr>
          <p:cNvSpPr/>
          <p:nvPr/>
        </p:nvSpPr>
        <p:spPr>
          <a:xfrm>
            <a:off x="5865181" y="6129585"/>
            <a:ext cx="2756451" cy="434748"/>
          </a:xfrm>
          <a:prstGeom prst="flowChartTerminator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END</a:t>
            </a:r>
            <a:endParaRPr lang="ko-KR" altLang="en-US" sz="24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E28CD88-4DA2-4529-80F6-20545DC0107D}"/>
              </a:ext>
            </a:extLst>
          </p:cNvPr>
          <p:cNvCxnSpPr>
            <a:cxnSpLocks/>
          </p:cNvCxnSpPr>
          <p:nvPr/>
        </p:nvCxnSpPr>
        <p:spPr>
          <a:xfrm>
            <a:off x="6134218" y="3414736"/>
            <a:ext cx="0" cy="343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순서도: 판단 18">
            <a:extLst>
              <a:ext uri="{FF2B5EF4-FFF2-40B4-BE49-F238E27FC236}">
                <a16:creationId xmlns:a16="http://schemas.microsoft.com/office/drawing/2014/main" id="{2BF33D7F-1E8D-4987-851C-EAB9A3FCB546}"/>
              </a:ext>
            </a:extLst>
          </p:cNvPr>
          <p:cNvSpPr/>
          <p:nvPr/>
        </p:nvSpPr>
        <p:spPr>
          <a:xfrm>
            <a:off x="6747007" y="1395318"/>
            <a:ext cx="3064484" cy="1189856"/>
          </a:xfrm>
          <a:prstGeom prst="flowChartDecision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 == 3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A9D1A-7AEE-4C68-B6B0-F713B8B0179C}"/>
              </a:ext>
            </a:extLst>
          </p:cNvPr>
          <p:cNvSpPr txBox="1"/>
          <p:nvPr/>
        </p:nvSpPr>
        <p:spPr>
          <a:xfrm>
            <a:off x="9663470" y="1442916"/>
            <a:ext cx="498855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A21F9-BEF7-42E1-BD51-782CACDA0CA9}"/>
              </a:ext>
            </a:extLst>
          </p:cNvPr>
          <p:cNvSpPr txBox="1"/>
          <p:nvPr/>
        </p:nvSpPr>
        <p:spPr>
          <a:xfrm>
            <a:off x="6447647" y="1528936"/>
            <a:ext cx="515462" cy="369332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꺾인 연결선 13">
            <a:extLst>
              <a:ext uri="{FF2B5EF4-FFF2-40B4-BE49-F238E27FC236}">
                <a16:creationId xmlns:a16="http://schemas.microsoft.com/office/drawing/2014/main" id="{63438C52-C4A0-45B8-A271-637C485315C4}"/>
              </a:ext>
            </a:extLst>
          </p:cNvPr>
          <p:cNvCxnSpPr/>
          <p:nvPr/>
        </p:nvCxnSpPr>
        <p:spPr>
          <a:xfrm rot="10800000" flipV="1">
            <a:off x="6641685" y="1990246"/>
            <a:ext cx="103752" cy="794294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3" name="꺾인 연결선 6">
            <a:extLst>
              <a:ext uri="{FF2B5EF4-FFF2-40B4-BE49-F238E27FC236}">
                <a16:creationId xmlns:a16="http://schemas.microsoft.com/office/drawing/2014/main" id="{07E7B148-222F-4C82-93B2-0763823F93B6}"/>
              </a:ext>
            </a:extLst>
          </p:cNvPr>
          <p:cNvCxnSpPr/>
          <p:nvPr/>
        </p:nvCxnSpPr>
        <p:spPr>
          <a:xfrm>
            <a:off x="9834837" y="1990246"/>
            <a:ext cx="78060" cy="838176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355226-0FB3-4A16-8131-3B9BA19661B7}"/>
              </a:ext>
            </a:extLst>
          </p:cNvPr>
          <p:cNvSpPr/>
          <p:nvPr/>
        </p:nvSpPr>
        <p:spPr>
          <a:xfrm>
            <a:off x="5084851" y="2718792"/>
            <a:ext cx="2875720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10%</a:t>
            </a:r>
            <a:r>
              <a:rPr lang="ko-KR" altLang="en-US" sz="1600" dirty="0"/>
              <a:t>를 </a:t>
            </a:r>
            <a:r>
              <a:rPr lang="en-US" altLang="ko-KR" sz="1600" dirty="0"/>
              <a:t>0.1</a:t>
            </a:r>
            <a:r>
              <a:rPr lang="ko-KR" altLang="en-US" sz="1600" dirty="0"/>
              <a:t>로 </a:t>
            </a:r>
            <a:r>
              <a:rPr lang="en-US" altLang="ko-KR" sz="1600" dirty="0"/>
              <a:t>discount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783238-0B48-47AC-A419-5FDC75B08656}"/>
              </a:ext>
            </a:extLst>
          </p:cNvPr>
          <p:cNvSpPr/>
          <p:nvPr/>
        </p:nvSpPr>
        <p:spPr>
          <a:xfrm>
            <a:off x="8526655" y="2737451"/>
            <a:ext cx="2875720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5%</a:t>
            </a:r>
            <a:r>
              <a:rPr lang="ko-KR" altLang="en-US" sz="1600" dirty="0"/>
              <a:t>를 </a:t>
            </a:r>
            <a:r>
              <a:rPr lang="en-US" altLang="ko-KR" sz="1600" dirty="0" smtClean="0"/>
              <a:t>0.05</a:t>
            </a:r>
            <a:r>
              <a:rPr lang="ko-KR" altLang="en-US" sz="1600" dirty="0"/>
              <a:t>로 변수</a:t>
            </a:r>
            <a:r>
              <a:rPr lang="en-US" altLang="ko-KR" sz="1600" dirty="0"/>
              <a:t>discount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cxnSp>
        <p:nvCxnSpPr>
          <p:cNvPr id="26" name="꺾인 연결선 8">
            <a:extLst>
              <a:ext uri="{FF2B5EF4-FFF2-40B4-BE49-F238E27FC236}">
                <a16:creationId xmlns:a16="http://schemas.microsoft.com/office/drawing/2014/main" id="{9030CCE8-11F9-4FC8-A437-1921086FDB0E}"/>
              </a:ext>
            </a:extLst>
          </p:cNvPr>
          <p:cNvCxnSpPr>
            <a:cxnSpLocks/>
          </p:cNvCxnSpPr>
          <p:nvPr/>
        </p:nvCxnSpPr>
        <p:spPr>
          <a:xfrm rot="5400000">
            <a:off x="8314341" y="3043703"/>
            <a:ext cx="1296408" cy="2003941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꺾인 연결선 14">
            <a:extLst>
              <a:ext uri="{FF2B5EF4-FFF2-40B4-BE49-F238E27FC236}">
                <a16:creationId xmlns:a16="http://schemas.microsoft.com/office/drawing/2014/main" id="{D29DE6B6-5DEE-4F5E-AE87-170B5661D295}"/>
              </a:ext>
            </a:extLst>
          </p:cNvPr>
          <p:cNvCxnSpPr/>
          <p:nvPr/>
        </p:nvCxnSpPr>
        <p:spPr>
          <a:xfrm rot="16200000" flipH="1">
            <a:off x="6559192" y="3816785"/>
            <a:ext cx="468416" cy="1285767"/>
          </a:xfrm>
          <a:prstGeom prst="bentConnector2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CDFEFBE-C798-4DB7-9C8B-983C6B35F0CC}"/>
              </a:ext>
            </a:extLst>
          </p:cNvPr>
          <p:cNvCxnSpPr/>
          <p:nvPr/>
        </p:nvCxnSpPr>
        <p:spPr>
          <a:xfrm flipV="1">
            <a:off x="7371167" y="4693877"/>
            <a:ext cx="582040" cy="1598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0E723AB-D820-4467-963C-3234C045F4C7}"/>
              </a:ext>
            </a:extLst>
          </p:cNvPr>
          <p:cNvCxnSpPr>
            <a:cxnSpLocks/>
          </p:cNvCxnSpPr>
          <p:nvPr/>
        </p:nvCxnSpPr>
        <p:spPr>
          <a:xfrm>
            <a:off x="7960571" y="4693877"/>
            <a:ext cx="0" cy="332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0C33691-EBCC-4DCE-BE7E-22F5D34F14A4}"/>
              </a:ext>
            </a:extLst>
          </p:cNvPr>
          <p:cNvSpPr/>
          <p:nvPr/>
        </p:nvSpPr>
        <p:spPr>
          <a:xfrm>
            <a:off x="4208015" y="3842940"/>
            <a:ext cx="3321763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1%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0.01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add_discount</a:t>
            </a:r>
            <a:r>
              <a:rPr lang="ko-KR" altLang="en-US" sz="1600" dirty="0"/>
              <a:t>에 저장</a:t>
            </a:r>
            <a:endParaRPr lang="en-US" altLang="ko-KR" sz="1600" dirty="0"/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F9944C5E-0193-4FE9-A8F3-6F4372C1EDEE}"/>
              </a:ext>
            </a:extLst>
          </p:cNvPr>
          <p:cNvSpPr/>
          <p:nvPr/>
        </p:nvSpPr>
        <p:spPr>
          <a:xfrm>
            <a:off x="1747214" y="6195953"/>
            <a:ext cx="2875720" cy="539545"/>
          </a:xfrm>
          <a:prstGeom prst="flowChartDocumen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err="1"/>
              <a:t>total_sum</a:t>
            </a:r>
            <a:endParaRPr lang="ko-KR" altLang="en-US" sz="24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06DC8DD-5A51-4496-BD6D-7730CA4A3F25}"/>
              </a:ext>
            </a:extLst>
          </p:cNvPr>
          <p:cNvCxnSpPr>
            <a:cxnSpLocks/>
          </p:cNvCxnSpPr>
          <p:nvPr/>
        </p:nvCxnSpPr>
        <p:spPr>
          <a:xfrm>
            <a:off x="3169301" y="5826269"/>
            <a:ext cx="0" cy="3326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B896D08-4E67-49D5-A5A6-36A57FF1DF70}"/>
              </a:ext>
            </a:extLst>
          </p:cNvPr>
          <p:cNvSpPr/>
          <p:nvPr/>
        </p:nvSpPr>
        <p:spPr>
          <a:xfrm>
            <a:off x="6307036" y="5076397"/>
            <a:ext cx="3527800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err="1"/>
              <a:t>total_sum</a:t>
            </a:r>
            <a:r>
              <a:rPr lang="en-US" altLang="ko-KR" sz="1600" dirty="0"/>
              <a:t> = sum – (sum * discount)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D565856-30E2-475D-89D4-D3C0DF737421}"/>
              </a:ext>
            </a:extLst>
          </p:cNvPr>
          <p:cNvCxnSpPr>
            <a:cxnSpLocks/>
          </p:cNvCxnSpPr>
          <p:nvPr/>
        </p:nvCxnSpPr>
        <p:spPr>
          <a:xfrm flipH="1">
            <a:off x="5865181" y="5449752"/>
            <a:ext cx="3377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4DE083B-C290-46AD-9F0B-81C4D35099E6}"/>
              </a:ext>
            </a:extLst>
          </p:cNvPr>
          <p:cNvSpPr/>
          <p:nvPr/>
        </p:nvSpPr>
        <p:spPr>
          <a:xfrm>
            <a:off x="1276120" y="5092665"/>
            <a:ext cx="4537005" cy="65468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total_sum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total_sum</a:t>
            </a:r>
            <a:r>
              <a:rPr lang="en-US" altLang="ko-KR" sz="1400" dirty="0"/>
              <a:t> – (</a:t>
            </a:r>
            <a:r>
              <a:rPr lang="en-US" altLang="ko-KR" sz="1400" dirty="0" err="1"/>
              <a:t>total_sum</a:t>
            </a:r>
            <a:r>
              <a:rPr lang="en-US" altLang="ko-KR" sz="1400" dirty="0"/>
              <a:t> * </a:t>
            </a:r>
            <a:r>
              <a:rPr lang="en-US" altLang="ko-KR" sz="1400" dirty="0" err="1"/>
              <a:t>add_discount</a:t>
            </a:r>
            <a:r>
              <a:rPr lang="en-US" altLang="ko-KR" sz="1400" dirty="0"/>
              <a:t>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EC468C-CF2C-4C0E-95ED-F6D30D9C8C89}"/>
              </a:ext>
            </a:extLst>
          </p:cNvPr>
          <p:cNvCxnSpPr>
            <a:cxnSpLocks/>
          </p:cNvCxnSpPr>
          <p:nvPr/>
        </p:nvCxnSpPr>
        <p:spPr>
          <a:xfrm>
            <a:off x="4840294" y="6383387"/>
            <a:ext cx="5091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60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1942</TotalTime>
  <Words>2415</Words>
  <Application>Microsoft Office PowerPoint</Application>
  <PresentationFormat>와이드스크린</PresentationFormat>
  <Paragraphs>602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맑은 고딕</vt:lpstr>
      <vt:lpstr>바탕</vt:lpstr>
      <vt:lpstr>Arial</vt:lpstr>
      <vt:lpstr>Times New Roman</vt:lpstr>
      <vt:lpstr>Office 테마</vt:lpstr>
      <vt:lpstr>논리연습 </vt:lpstr>
      <vt:lpstr>중급 문제 1</vt:lpstr>
      <vt:lpstr>중급 문제 1, 간단히 기술</vt:lpstr>
      <vt:lpstr>중급 문제 1, flowchart</vt:lpstr>
      <vt:lpstr>PowerPoint 프레젠테이션</vt:lpstr>
      <vt:lpstr>중급 문제 2</vt:lpstr>
      <vt:lpstr>중급 문제 2, 간단히 기술</vt:lpstr>
      <vt:lpstr>중급 문제 2, flowchart</vt:lpstr>
      <vt:lpstr>PowerPoint 프레젠테이션</vt:lpstr>
      <vt:lpstr>중급 문제 3</vt:lpstr>
      <vt:lpstr>중급 문제 3, 간단히 기술</vt:lpstr>
      <vt:lpstr>중급 문제 3, flowchart</vt:lpstr>
      <vt:lpstr>PowerPoint 프레젠테이션</vt:lpstr>
      <vt:lpstr>중급 문제 4</vt:lpstr>
      <vt:lpstr>중급 문제 4, 간단히 기술</vt:lpstr>
      <vt:lpstr>중급 문제 4, flowchart</vt:lpstr>
      <vt:lpstr>PowerPoint 프레젠테이션</vt:lpstr>
      <vt:lpstr>중급 문제 5</vt:lpstr>
      <vt:lpstr>중급 문제 5, 간단히 기술</vt:lpstr>
      <vt:lpstr>중급 문제 5, flowchart</vt:lpstr>
      <vt:lpstr>PowerPoint 프레젠테이션</vt:lpstr>
      <vt:lpstr>PowerPoint 프레젠테이션</vt:lpstr>
      <vt:lpstr>중급 문제 6</vt:lpstr>
      <vt:lpstr>중급 문제 6, flowchart</vt:lpstr>
      <vt:lpstr>중급 문제 7</vt:lpstr>
      <vt:lpstr>중급 문제 7, flowchart</vt:lpstr>
      <vt:lpstr>PowerPoint 프레젠테이션</vt:lpstr>
      <vt:lpstr>중급 문제 8</vt:lpstr>
      <vt:lpstr>중급 문제 8, flowchart</vt:lpstr>
      <vt:lpstr>중급 문제 9</vt:lpstr>
      <vt:lpstr>중급 문제 9, flowchart</vt:lpstr>
      <vt:lpstr>중급 문제 10</vt:lpstr>
      <vt:lpstr>중급 문제 10, 간단히 기술</vt:lpstr>
      <vt:lpstr>중급 문제 10, flowchart</vt:lpstr>
      <vt:lpstr>중급 문제 11</vt:lpstr>
      <vt:lpstr>중급 문제 11, flowchart</vt:lpstr>
      <vt:lpstr>중급 문제 12</vt:lpstr>
      <vt:lpstr>중급 문제 12, 간단히 기술</vt:lpstr>
      <vt:lpstr>중급 문제 12, flowchart</vt:lpstr>
      <vt:lpstr>PowerPoint 프레젠테이션</vt:lpstr>
      <vt:lpstr>PowerPoint 프레젠테이션</vt:lpstr>
      <vt:lpstr>중급 문제 13</vt:lpstr>
      <vt:lpstr>중급 문제 13, 간단히 기술</vt:lpstr>
      <vt:lpstr>중급 문제 13, flowchart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146</cp:revision>
  <dcterms:created xsi:type="dcterms:W3CDTF">2018-09-25T02:13:25Z</dcterms:created>
  <dcterms:modified xsi:type="dcterms:W3CDTF">2019-01-27T11:47:28Z</dcterms:modified>
</cp:coreProperties>
</file>