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66" r:id="rId14"/>
    <p:sldId id="267" r:id="rId15"/>
    <p:sldId id="273" r:id="rId16"/>
    <p:sldId id="274" r:id="rId17"/>
    <p:sldId id="268" r:id="rId18"/>
    <p:sldId id="26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1245" autoAdjust="0"/>
  </p:normalViewPr>
  <p:slideViewPr>
    <p:cSldViewPr snapToGrid="0">
      <p:cViewPr varScale="1">
        <p:scale>
          <a:sx n="98" d="100"/>
          <a:sy n="98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2019-08-13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980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294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238695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파이썬</a:t>
            </a:r>
            <a:r>
              <a:rPr lang="ko-KR" altLang="en-US" sz="4400" b="1" dirty="0">
                <a:solidFill>
                  <a:schemeClr val="bg1"/>
                </a:solidFill>
              </a:rPr>
              <a:t> 연습하기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한 동 대 학 교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/>
        </p:nvCxnSpPr>
        <p:spPr>
          <a:xfrm>
            <a:off x="5745590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79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2" y="1827575"/>
            <a:ext cx="3886224" cy="2155385"/>
          </a:xfr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2" y="4399767"/>
            <a:ext cx="7820545" cy="76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0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r>
              <a:rPr lang="ko-KR" altLang="en-US" dirty="0"/>
              <a:t>에서 </a:t>
            </a:r>
            <a:r>
              <a:rPr lang="en-US" altLang="ko-KR" dirty="0"/>
              <a:t>age</a:t>
            </a:r>
            <a:r>
              <a:rPr lang="ko-KR" altLang="en-US" dirty="0"/>
              <a:t>를 코드에서 설정했다면</a:t>
            </a:r>
            <a:endParaRPr lang="en-US" altLang="ko-KR" dirty="0"/>
          </a:p>
          <a:p>
            <a:pPr lvl="1"/>
            <a:r>
              <a:rPr lang="ko-KR" altLang="en-US" dirty="0"/>
              <a:t>이번에는 </a:t>
            </a:r>
            <a:r>
              <a:rPr lang="en-US" altLang="ko-KR" dirty="0"/>
              <a:t>age</a:t>
            </a:r>
            <a:r>
              <a:rPr lang="ko-KR" altLang="en-US" dirty="0"/>
              <a:t>를 </a:t>
            </a:r>
            <a:r>
              <a:rPr lang="ko-KR" altLang="en-US" dirty="0" err="1"/>
              <a:t>입력받는다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078841" y="2809877"/>
            <a:ext cx="6691927" cy="359740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304769" y="2846836"/>
            <a:ext cx="624007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## filename: iftest2.py</a:t>
            </a:r>
          </a:p>
          <a:p>
            <a:r>
              <a:rPr lang="en-US" altLang="ko-KR" sz="2400" dirty="0">
                <a:latin typeface="맑은 고딕" panose="020B0503020000020004" pitchFamily="50" charset="-127"/>
              </a:rPr>
              <a:t>age = </a:t>
            </a:r>
            <a:r>
              <a:rPr lang="en-US" altLang="ko-KR" sz="2400" dirty="0" err="1">
                <a:latin typeface="맑은 고딕" panose="020B0503020000020004" pitchFamily="50" charset="-127"/>
              </a:rPr>
              <a:t>int</a:t>
            </a:r>
            <a:r>
              <a:rPr lang="en-US" altLang="ko-KR" sz="2400" dirty="0">
                <a:latin typeface="맑은 고딕" panose="020B0503020000020004" pitchFamily="50" charset="-127"/>
              </a:rPr>
              <a:t>(input(“</a:t>
            </a:r>
            <a:r>
              <a:rPr lang="ko-KR" altLang="en-US" sz="2400" dirty="0">
                <a:latin typeface="맑은 고딕" panose="020B0503020000020004" pitchFamily="50" charset="-127"/>
              </a:rPr>
              <a:t>나이를 입력하세요</a:t>
            </a:r>
            <a:r>
              <a:rPr lang="en-US" altLang="ko-KR" sz="2400" dirty="0">
                <a:latin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</a:rPr>
              <a:t>“</a:t>
            </a:r>
            <a:r>
              <a:rPr lang="en-US" altLang="ko-KR" sz="2400" dirty="0">
                <a:latin typeface="맑은 고딕" panose="020B0503020000020004" pitchFamily="50" charset="-127"/>
              </a:rPr>
              <a:t>))</a:t>
            </a:r>
          </a:p>
          <a:p>
            <a:endParaRPr lang="en-US" altLang="ko-KR" sz="2400" dirty="0">
              <a:latin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</a:rPr>
              <a:t>if age &gt; 65 :</a:t>
            </a:r>
          </a:p>
          <a:p>
            <a:r>
              <a:rPr lang="en-US" altLang="ko-KR" sz="2400" dirty="0">
                <a:latin typeface="맑은 고딕" panose="020B0503020000020004" pitchFamily="50" charset="-127"/>
              </a:rPr>
              <a:t>    print("senior")</a:t>
            </a:r>
          </a:p>
          <a:p>
            <a:r>
              <a:rPr lang="en-US" altLang="ko-KR" sz="2400" dirty="0" err="1">
                <a:latin typeface="맑은 고딕" panose="020B0503020000020004" pitchFamily="50" charset="-127"/>
              </a:rPr>
              <a:t>elif</a:t>
            </a:r>
            <a:r>
              <a:rPr lang="en-US" altLang="ko-KR" sz="2400" dirty="0">
                <a:latin typeface="맑은 고딕" panose="020B0503020000020004" pitchFamily="50" charset="-127"/>
              </a:rPr>
              <a:t> age &gt; 20 :</a:t>
            </a:r>
          </a:p>
          <a:p>
            <a:r>
              <a:rPr lang="en-US" altLang="ko-KR" sz="2400" dirty="0">
                <a:latin typeface="맑은 고딕" panose="020B0503020000020004" pitchFamily="50" charset="-127"/>
              </a:rPr>
              <a:t>    print(“adult")</a:t>
            </a:r>
          </a:p>
          <a:p>
            <a:r>
              <a:rPr lang="en-US" altLang="ko-KR" sz="2400" dirty="0">
                <a:latin typeface="맑은 고딕" panose="020B0503020000020004" pitchFamily="50" charset="-127"/>
              </a:rPr>
              <a:t>else :</a:t>
            </a:r>
          </a:p>
          <a:p>
            <a:r>
              <a:rPr lang="en-US" altLang="ko-KR" sz="2400" dirty="0">
                <a:latin typeface="맑은 고딕" panose="020B0503020000020004" pitchFamily="50" charset="-127"/>
              </a:rPr>
              <a:t>    print("young")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36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7BA604-9FB6-4E43-A6C5-C9B620F7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12768"/>
            <a:ext cx="4404456" cy="21130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C3DFF0-D698-4FFF-8851-96DA67932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911" y="3393894"/>
            <a:ext cx="3571476" cy="24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9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6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스크립트 방식 </a:t>
            </a:r>
            <a:endParaRPr lang="en-US" altLang="ko-KR" dirty="0"/>
          </a:p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코드를 그대로 입력한 후</a:t>
            </a:r>
            <a:r>
              <a:rPr lang="en-US" altLang="ko-KR" dirty="0"/>
              <a:t>, </a:t>
            </a:r>
            <a:r>
              <a:rPr lang="ko-KR" altLang="en-US" dirty="0"/>
              <a:t>실행 해 본다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034595" y="3010658"/>
            <a:ext cx="6691927" cy="359740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60523" y="3047617"/>
            <a:ext cx="6240073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## filename: whiletest.py</a:t>
            </a:r>
          </a:p>
          <a:p>
            <a:endParaRPr lang="en-US" altLang="ko-KR" sz="2400" dirty="0">
              <a:latin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</a:rPr>
              <a:t>step=0</a:t>
            </a:r>
          </a:p>
          <a:p>
            <a:endParaRPr lang="en-US" altLang="ko-KR" sz="2400" dirty="0">
              <a:latin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</a:rPr>
              <a:t>while step &lt; 1000 :</a:t>
            </a:r>
          </a:p>
          <a:p>
            <a:r>
              <a:rPr lang="en-US" altLang="ko-KR" sz="2400" dirty="0">
                <a:latin typeface="맑은 고딕" panose="020B0503020000020004" pitchFamily="50" charset="-127"/>
              </a:rPr>
              <a:t>    print(step)</a:t>
            </a:r>
          </a:p>
          <a:p>
            <a:r>
              <a:rPr lang="en-US" altLang="ko-KR" sz="2400" dirty="0">
                <a:latin typeface="맑은 고딕" panose="020B0503020000020004" pitchFamily="50" charset="-127"/>
              </a:rPr>
              <a:t>    step += 100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35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6,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080" y="1984042"/>
            <a:ext cx="3099719" cy="2914873"/>
          </a:xfr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4"/>
            <a:ext cx="3870198" cy="239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5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5BE0D214-5304-4947-A85C-4B10112CA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22" y="3410252"/>
            <a:ext cx="6317928" cy="313753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C6B455-853C-48C4-93F4-B843F3D9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192FE-67D4-434D-9D54-D761A068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구구단 </a:t>
            </a:r>
            <a:r>
              <a:rPr lang="en-US" altLang="ko-KR" dirty="0"/>
              <a:t>2</a:t>
            </a:r>
            <a:r>
              <a:rPr lang="ko-KR" altLang="en-US" dirty="0"/>
              <a:t>단을 출력한다</a:t>
            </a:r>
            <a:endParaRPr lang="en-US" altLang="ko-KR" dirty="0"/>
          </a:p>
          <a:p>
            <a:r>
              <a:rPr lang="ko-KR" altLang="en-US" dirty="0"/>
              <a:t>다음 코드를 그대로 입력한 후</a:t>
            </a:r>
            <a:r>
              <a:rPr lang="en-US" altLang="ko-KR" dirty="0"/>
              <a:t>, </a:t>
            </a:r>
            <a:r>
              <a:rPr lang="ko-KR" altLang="en-US" dirty="0"/>
              <a:t>따라해본다</a:t>
            </a:r>
            <a:endParaRPr lang="en-US" altLang="ko-KR" dirty="0"/>
          </a:p>
          <a:p>
            <a:r>
              <a:rPr lang="en-US" altLang="ko-KR" dirty="0" err="1"/>
              <a:t>num</a:t>
            </a:r>
            <a:r>
              <a:rPr lang="ko-KR" altLang="en-US" dirty="0"/>
              <a:t>의 숫자를 변경하여 단 수를 변경할 수 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2C461E-97B6-4B6B-83FC-4EEAD84125D8}"/>
              </a:ext>
            </a:extLst>
          </p:cNvPr>
          <p:cNvSpPr/>
          <p:nvPr/>
        </p:nvSpPr>
        <p:spPr>
          <a:xfrm>
            <a:off x="1222309" y="3690171"/>
            <a:ext cx="54397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#fortest.py</a:t>
            </a:r>
          </a:p>
          <a:p>
            <a:endParaRPr lang="ko-KR" altLang="en-US" sz="2800" dirty="0"/>
          </a:p>
          <a:p>
            <a:r>
              <a:rPr lang="ko-KR" altLang="en-US" sz="2800" dirty="0" err="1"/>
              <a:t>num</a:t>
            </a:r>
            <a:r>
              <a:rPr lang="ko-KR" altLang="en-US" sz="2800" dirty="0"/>
              <a:t> = 2</a:t>
            </a:r>
          </a:p>
          <a:p>
            <a:endParaRPr lang="ko-KR" altLang="en-US" sz="2800" dirty="0"/>
          </a:p>
          <a:p>
            <a:r>
              <a:rPr lang="ko-KR" altLang="en-US" sz="2800" dirty="0" err="1"/>
              <a:t>for</a:t>
            </a:r>
            <a:r>
              <a:rPr lang="ko-KR" altLang="en-US" sz="2800" dirty="0"/>
              <a:t> </a:t>
            </a:r>
            <a:r>
              <a:rPr lang="ko-KR" altLang="en-US" sz="2800" dirty="0" err="1"/>
              <a:t>i</a:t>
            </a:r>
            <a:r>
              <a:rPr lang="ko-KR" altLang="en-US" sz="2800" dirty="0"/>
              <a:t> </a:t>
            </a:r>
            <a:r>
              <a:rPr lang="ko-KR" altLang="en-US" sz="2800" dirty="0" err="1"/>
              <a:t>in</a:t>
            </a:r>
            <a:r>
              <a:rPr lang="ko-KR" altLang="en-US" sz="2800" dirty="0"/>
              <a:t> </a:t>
            </a:r>
            <a:r>
              <a:rPr lang="ko-KR" altLang="en-US" sz="2800" dirty="0" err="1"/>
              <a:t>range</a:t>
            </a:r>
            <a:r>
              <a:rPr lang="ko-KR" altLang="en-US" sz="2800" dirty="0"/>
              <a:t> (1, 10) :</a:t>
            </a:r>
          </a:p>
          <a:p>
            <a:r>
              <a:rPr lang="ko-KR" altLang="en-US" sz="2800" dirty="0"/>
              <a:t>    </a:t>
            </a:r>
            <a:r>
              <a:rPr lang="ko-KR" altLang="en-US" sz="2800" dirty="0" err="1"/>
              <a:t>print</a:t>
            </a:r>
            <a:r>
              <a:rPr lang="ko-KR" altLang="en-US" sz="2800" dirty="0"/>
              <a:t>(</a:t>
            </a:r>
            <a:r>
              <a:rPr lang="ko-KR" altLang="en-US" sz="2800" dirty="0" err="1"/>
              <a:t>num</a:t>
            </a:r>
            <a:r>
              <a:rPr lang="ko-KR" altLang="en-US" sz="2800" dirty="0"/>
              <a:t>, "</a:t>
            </a:r>
            <a:r>
              <a:rPr lang="ko-KR" altLang="en-US" sz="2800" dirty="0" err="1"/>
              <a:t>X</a:t>
            </a:r>
            <a:r>
              <a:rPr lang="ko-KR" altLang="en-US" sz="2800" dirty="0"/>
              <a:t>", </a:t>
            </a:r>
            <a:r>
              <a:rPr lang="ko-KR" altLang="en-US" sz="2800" dirty="0" err="1"/>
              <a:t>i</a:t>
            </a:r>
            <a:r>
              <a:rPr lang="ko-KR" altLang="en-US" sz="2800" dirty="0"/>
              <a:t>, "=", </a:t>
            </a:r>
            <a:r>
              <a:rPr lang="ko-KR" altLang="en-US" sz="2800" dirty="0" err="1"/>
              <a:t>num</a:t>
            </a:r>
            <a:r>
              <a:rPr lang="ko-KR" altLang="en-US" sz="2800" dirty="0"/>
              <a:t>*</a:t>
            </a:r>
            <a:r>
              <a:rPr lang="ko-KR" altLang="en-US" sz="2800" dirty="0" err="1"/>
              <a:t>i</a:t>
            </a:r>
            <a:r>
              <a:rPr lang="ko-KR" alt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6882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C2EC2-1EE0-4665-B6FF-26CFB285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7 </a:t>
            </a:r>
            <a:r>
              <a:rPr lang="ko-KR" altLang="en-US" dirty="0"/>
              <a:t>코드와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97C559-BCF5-42C8-89E7-A9440ABCD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10" y="1972450"/>
            <a:ext cx="5582934" cy="19789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2065158-8BF5-40EF-8EF5-745FDE43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459" y="2849777"/>
            <a:ext cx="3539316" cy="35190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34077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간단한 코딩하기 연습</a:t>
            </a:r>
            <a:endParaRPr lang="en-US" altLang="ko-KR" dirty="0"/>
          </a:p>
          <a:p>
            <a:r>
              <a:rPr lang="ko-KR" altLang="en-US" dirty="0"/>
              <a:t>스크립트 방식에서 </a:t>
            </a:r>
            <a:endParaRPr lang="en-US" altLang="ko-KR" dirty="0"/>
          </a:p>
          <a:p>
            <a:pPr lvl="1"/>
            <a:r>
              <a:rPr lang="ko-KR" altLang="en-US" dirty="0"/>
              <a:t>수식 연산 결과를 나타내려면 </a:t>
            </a:r>
            <a:r>
              <a:rPr lang="en-US" altLang="ko-KR" dirty="0"/>
              <a:t>print</a:t>
            </a:r>
            <a:r>
              <a:rPr lang="ko-KR" altLang="en-US" dirty="0"/>
              <a:t>를 꼭 사용해야 함</a:t>
            </a:r>
            <a:endParaRPr lang="en-US" altLang="ko-KR" dirty="0"/>
          </a:p>
          <a:p>
            <a:pPr lvl="1"/>
            <a:r>
              <a:rPr lang="ko-KR" altLang="en-US" dirty="0"/>
              <a:t>저장한 파일을 실행하면</a:t>
            </a:r>
            <a:r>
              <a:rPr lang="en-US" altLang="ko-KR" dirty="0"/>
              <a:t>, </a:t>
            </a:r>
            <a:r>
              <a:rPr lang="ko-KR" altLang="en-US" dirty="0"/>
              <a:t>결과는 처음 시작한 </a:t>
            </a:r>
            <a:r>
              <a:rPr lang="en-US" altLang="ko-KR" dirty="0"/>
              <a:t>IDLE </a:t>
            </a:r>
            <a:r>
              <a:rPr lang="ko-KR" altLang="en-US" dirty="0"/>
              <a:t>창에 나타남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IDLE</a:t>
            </a:r>
            <a:r>
              <a:rPr lang="ko-KR" altLang="en-US" dirty="0"/>
              <a:t>창에서 코드를 입력하면 색상이 바뀌는 것</a:t>
            </a:r>
            <a:endParaRPr lang="en-US" altLang="ko-KR" dirty="0"/>
          </a:p>
          <a:p>
            <a:pPr lvl="1"/>
            <a:r>
              <a:rPr lang="en-US" altLang="ko-KR" dirty="0"/>
              <a:t>print</a:t>
            </a:r>
          </a:p>
          <a:p>
            <a:pPr lvl="1"/>
            <a:r>
              <a:rPr lang="en-US" altLang="ko-KR" dirty="0"/>
              <a:t>if</a:t>
            </a:r>
          </a:p>
          <a:p>
            <a:pPr lvl="1"/>
            <a:r>
              <a:rPr lang="en-US" altLang="ko-KR" dirty="0" err="1"/>
              <a:t>elif</a:t>
            </a:r>
            <a:endParaRPr lang="en-US" altLang="ko-KR" dirty="0"/>
          </a:p>
          <a:p>
            <a:pPr lvl="1"/>
            <a:r>
              <a:rPr lang="en-US" altLang="ko-KR" dirty="0"/>
              <a:t>else</a:t>
            </a:r>
          </a:p>
          <a:p>
            <a:pPr lvl="1"/>
            <a:r>
              <a:rPr lang="en-US" altLang="ko-KR" dirty="0"/>
              <a:t>while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061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_03 </a:t>
            </a:r>
            <a:r>
              <a:rPr lang="ko-KR" altLang="en-US" dirty="0" err="1"/>
              <a:t>파이썬</a:t>
            </a:r>
            <a:r>
              <a:rPr lang="ko-KR" altLang="en-US" dirty="0"/>
              <a:t> 연습하기</a:t>
            </a:r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간단한 코딩 해 보기</a:t>
            </a:r>
            <a:endParaRPr lang="en-US" altLang="ko-KR" dirty="0"/>
          </a:p>
          <a:p>
            <a:r>
              <a:rPr lang="ko-KR" altLang="en-US" dirty="0"/>
              <a:t>상호작용 방식과 스크립트 방식의 코딩 차이를 이해하기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</a:t>
            </a:r>
            <a:r>
              <a:rPr lang="ko-KR" altLang="en-US" dirty="0"/>
              <a:t>문 활용하기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717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상호작용 방식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자신의 소속과 이름을 화면에 출력한다</a:t>
            </a:r>
            <a:endParaRPr lang="en-US" altLang="ko-KR"/>
          </a:p>
          <a:p>
            <a:r>
              <a:rPr lang="en-US" altLang="ko-KR"/>
              <a:t>print</a:t>
            </a:r>
            <a:r>
              <a:rPr lang="ko-KR" altLang="en-US"/>
              <a:t>를 사용한다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4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5"/>
            <a:ext cx="7983064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3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상호작용 방식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더하기연산과 곱하기 연산을 시도해 본다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더하기는 </a:t>
            </a:r>
            <a:r>
              <a:rPr lang="en-US" altLang="ko-KR"/>
              <a:t>‘+’, </a:t>
            </a:r>
            <a:r>
              <a:rPr lang="ko-KR" altLang="en-US"/>
              <a:t>곱하기는 </a:t>
            </a:r>
            <a:r>
              <a:rPr lang="en-US" altLang="ko-KR"/>
              <a:t>‘*’ </a:t>
            </a:r>
            <a:r>
              <a:rPr lang="ko-KR" altLang="en-US"/>
              <a:t>기호를 사용한다</a:t>
            </a:r>
            <a:endParaRPr lang="en-US" altLang="ko-KR"/>
          </a:p>
          <a:p>
            <a:r>
              <a:rPr lang="ko-KR" altLang="en-US"/>
              <a:t>연산식은</a:t>
            </a:r>
            <a:r>
              <a:rPr lang="en-US" altLang="ko-KR"/>
              <a:t> print</a:t>
            </a:r>
            <a:r>
              <a:rPr lang="ko-KR" altLang="en-US"/>
              <a:t>를 사용하지 않아도 결과가 나타난다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7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12508"/>
            <a:ext cx="8059275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0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스크립트 방식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연습문제 </a:t>
            </a:r>
            <a:r>
              <a:rPr lang="en-US" altLang="ko-KR"/>
              <a:t>01, 02</a:t>
            </a:r>
            <a:r>
              <a:rPr lang="ko-KR" altLang="en-US"/>
              <a:t> 내용을 입력하여</a:t>
            </a:r>
            <a:r>
              <a:rPr lang="en-US" altLang="ko-KR"/>
              <a:t>, </a:t>
            </a:r>
          </a:p>
          <a:p>
            <a:r>
              <a:rPr lang="ko-KR" altLang="en-US"/>
              <a:t>화일이름 </a:t>
            </a:r>
            <a:r>
              <a:rPr lang="en-US" altLang="ko-KR"/>
              <a:t>‘firstcode.py’</a:t>
            </a:r>
            <a:r>
              <a:rPr lang="ko-KR" altLang="en-US"/>
              <a:t>로 저장한다</a:t>
            </a:r>
            <a:endParaRPr lang="en-US" altLang="ko-KR"/>
          </a:p>
          <a:p>
            <a:r>
              <a:rPr lang="ko-KR" altLang="en-US"/>
              <a:t>실행해 본다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상호작용 방식과 스크립트 방식의 차이가 무엇인가요</a:t>
            </a:r>
            <a:r>
              <a:rPr lang="en-US" altLang="ko-KR"/>
              <a:t>?</a:t>
            </a:r>
          </a:p>
          <a:p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00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3, </a:t>
            </a:r>
            <a:r>
              <a:rPr lang="ko-KR" altLang="en-US" dirty="0"/>
              <a:t>코드와 결과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28" y="1780972"/>
            <a:ext cx="3894157" cy="1844200"/>
          </a:xfr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73" y="2523752"/>
            <a:ext cx="6463747" cy="975352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28" y="4284925"/>
            <a:ext cx="4629319" cy="2079577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73" y="5089357"/>
            <a:ext cx="6463747" cy="143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스크립트 방식 </a:t>
            </a:r>
            <a:endParaRPr lang="en-US" altLang="ko-KR"/>
          </a:p>
          <a:p>
            <a:r>
              <a:rPr lang="ko-KR" altLang="en-US"/>
              <a:t>다음</a:t>
            </a:r>
            <a:r>
              <a:rPr lang="en-US" altLang="ko-KR"/>
              <a:t> </a:t>
            </a:r>
            <a:r>
              <a:rPr lang="ko-KR" altLang="en-US"/>
              <a:t>코드를 그대로 입력한 후</a:t>
            </a:r>
            <a:r>
              <a:rPr lang="en-US" altLang="ko-KR"/>
              <a:t>, </a:t>
            </a:r>
            <a:r>
              <a:rPr lang="ko-KR" altLang="en-US"/>
              <a:t>실행 해 본다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034595" y="3010658"/>
            <a:ext cx="6691927" cy="359740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260523" y="3047617"/>
            <a:ext cx="624007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## filename: iftest.py</a:t>
            </a:r>
          </a:p>
          <a:p>
            <a:r>
              <a:rPr lang="en-US" altLang="ko-KR" sz="2400" dirty="0">
                <a:latin typeface="맑은 고딕" panose="020B0503020000020004" pitchFamily="50" charset="-127"/>
              </a:rPr>
              <a:t>age = 25</a:t>
            </a:r>
          </a:p>
          <a:p>
            <a:endParaRPr lang="en-US" altLang="ko-KR" sz="2400" dirty="0">
              <a:latin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</a:rPr>
              <a:t>if age &gt; 65 :</a:t>
            </a:r>
          </a:p>
          <a:p>
            <a:r>
              <a:rPr lang="en-US" altLang="ko-KR" sz="2400" dirty="0">
                <a:latin typeface="맑은 고딕" panose="020B0503020000020004" pitchFamily="50" charset="-127"/>
              </a:rPr>
              <a:t>    print("senior")</a:t>
            </a:r>
          </a:p>
          <a:p>
            <a:r>
              <a:rPr lang="en-US" altLang="ko-KR" sz="2400" dirty="0" err="1">
                <a:latin typeface="맑은 고딕" panose="020B0503020000020004" pitchFamily="50" charset="-127"/>
              </a:rPr>
              <a:t>elif</a:t>
            </a:r>
            <a:r>
              <a:rPr lang="en-US" altLang="ko-KR" sz="2400" dirty="0">
                <a:latin typeface="맑은 고딕" panose="020B0503020000020004" pitchFamily="50" charset="-127"/>
              </a:rPr>
              <a:t> age &gt; 20 :</a:t>
            </a:r>
          </a:p>
          <a:p>
            <a:r>
              <a:rPr lang="en-US" altLang="ko-KR" sz="2400" dirty="0">
                <a:latin typeface="맑은 고딕" panose="020B0503020000020004" pitchFamily="50" charset="-127"/>
              </a:rPr>
              <a:t>    print(“adult")</a:t>
            </a:r>
          </a:p>
          <a:p>
            <a:r>
              <a:rPr lang="en-US" altLang="ko-KR" sz="2400" dirty="0">
                <a:latin typeface="맑은 고딕" panose="020B0503020000020004" pitchFamily="50" charset="-127"/>
              </a:rPr>
              <a:t>else :</a:t>
            </a:r>
          </a:p>
          <a:p>
            <a:r>
              <a:rPr lang="en-US" altLang="ko-KR" sz="2400" dirty="0">
                <a:latin typeface="맑은 고딕" panose="020B0503020000020004" pitchFamily="50" charset="-127"/>
              </a:rPr>
              <a:t>    print("young")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54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4523</TotalTime>
  <Words>342</Words>
  <Application>Microsoft Office PowerPoint</Application>
  <PresentationFormat>화면 슬라이드 쇼(4:3)</PresentationFormat>
  <Paragraphs>98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테마</vt:lpstr>
      <vt:lpstr>파이썬 연습하기 1주차_03</vt:lpstr>
      <vt:lpstr>학습목표</vt:lpstr>
      <vt:lpstr>연습문제 1</vt:lpstr>
      <vt:lpstr>연습문제 1, 코드 </vt:lpstr>
      <vt:lpstr>연습문제 2</vt:lpstr>
      <vt:lpstr>연습문제 2, 코드 </vt:lpstr>
      <vt:lpstr>연습문제 3</vt:lpstr>
      <vt:lpstr>연습문제 3, 코드와 결과 </vt:lpstr>
      <vt:lpstr>연습문제 4</vt:lpstr>
      <vt:lpstr>연습문제 4, 코드와 결과 </vt:lpstr>
      <vt:lpstr>연습문제 5</vt:lpstr>
      <vt:lpstr>연습문제 5, 코드와 결과 </vt:lpstr>
      <vt:lpstr>연습문제 6 </vt:lpstr>
      <vt:lpstr>연습문제 6, 코드와 결과 </vt:lpstr>
      <vt:lpstr>연습문제 7</vt:lpstr>
      <vt:lpstr>연습문제 7 코드와 결과</vt:lpstr>
      <vt:lpstr>강의 요약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이광현</dc:creator>
  <cp:lastModifiedBy>user</cp:lastModifiedBy>
  <cp:revision>356</cp:revision>
  <dcterms:created xsi:type="dcterms:W3CDTF">2015-11-07T02:06:58Z</dcterms:created>
  <dcterms:modified xsi:type="dcterms:W3CDTF">2019-08-13T02:15:46Z</dcterms:modified>
</cp:coreProperties>
</file>