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2" r:id="rId4"/>
    <p:sldId id="284" r:id="rId5"/>
    <p:sldId id="286" r:id="rId6"/>
    <p:sldId id="283" r:id="rId7"/>
    <p:sldId id="290" r:id="rId8"/>
    <p:sldId id="258" r:id="rId9"/>
    <p:sldId id="260" r:id="rId10"/>
    <p:sldId id="271" r:id="rId11"/>
    <p:sldId id="259" r:id="rId12"/>
    <p:sldId id="261" r:id="rId13"/>
    <p:sldId id="291" r:id="rId14"/>
    <p:sldId id="28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A539-D57D-42BB-91A2-68006C7299A6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andom.html?highlight=random#module-rand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 실시간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(9</a:t>
            </a:r>
            <a:r>
              <a:rPr lang="ko-KR" altLang="en-US" sz="4000" dirty="0" smtClean="0"/>
              <a:t>주차 </a:t>
            </a:r>
            <a:r>
              <a:rPr lang="en-US" altLang="ko-KR" sz="4000" dirty="0" smtClean="0"/>
              <a:t>review, 2</a:t>
            </a:r>
            <a:r>
              <a:rPr lang="ko-KR" altLang="en-US" sz="4000" dirty="0" smtClean="0"/>
              <a:t>개 문제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김경미 </a:t>
            </a:r>
            <a:r>
              <a:rPr lang="en-US" altLang="ko-KR" dirty="0" smtClean="0"/>
              <a:t>kmkim@handing.edu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6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(input("Enter any number: "))</a:t>
            </a:r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is_prime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if num%2==0 or num%3==0:</a:t>
            </a:r>
          </a:p>
          <a:p>
            <a:pPr marL="0" indent="0">
              <a:buNone/>
            </a:pPr>
            <a:r>
              <a:rPr lang="en-US" altLang="ko-KR" dirty="0" smtClean="0"/>
              <a:t>        return True</a:t>
            </a:r>
          </a:p>
          <a:p>
            <a:pPr marL="0" indent="0">
              <a:buNone/>
            </a:pPr>
            <a:r>
              <a:rPr lang="en-US" altLang="ko-KR" dirty="0" smtClean="0"/>
              <a:t>    else:</a:t>
            </a:r>
          </a:p>
          <a:p>
            <a:pPr marL="0" indent="0">
              <a:buNone/>
            </a:pPr>
            <a:r>
              <a:rPr lang="en-US" altLang="ko-KR" dirty="0" smtClean="0"/>
              <a:t>        return False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err="1" smtClean="0"/>
              <a:t>is_prime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45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간단히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is_prime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if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 2:</a:t>
            </a:r>
          </a:p>
          <a:p>
            <a:pPr marL="0" indent="0">
              <a:buNone/>
            </a:pPr>
            <a:r>
              <a:rPr lang="en-US" altLang="ko-KR" dirty="0" smtClean="0"/>
              <a:t>        return False</a:t>
            </a:r>
          </a:p>
          <a:p>
            <a:pPr marL="0" indent="0">
              <a:buNone/>
            </a:pPr>
            <a:r>
              <a:rPr lang="en-US" altLang="ko-KR" dirty="0" smtClean="0"/>
              <a:t>    else:</a:t>
            </a:r>
          </a:p>
          <a:p>
            <a:pPr marL="0" indent="0">
              <a:buNone/>
            </a:pPr>
            <a:r>
              <a:rPr lang="en-US" altLang="ko-KR" dirty="0" smtClean="0"/>
              <a:t>    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range(2,num):</a:t>
            </a:r>
          </a:p>
          <a:p>
            <a:pPr marL="0" indent="0">
              <a:buNone/>
            </a:pPr>
            <a:r>
              <a:rPr lang="en-US" altLang="ko-KR" dirty="0" smtClean="0"/>
              <a:t>            if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%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== 0:</a:t>
            </a:r>
          </a:p>
          <a:p>
            <a:pPr marL="0" indent="0">
              <a:buNone/>
            </a:pPr>
            <a:r>
              <a:rPr lang="en-US" altLang="ko-KR" dirty="0" smtClean="0"/>
              <a:t>                return False</a:t>
            </a:r>
          </a:p>
          <a:p>
            <a:pPr marL="0" indent="0">
              <a:buNone/>
            </a:pPr>
            <a:r>
              <a:rPr lang="en-US" altLang="ko-KR" dirty="0" smtClean="0"/>
              <a:t>    return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4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적절한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is_prime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if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&lt;= 1:</a:t>
            </a:r>
          </a:p>
          <a:p>
            <a:pPr marL="0" indent="0">
              <a:buNone/>
            </a:pPr>
            <a:r>
              <a:rPr lang="en-US" altLang="ko-KR" dirty="0" smtClean="0"/>
              <a:t>        return False</a:t>
            </a:r>
          </a:p>
          <a:p>
            <a:pPr marL="0" indent="0">
              <a:buNone/>
            </a:pPr>
            <a:r>
              <a:rPr lang="en-US" altLang="ko-KR" dirty="0" smtClean="0"/>
              <a:t>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range(2,num):</a:t>
            </a:r>
          </a:p>
          <a:p>
            <a:pPr marL="0" indent="0">
              <a:buNone/>
            </a:pPr>
            <a:r>
              <a:rPr lang="en-US" altLang="ko-KR" dirty="0" smtClean="0"/>
              <a:t>        if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%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== 0:</a:t>
            </a:r>
          </a:p>
          <a:p>
            <a:pPr marL="0" indent="0">
              <a:buNone/>
            </a:pPr>
            <a:r>
              <a:rPr lang="en-US" altLang="ko-KR" dirty="0" smtClean="0"/>
              <a:t>            return False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return True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(input("input integer : "))</a:t>
            </a:r>
          </a:p>
          <a:p>
            <a:pPr marL="0" indent="0">
              <a:buNone/>
            </a:pPr>
            <a:r>
              <a:rPr lang="en-US" altLang="ko-KR" dirty="0" smtClean="0"/>
              <a:t>print(</a:t>
            </a:r>
            <a:r>
              <a:rPr lang="en-US" altLang="ko-KR" dirty="0" err="1" smtClean="0"/>
              <a:t>is_prime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2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what( s1, s2): </a:t>
            </a:r>
            <a:br>
              <a:rPr lang="en-US" altLang="ko-KR" dirty="0" smtClean="0"/>
            </a:br>
            <a:r>
              <a:rPr lang="en-US" altLang="ko-KR" dirty="0" smtClean="0"/>
              <a:t>s1, s2</a:t>
            </a:r>
            <a:r>
              <a:rPr lang="ko-KR" altLang="ko-KR" dirty="0" smtClean="0"/>
              <a:t>는 문자열 </a:t>
            </a:r>
            <a:r>
              <a:rPr lang="en-US" altLang="ko-KR" dirty="0" smtClean="0"/>
              <a:t>s2</a:t>
            </a:r>
            <a:r>
              <a:rPr lang="ko-KR" altLang="ko-KR" dirty="0" smtClean="0"/>
              <a:t>는 한</a:t>
            </a:r>
            <a:r>
              <a:rPr lang="en-US" altLang="ko-KR" dirty="0" smtClean="0"/>
              <a:t> </a:t>
            </a:r>
            <a:r>
              <a:rPr lang="ko-KR" altLang="ko-KR" dirty="0" smtClean="0"/>
              <a:t>글자 문자열로 지정하여</a:t>
            </a:r>
            <a:r>
              <a:rPr lang="en-US" altLang="ko-KR" dirty="0" smtClean="0"/>
              <a:t>, s1</a:t>
            </a:r>
            <a:r>
              <a:rPr lang="ko-KR" altLang="ko-KR" dirty="0" smtClean="0"/>
              <a:t>에 </a:t>
            </a:r>
            <a:r>
              <a:rPr lang="en-US" altLang="ko-KR" dirty="0" smtClean="0"/>
              <a:t>s2</a:t>
            </a:r>
            <a:r>
              <a:rPr lang="ko-KR" altLang="ko-KR" dirty="0" smtClean="0"/>
              <a:t>가 존재하면 그 위치를 모두 리스트로 만들어서 </a:t>
            </a:r>
            <a:r>
              <a:rPr lang="ko-KR" altLang="en-US" dirty="0" smtClean="0"/>
              <a:t>출력</a:t>
            </a:r>
            <a:r>
              <a:rPr lang="ko-KR" altLang="ko-KR" dirty="0" smtClean="0"/>
              <a:t>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what(“apple”, “a”)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</a:t>
            </a:r>
            <a:r>
              <a:rPr lang="en-US" altLang="ko-KR" dirty="0"/>
              <a:t>0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what(“sweetheart”, “e”)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[2, 3, 6]</a:t>
            </a:r>
          </a:p>
          <a:p>
            <a:pPr lvl="1"/>
            <a:r>
              <a:rPr lang="en-US" altLang="ko-KR" dirty="0" smtClean="0"/>
              <a:t>what</a:t>
            </a:r>
            <a:r>
              <a:rPr lang="en-US" altLang="ko-KR" dirty="0"/>
              <a:t>(“apple”, </a:t>
            </a:r>
            <a:r>
              <a:rPr lang="en-US" altLang="ko-KR" dirty="0" smtClean="0"/>
              <a:t>“b”)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8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9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리뷰</a:t>
            </a:r>
            <a:r>
              <a:rPr lang="en-US" altLang="ko-KR" dirty="0" smtClean="0"/>
              <a:t>, print()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7707" y="1766270"/>
            <a:ext cx="517823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User_pow</a:t>
            </a:r>
            <a:r>
              <a:rPr lang="en-US" altLang="ko-KR" sz="1800" dirty="0"/>
              <a:t>(number1, number2):</a:t>
            </a:r>
          </a:p>
          <a:p>
            <a:r>
              <a:rPr lang="en-US" altLang="ko-KR" sz="1800" dirty="0"/>
              <a:t>	result = 1</a:t>
            </a:r>
          </a:p>
          <a:p>
            <a:r>
              <a:rPr lang="en-US" altLang="ko-KR" sz="1800" dirty="0"/>
              <a:t>	if number2 == 0:</a:t>
            </a:r>
          </a:p>
          <a:p>
            <a:r>
              <a:rPr lang="en-US" altLang="ko-KR" sz="1800" dirty="0"/>
              <a:t>	  result = 1</a:t>
            </a:r>
          </a:p>
          <a:p>
            <a:r>
              <a:rPr lang="en-US" altLang="ko-KR" sz="1800" dirty="0"/>
              <a:t>	else:</a:t>
            </a:r>
          </a:p>
          <a:p>
            <a:r>
              <a:rPr lang="en-US" altLang="ko-KR" sz="1800" dirty="0"/>
              <a:t>	  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range(number2):</a:t>
            </a:r>
          </a:p>
          <a:p>
            <a:r>
              <a:rPr lang="en-US" altLang="ko-KR" sz="1800" dirty="0"/>
              <a:t>	     result = </a:t>
            </a:r>
            <a:r>
              <a:rPr lang="en-US" altLang="ko-KR" sz="1800" dirty="0" smtClean="0"/>
              <a:t>result*number1</a:t>
            </a:r>
          </a:p>
          <a:p>
            <a:endParaRPr lang="en-US" altLang="ko-KR" sz="1800" dirty="0"/>
          </a:p>
          <a:p>
            <a:r>
              <a:rPr lang="en-US" altLang="ko-KR" sz="1800" dirty="0"/>
              <a:t>	print(result)</a:t>
            </a:r>
          </a:p>
          <a:p>
            <a:endParaRPr lang="en-US" altLang="ko-KR" sz="1800" dirty="0"/>
          </a:p>
          <a:p>
            <a:r>
              <a:rPr lang="en-US" altLang="ko-KR" sz="1800" dirty="0"/>
              <a:t>	</a:t>
            </a:r>
          </a:p>
          <a:p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User_pow</a:t>
            </a:r>
            <a:r>
              <a:rPr lang="en-US" altLang="ko-KR" sz="1800" dirty="0" smtClean="0"/>
              <a:t>(2,0)</a:t>
            </a:r>
            <a:endParaRPr lang="en-US" altLang="ko-KR" sz="1800" dirty="0"/>
          </a:p>
          <a:p>
            <a:r>
              <a:rPr lang="en-US" altLang="ko-KR" sz="1800" dirty="0" smtClean="0"/>
              <a:t>    </a:t>
            </a:r>
            <a:r>
              <a:rPr lang="en-US" altLang="ko-KR" sz="1800" dirty="0" err="1"/>
              <a:t>User_pow</a:t>
            </a:r>
            <a:r>
              <a:rPr lang="en-US" altLang="ko-KR" sz="1800" dirty="0"/>
              <a:t>(2,3)</a:t>
            </a:r>
          </a:p>
          <a:p>
            <a:r>
              <a:rPr lang="en-US" altLang="ko-KR" sz="1800" dirty="0" smtClean="0"/>
              <a:t> </a:t>
            </a:r>
            <a:endParaRPr lang="en-US" altLang="ko-KR" sz="18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6067" y="1559055"/>
            <a:ext cx="7297541" cy="44988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1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리뷰</a:t>
            </a:r>
            <a:r>
              <a:rPr lang="en-US" altLang="ko-KR" dirty="0" smtClean="0"/>
              <a:t>, 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err="1"/>
              <a:t>num_list</a:t>
            </a:r>
            <a:r>
              <a:rPr lang="en-US" altLang="ko-KR" sz="1800" dirty="0"/>
              <a:t>=[1,3,5,7,9]</a:t>
            </a:r>
          </a:p>
          <a:p>
            <a:pPr marL="0" indent="0">
              <a:buNone/>
            </a:pPr>
            <a:r>
              <a:rPr lang="en-US" altLang="ko-KR" sz="1800" dirty="0" err="1"/>
              <a:t>def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plus_list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listname</a:t>
            </a:r>
            <a:r>
              <a:rPr lang="en-US" altLang="ko-KR" sz="1800" dirty="0"/>
              <a:t> ) :</a:t>
            </a:r>
          </a:p>
          <a:p>
            <a:pPr marL="0" indent="0">
              <a:buNone/>
            </a:pPr>
            <a:r>
              <a:rPr lang="en-US" altLang="ko-KR" sz="1800" dirty="0"/>
              <a:t>        sum = 0</a:t>
            </a:r>
          </a:p>
          <a:p>
            <a:pPr marL="0" indent="0">
              <a:buNone/>
            </a:pPr>
            <a:r>
              <a:rPr lang="en-US" altLang="ko-KR" sz="1800" dirty="0"/>
              <a:t>        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</a:t>
            </a:r>
            <a:r>
              <a:rPr lang="en-US" altLang="ko-KR" sz="1800" dirty="0" err="1"/>
              <a:t>listname</a:t>
            </a:r>
            <a:r>
              <a:rPr lang="en-US" altLang="ko-KR" sz="1800" dirty="0"/>
              <a:t> :</a:t>
            </a:r>
          </a:p>
          <a:p>
            <a:pPr marL="0" indent="0">
              <a:buNone/>
            </a:pPr>
            <a:r>
              <a:rPr lang="en-US" altLang="ko-KR" sz="1800" dirty="0"/>
              <a:t>            sum = </a:t>
            </a:r>
            <a:r>
              <a:rPr lang="en-US" altLang="ko-KR" sz="1800" dirty="0" err="1"/>
              <a:t>sum+i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print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sum)</a:t>
            </a:r>
          </a:p>
          <a:p>
            <a:pPr marL="0" indent="0">
              <a:buNone/>
            </a:pPr>
            <a:r>
              <a:rPr lang="en-US" altLang="ko-KR" sz="1800" dirty="0"/>
              <a:t>        return sum, </a:t>
            </a:r>
            <a:r>
              <a:rPr lang="en-US" altLang="ko-KR" sz="1800" dirty="0" err="1"/>
              <a:t>listname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pl</a:t>
            </a:r>
            <a:r>
              <a:rPr lang="en-US" altLang="ko-KR" sz="1800" dirty="0"/>
              <a:t>=</a:t>
            </a:r>
            <a:r>
              <a:rPr lang="en-US" altLang="ko-KR" sz="1800" dirty="0" err="1"/>
              <a:t>plus_list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num_list</a:t>
            </a:r>
            <a:r>
              <a:rPr lang="en-US" altLang="ko-KR" sz="1800" dirty="0"/>
              <a:t>)     #function call</a:t>
            </a:r>
          </a:p>
          <a:p>
            <a:pPr marL="0" indent="0">
              <a:buNone/>
            </a:pPr>
            <a:r>
              <a:rPr lang="en-US" altLang="ko-KR" sz="1800" dirty="0"/>
              <a:t>print("return value of </a:t>
            </a:r>
            <a:r>
              <a:rPr lang="en-US" altLang="ko-KR" sz="1800" dirty="0" err="1"/>
              <a:t>funtion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plus_list</a:t>
            </a:r>
            <a:r>
              <a:rPr lang="en-US" altLang="ko-KR" sz="1800" dirty="0"/>
              <a:t>([1,3,5,7,9]) = ", </a:t>
            </a:r>
            <a:r>
              <a:rPr lang="en-US" altLang="ko-KR" sz="1800" dirty="0" err="1"/>
              <a:t>pl</a:t>
            </a:r>
            <a:r>
              <a:rPr lang="en-US" altLang="ko-KR" sz="1800" dirty="0"/>
              <a:t>)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66067" y="1559055"/>
            <a:ext cx="7297541" cy="44988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9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 print, no return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33076" y="1533087"/>
            <a:ext cx="4812885" cy="51127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139" y="1729850"/>
            <a:ext cx="4819145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define ex function ; exchange list element</a:t>
            </a:r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exchange(</a:t>
            </a:r>
            <a:r>
              <a:rPr lang="en-US" altLang="ko-KR" sz="1600" dirty="0" err="1"/>
              <a:t>listN,i,j</a:t>
            </a:r>
            <a:r>
              <a:rPr lang="en-US" altLang="ko-KR" sz="1600" dirty="0"/>
              <a:t>) :</a:t>
            </a:r>
          </a:p>
          <a:p>
            <a:r>
              <a:rPr lang="en-US" altLang="ko-KR" sz="1600" dirty="0"/>
              <a:t>    temp = </a:t>
            </a:r>
            <a:r>
              <a:rPr lang="en-US" altLang="ko-KR" sz="1600" dirty="0" err="1"/>
              <a:t>listN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listN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= </a:t>
            </a:r>
            <a:r>
              <a:rPr lang="en-US" altLang="ko-KR" sz="1600" dirty="0" err="1"/>
              <a:t>listN</a:t>
            </a:r>
            <a:r>
              <a:rPr lang="en-US" altLang="ko-KR" sz="1600" dirty="0"/>
              <a:t>[j]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listN</a:t>
            </a:r>
            <a:r>
              <a:rPr lang="en-US" altLang="ko-KR" sz="1600" dirty="0"/>
              <a:t>[j] = temp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/>
              <a:t>nums</a:t>
            </a:r>
            <a:r>
              <a:rPr lang="en-US" altLang="ko-KR" sz="1600" dirty="0"/>
              <a:t>=[1,3,5,7,9,11]</a:t>
            </a:r>
          </a:p>
          <a:p>
            <a:r>
              <a:rPr lang="en-US" altLang="ko-KR" sz="1600" dirty="0" err="1"/>
              <a:t>fr</a:t>
            </a:r>
            <a:r>
              <a:rPr lang="en-US" altLang="ko-KR" sz="1600" dirty="0"/>
              <a:t>=['apple', 'banana', '</a:t>
            </a:r>
            <a:r>
              <a:rPr lang="en-US" altLang="ko-KR" sz="1600" dirty="0" err="1"/>
              <a:t>bluberry</a:t>
            </a:r>
            <a:r>
              <a:rPr lang="en-US" altLang="ko-KR" sz="1600" dirty="0"/>
              <a:t>', 'lemon', 'melon']</a:t>
            </a:r>
          </a:p>
          <a:p>
            <a:endParaRPr lang="en-US" altLang="ko-KR" sz="1600" dirty="0"/>
          </a:p>
          <a:p>
            <a:endParaRPr lang="en-US" altLang="ko-KR" sz="1600" dirty="0" smtClean="0">
              <a:solidFill>
                <a:srgbClr val="FF6600"/>
              </a:solidFill>
            </a:endParaRPr>
          </a:p>
          <a:p>
            <a:r>
              <a:rPr lang="en-US" altLang="ko-KR" sz="1600" dirty="0" smtClean="0">
                <a:solidFill>
                  <a:srgbClr val="FF6600"/>
                </a:solidFill>
              </a:rPr>
              <a:t>exchange(nums,1,2)</a:t>
            </a:r>
            <a:endParaRPr lang="en-US" altLang="ko-KR" sz="1600" dirty="0">
              <a:solidFill>
                <a:srgbClr val="FF6600"/>
              </a:solidFill>
            </a:endParaRPr>
          </a:p>
          <a:p>
            <a:r>
              <a:rPr lang="en-US" altLang="ko-KR" sz="1600" dirty="0" smtClean="0">
                <a:solidFill>
                  <a:srgbClr val="FF6600"/>
                </a:solidFill>
              </a:rPr>
              <a:t>exchange(fr,1,2)</a:t>
            </a:r>
            <a:endParaRPr lang="en-US" altLang="ko-KR" sz="1600" dirty="0">
              <a:solidFill>
                <a:srgbClr val="FF6600"/>
              </a:solidFill>
            </a:endParaRPr>
          </a:p>
          <a:p>
            <a:r>
              <a:rPr lang="en-US" altLang="ko-KR" sz="1600" dirty="0"/>
              <a:t>print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nums</a:t>
            </a:r>
            <a:r>
              <a:rPr lang="en-US" altLang="ko-KR" sz="1600" dirty="0" smtClean="0"/>
              <a:t>: exchange </a:t>
            </a:r>
            <a:r>
              <a:rPr lang="en-US" altLang="ko-KR" sz="1600" dirty="0"/>
              <a:t>index </a:t>
            </a:r>
            <a:r>
              <a:rPr lang="en-US" altLang="ko-KR" sz="1600" dirty="0" smtClean="0"/>
              <a:t>1,2 </a:t>
            </a:r>
            <a:r>
              <a:rPr lang="en-US" altLang="ko-KR" sz="1600" dirty="0"/>
              <a:t>= ", </a:t>
            </a:r>
            <a:r>
              <a:rPr lang="en-US" altLang="ko-KR" sz="1600" dirty="0" err="1"/>
              <a:t>nums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fr</a:t>
            </a:r>
            <a:r>
              <a:rPr lang="en-US" altLang="ko-KR" sz="1600" dirty="0" smtClean="0"/>
              <a:t>: exchange </a:t>
            </a:r>
            <a:r>
              <a:rPr lang="en-US" altLang="ko-KR" sz="1600" dirty="0"/>
              <a:t>index </a:t>
            </a:r>
            <a:r>
              <a:rPr lang="en-US" altLang="ko-KR" sz="1600" dirty="0" smtClean="0"/>
              <a:t>1,2 </a:t>
            </a:r>
            <a:r>
              <a:rPr lang="en-US" altLang="ko-KR" sz="1600" dirty="0"/>
              <a:t>= ", </a:t>
            </a:r>
            <a:r>
              <a:rPr lang="en-US" altLang="ko-KR" sz="1600" dirty="0" err="1" smtClean="0"/>
              <a:t>fr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# continue to..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188024" y="1752544"/>
            <a:ext cx="4607674" cy="2328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~~~</a:t>
            </a:r>
          </a:p>
          <a:p>
            <a:pPr>
              <a:lnSpc>
                <a:spcPts val="2000"/>
              </a:lnSpc>
            </a:pPr>
            <a:r>
              <a:rPr lang="en-US" altLang="ko-KR" sz="1600" dirty="0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exchange(nums,2,4</a:t>
            </a: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ko-KR" sz="1600" dirty="0" smtClean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exchange(fr,2,4</a:t>
            </a: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nums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exchange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2,4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",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nums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fr</a:t>
            </a:r>
            <a:r>
              <a:rPr lang="en-US" altLang="ko-KR" sz="1600" dirty="0" smtClean="0"/>
              <a:t>: exchange </a:t>
            </a:r>
            <a:r>
              <a:rPr lang="en-US" altLang="ko-KR" sz="1600" dirty="0"/>
              <a:t>index </a:t>
            </a:r>
            <a:r>
              <a:rPr lang="en-US" altLang="ko-KR" sz="1600" dirty="0" smtClean="0"/>
              <a:t>2,4 </a:t>
            </a:r>
            <a:r>
              <a:rPr lang="en-US" altLang="ko-KR" sz="1600" dirty="0"/>
              <a:t>= ",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154751" y="1553871"/>
            <a:ext cx="4472826" cy="24114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45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다양한 랜덤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>
                <a:hlinkClick r:id="rId2"/>
              </a:rPr>
              <a:t>https://docs.python.org/3/library/random.html?highlight=random#module-random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37617"/>
              </p:ext>
            </p:extLst>
          </p:nvPr>
        </p:nvGraphicFramePr>
        <p:xfrm>
          <a:off x="1079989" y="1957512"/>
          <a:ext cx="7886700" cy="4026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5317">
                  <a:extLst>
                    <a:ext uri="{9D8B030D-6E8A-4147-A177-3AD203B41FA5}">
                      <a16:colId xmlns:a16="http://schemas.microsoft.com/office/drawing/2014/main" val="2551633255"/>
                    </a:ext>
                  </a:extLst>
                </a:gridCol>
                <a:gridCol w="4341383">
                  <a:extLst>
                    <a:ext uri="{9D8B030D-6E8A-4147-A177-3AD203B41FA5}">
                      <a16:colId xmlns:a16="http://schemas.microsoft.com/office/drawing/2014/main" val="1888141910"/>
                    </a:ext>
                  </a:extLst>
                </a:gridCol>
              </a:tblGrid>
              <a:tr h="575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함수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72855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random.seed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랜덤 숫자 발생기를 초기화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19292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random.randrange</a:t>
                      </a:r>
                      <a:r>
                        <a:rPr lang="en-US" altLang="ko-KR" sz="1400" dirty="0"/>
                        <a:t>(start, stop, step)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정수형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난수를</a:t>
                      </a:r>
                      <a:r>
                        <a:rPr lang="ko-KR" altLang="en-US" sz="1400" dirty="0"/>
                        <a:t> 발생시킨다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88027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random.uniform</a:t>
                      </a:r>
                      <a:r>
                        <a:rPr lang="en-US" altLang="ko-KR" sz="1400" dirty="0"/>
                        <a:t>(start,</a:t>
                      </a:r>
                      <a:r>
                        <a:rPr lang="en-US" altLang="ko-KR" sz="1400" baseline="0" dirty="0"/>
                        <a:t> stop)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실수형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난수를</a:t>
                      </a:r>
                      <a:r>
                        <a:rPr lang="ko-KR" altLang="en-US" sz="1400" dirty="0"/>
                        <a:t> 발생시킨다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18673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random.choice</a:t>
                      </a:r>
                      <a:r>
                        <a:rPr lang="en-US" altLang="ko-KR" sz="1400" dirty="0"/>
                        <a:t>(list)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리스트에서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한 개를 선정한다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4714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random.shuffle</a:t>
                      </a:r>
                      <a:r>
                        <a:rPr lang="en-US" altLang="ko-KR" sz="1400" dirty="0"/>
                        <a:t>(list)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리스트가 기억하는 아이템들의 위치를 임의로 바꾼다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88468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random.sample</a:t>
                      </a:r>
                      <a:r>
                        <a:rPr lang="en-US" altLang="ko-KR" sz="1400" dirty="0"/>
                        <a:t>(list, n)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리스트에서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중복없이 원하는 개수만큼 선정한다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4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1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히즈넷</a:t>
            </a:r>
            <a:r>
              <a:rPr lang="ko-KR" altLang="en-US" dirty="0" smtClean="0"/>
              <a:t> 과제게시판에 업로드</a:t>
            </a:r>
            <a:endParaRPr lang="en-US" altLang="ko-KR" dirty="0" smtClean="0"/>
          </a:p>
          <a:p>
            <a:r>
              <a:rPr lang="ko-KR" altLang="en-US" dirty="0" smtClean="0"/>
              <a:t>제한시간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문제를 한 개의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ko-KR" altLang="en-US" dirty="0" smtClean="0"/>
              <a:t>에 저장하여 업로드한다</a:t>
            </a:r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주문제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9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 smtClean="0"/>
              <a:t>U_pow</a:t>
            </a:r>
            <a:r>
              <a:rPr lang="en-US" altLang="ko-KR" dirty="0" smtClean="0"/>
              <a:t>(n1</a:t>
            </a:r>
            <a:r>
              <a:rPr lang="en-US" altLang="ko-KR" dirty="0"/>
              <a:t>, </a:t>
            </a:r>
            <a:r>
              <a:rPr lang="en-US" altLang="ko-KR" dirty="0" smtClean="0"/>
              <a:t>n2</a:t>
            </a:r>
            <a:r>
              <a:rPr lang="en-US" altLang="ko-KR" dirty="0"/>
              <a:t>):</a:t>
            </a:r>
          </a:p>
          <a:p>
            <a:r>
              <a:rPr lang="en-US" altLang="ko-KR" dirty="0" smtClean="0"/>
              <a:t>n1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n2</a:t>
            </a:r>
            <a:r>
              <a:rPr lang="ko-KR" altLang="en-US" dirty="0" smtClean="0"/>
              <a:t>횟수만큼 곱한 값을 </a:t>
            </a:r>
            <a:r>
              <a:rPr lang="ko-KR" altLang="en-US" dirty="0" err="1" smtClean="0"/>
              <a:t>리턴</a:t>
            </a:r>
            <a:r>
              <a:rPr lang="ko-KR" altLang="ko-KR" dirty="0" err="1" smtClean="0"/>
              <a:t>한다</a:t>
            </a:r>
            <a:r>
              <a:rPr lang="en-US" altLang="ko-KR" dirty="0" smtClean="0"/>
              <a:t>. </a:t>
            </a:r>
            <a:r>
              <a:rPr lang="en-US" altLang="ko-KR" dirty="0"/>
              <a:t>n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리턴된다</a:t>
            </a:r>
            <a:r>
              <a:rPr lang="en-US" altLang="ko-KR" dirty="0" smtClean="0"/>
              <a:t>. </a:t>
            </a:r>
            <a:r>
              <a:rPr lang="en-US" altLang="ko-KR" dirty="0"/>
              <a:t>n</a:t>
            </a:r>
            <a:r>
              <a:rPr lang="en-US" altLang="ko-KR" dirty="0" smtClean="0"/>
              <a:t>1, n2</a:t>
            </a:r>
            <a:r>
              <a:rPr lang="ko-KR" altLang="en-US" dirty="0" smtClean="0"/>
              <a:t>는 양의 정수로 가정한다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rint(</a:t>
            </a:r>
            <a:r>
              <a:rPr lang="en-US" altLang="ko-KR" dirty="0" err="1" smtClean="0"/>
              <a:t>U_pow</a:t>
            </a:r>
            <a:r>
              <a:rPr lang="en-US" altLang="ko-KR" dirty="0" smtClean="0"/>
              <a:t>(3, 4))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81</a:t>
            </a:r>
          </a:p>
          <a:p>
            <a:pPr lvl="1"/>
            <a:r>
              <a:rPr lang="en-US" altLang="ko-KR" dirty="0" smtClean="0"/>
              <a:t>print(</a:t>
            </a:r>
            <a:r>
              <a:rPr lang="en-US" altLang="ko-KR" dirty="0" err="1" smtClean="0"/>
              <a:t>U_pow</a:t>
            </a:r>
            <a:r>
              <a:rPr lang="en-US" altLang="ko-KR" dirty="0" smtClean="0"/>
              <a:t>(4, 2))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16</a:t>
            </a:r>
            <a:endParaRPr lang="en-US" altLang="ko-KR" dirty="0"/>
          </a:p>
          <a:p>
            <a:pPr lvl="1"/>
            <a:r>
              <a:rPr lang="en-US" altLang="ko-KR" dirty="0" smtClean="0"/>
              <a:t>print(</a:t>
            </a:r>
            <a:r>
              <a:rPr lang="en-US" altLang="ko-KR" dirty="0" err="1" smtClean="0"/>
              <a:t>U_pow</a:t>
            </a:r>
            <a:r>
              <a:rPr lang="en-US" altLang="ko-KR" dirty="0" smtClean="0"/>
              <a:t>(5, 0))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02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 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is_prime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prime_num</a:t>
            </a:r>
            <a:r>
              <a:rPr lang="en-US" altLang="ko-KR" dirty="0" smtClean="0"/>
              <a:t>=True</a:t>
            </a:r>
          </a:p>
          <a:p>
            <a:pPr marL="0" indent="0">
              <a:buNone/>
            </a:pPr>
            <a:r>
              <a:rPr lang="en-US" altLang="ko-KR" dirty="0" smtClean="0"/>
              <a:t>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range(2,num):</a:t>
            </a:r>
          </a:p>
          <a:p>
            <a:pPr marL="0" indent="0">
              <a:buNone/>
            </a:pPr>
            <a:r>
              <a:rPr lang="en-US" altLang="ko-KR" dirty="0" smtClean="0"/>
              <a:t>        if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%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== 0:</a:t>
            </a:r>
          </a:p>
          <a:p>
            <a:pPr marL="0" indent="0">
              <a:buNone/>
            </a:pPr>
            <a:r>
              <a:rPr lang="en-US" altLang="ko-KR" dirty="0" smtClean="0"/>
              <a:t>            </a:t>
            </a:r>
            <a:r>
              <a:rPr lang="en-US" altLang="ko-KR" dirty="0" err="1" smtClean="0"/>
              <a:t>prime_num</a:t>
            </a:r>
            <a:r>
              <a:rPr lang="en-US" altLang="ko-KR" dirty="0" smtClean="0"/>
              <a:t>=False</a:t>
            </a:r>
          </a:p>
          <a:p>
            <a:pPr marL="0" indent="0">
              <a:buNone/>
            </a:pPr>
            <a:r>
              <a:rPr lang="en-US" altLang="ko-KR" dirty="0" smtClean="0"/>
              <a:t>            break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if </a:t>
            </a:r>
            <a:r>
              <a:rPr lang="en-US" altLang="ko-KR" dirty="0" err="1" smtClean="0"/>
              <a:t>prime_num</a:t>
            </a:r>
            <a:r>
              <a:rPr lang="en-US" altLang="ko-KR" dirty="0" smtClean="0"/>
              <a:t>==True:</a:t>
            </a:r>
          </a:p>
          <a:p>
            <a:pPr marL="0" indent="0">
              <a:buNone/>
            </a:pPr>
            <a:r>
              <a:rPr lang="en-US" altLang="ko-KR" dirty="0" smtClean="0"/>
              <a:t>        return </a:t>
            </a:r>
            <a:r>
              <a:rPr lang="en-US" altLang="ko-KR" dirty="0" err="1" smtClean="0"/>
              <a:t>prime_num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else:</a:t>
            </a:r>
          </a:p>
          <a:p>
            <a:pPr marL="0" indent="0">
              <a:buNone/>
            </a:pPr>
            <a:r>
              <a:rPr lang="en-US" altLang="ko-KR" dirty="0" smtClean="0"/>
              <a:t>        return </a:t>
            </a:r>
            <a:r>
              <a:rPr lang="en-US" altLang="ko-KR" dirty="0" err="1" smtClean="0"/>
              <a:t>prime_num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25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isprime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prime=True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range(2,num):</a:t>
            </a:r>
          </a:p>
          <a:p>
            <a:pPr marL="0" indent="0">
              <a:buNone/>
            </a:pPr>
            <a:r>
              <a:rPr lang="en-US" altLang="ko-KR" dirty="0" smtClean="0"/>
              <a:t>        if </a:t>
            </a:r>
            <a:r>
              <a:rPr lang="en-US" altLang="ko-KR" dirty="0" err="1" smtClean="0"/>
              <a:t>num%i</a:t>
            </a:r>
            <a:r>
              <a:rPr lang="en-US" altLang="ko-KR" dirty="0" smtClean="0"/>
              <a:t>==0:</a:t>
            </a:r>
          </a:p>
          <a:p>
            <a:pPr marL="0" indent="0">
              <a:buNone/>
            </a:pPr>
            <a:r>
              <a:rPr lang="en-US" altLang="ko-KR" dirty="0" smtClean="0"/>
              <a:t>            prime=False</a:t>
            </a:r>
          </a:p>
          <a:p>
            <a:pPr marL="0" indent="0">
              <a:buNone/>
            </a:pPr>
            <a:r>
              <a:rPr lang="en-US" altLang="ko-KR" dirty="0" smtClean="0"/>
              <a:t>            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7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619</Words>
  <Application>Microsoft Office PowerPoint</Application>
  <PresentationFormat>와이드스크린</PresentationFormat>
  <Paragraphs>142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10주 실시간 (9주차 review, 2개 문제)</vt:lpstr>
      <vt:lpstr>함수 리뷰, print()</vt:lpstr>
      <vt:lpstr>함수 리뷰, return</vt:lpstr>
      <vt:lpstr>No print, no return</vt:lpstr>
      <vt:lpstr>다양한 랜덤 함수 https://docs.python.org/3/library/random.html?highlight=random#module-random </vt:lpstr>
      <vt:lpstr>코딩해 보기</vt:lpstr>
      <vt:lpstr>10주차 문제1</vt:lpstr>
      <vt:lpstr>소수 확인, 수정하기</vt:lpstr>
      <vt:lpstr>수정하기</vt:lpstr>
      <vt:lpstr>수정하기</vt:lpstr>
      <vt:lpstr>간단히 고치기</vt:lpstr>
      <vt:lpstr>적절한 예</vt:lpstr>
      <vt:lpstr>10주차 문제2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 review</dc:title>
  <dc:creator>user</dc:creator>
  <cp:lastModifiedBy>Kyungmi Kim</cp:lastModifiedBy>
  <cp:revision>54</cp:revision>
  <dcterms:created xsi:type="dcterms:W3CDTF">2019-04-23T00:08:25Z</dcterms:created>
  <dcterms:modified xsi:type="dcterms:W3CDTF">2020-05-03T13:11:53Z</dcterms:modified>
</cp:coreProperties>
</file>