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6" r:id="rId3"/>
    <p:sldId id="321" r:id="rId4"/>
    <p:sldId id="322" r:id="rId5"/>
    <p:sldId id="308" r:id="rId6"/>
    <p:sldId id="323" r:id="rId7"/>
    <p:sldId id="325" r:id="rId8"/>
    <p:sldId id="326" r:id="rId9"/>
    <p:sldId id="311" r:id="rId10"/>
    <p:sldId id="294" r:id="rId11"/>
    <p:sldId id="327" r:id="rId12"/>
    <p:sldId id="328" r:id="rId13"/>
    <p:sldId id="329" r:id="rId14"/>
    <p:sldId id="333" r:id="rId15"/>
    <p:sldId id="335" r:id="rId16"/>
    <p:sldId id="330" r:id="rId17"/>
    <p:sldId id="339" r:id="rId18"/>
    <p:sldId id="331" r:id="rId19"/>
    <p:sldId id="295" r:id="rId20"/>
    <p:sldId id="293" r:id="rId21"/>
    <p:sldId id="332" r:id="rId22"/>
    <p:sldId id="334" r:id="rId23"/>
    <p:sldId id="297" r:id="rId24"/>
    <p:sldId id="298" r:id="rId25"/>
    <p:sldId id="337" r:id="rId26"/>
    <p:sldId id="303" r:id="rId27"/>
    <p:sldId id="305" r:id="rId28"/>
    <p:sldId id="315" r:id="rId29"/>
    <p:sldId id="316" r:id="rId30"/>
    <p:sldId id="306" r:id="rId31"/>
    <p:sldId id="318" r:id="rId32"/>
    <p:sldId id="319" r:id="rId33"/>
    <p:sldId id="336" r:id="rId34"/>
    <p:sldId id="283" r:id="rId35"/>
    <p:sldId id="338" r:id="rId36"/>
    <p:sldId id="290" r:id="rId37"/>
    <p:sldId id="28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1BB0B-6FEB-47B7-9852-FD4F00507CBC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7D5C-85CF-402F-A148-FFDDEB8B9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7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93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9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6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A539-D57D-42BB-91A2-68006C7299A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0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math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mat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주 </a:t>
            </a:r>
            <a:r>
              <a:rPr lang="ko-KR" altLang="en-US" dirty="0" smtClean="0"/>
              <a:t>실시간 수업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(10</a:t>
            </a:r>
            <a:r>
              <a:rPr lang="ko-KR" altLang="en-US" sz="4000" dirty="0" smtClean="0"/>
              <a:t>주차 </a:t>
            </a:r>
            <a:r>
              <a:rPr lang="en-US" altLang="ko-KR" sz="4000" dirty="0" smtClean="0"/>
              <a:t>review, 2</a:t>
            </a:r>
            <a:r>
              <a:rPr lang="ko-KR" altLang="en-US" sz="4000" dirty="0" smtClean="0"/>
              <a:t>개 문제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김경미 </a:t>
            </a:r>
            <a:r>
              <a:rPr lang="en-US" altLang="ko-KR" dirty="0" smtClean="0"/>
              <a:t>kmkim@handing.edu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6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2, </a:t>
            </a:r>
            <a:r>
              <a:rPr lang="ko-KR" altLang="en-US" dirty="0" smtClean="0"/>
              <a:t>리뷰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what( s1, s2): </a:t>
            </a:r>
            <a:br>
              <a:rPr lang="en-US" altLang="ko-KR" dirty="0" smtClean="0"/>
            </a:br>
            <a:r>
              <a:rPr lang="en-US" altLang="ko-KR" dirty="0" smtClean="0"/>
              <a:t>s1, s2</a:t>
            </a:r>
            <a:r>
              <a:rPr lang="ko-KR" altLang="ko-KR" dirty="0" smtClean="0"/>
              <a:t>는 문자열 </a:t>
            </a:r>
            <a:r>
              <a:rPr lang="en-US" altLang="ko-KR" dirty="0" smtClean="0"/>
              <a:t>s2</a:t>
            </a:r>
            <a:r>
              <a:rPr lang="ko-KR" altLang="ko-KR" dirty="0" smtClean="0"/>
              <a:t>는 한</a:t>
            </a:r>
            <a:r>
              <a:rPr lang="en-US" altLang="ko-KR" dirty="0" smtClean="0"/>
              <a:t> </a:t>
            </a:r>
            <a:r>
              <a:rPr lang="ko-KR" altLang="ko-KR" dirty="0" smtClean="0"/>
              <a:t>글자 문자열로 지정하여</a:t>
            </a:r>
            <a:r>
              <a:rPr lang="en-US" altLang="ko-KR" dirty="0" smtClean="0"/>
              <a:t>, s1</a:t>
            </a:r>
            <a:r>
              <a:rPr lang="ko-KR" altLang="ko-KR" dirty="0" smtClean="0"/>
              <a:t>에 </a:t>
            </a:r>
            <a:r>
              <a:rPr lang="en-US" altLang="ko-KR" dirty="0" smtClean="0"/>
              <a:t>s2</a:t>
            </a:r>
            <a:r>
              <a:rPr lang="ko-KR" altLang="ko-KR" dirty="0" smtClean="0"/>
              <a:t>가 존재하면 그 위치를 모두 리스트로 만들어서 </a:t>
            </a:r>
            <a:r>
              <a:rPr lang="ko-KR" altLang="en-US" dirty="0" smtClean="0"/>
              <a:t>출력</a:t>
            </a:r>
            <a:r>
              <a:rPr lang="ko-KR" altLang="ko-KR" dirty="0" smtClean="0"/>
              <a:t>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what(“apple”, “a”)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</a:t>
            </a:r>
            <a:r>
              <a:rPr lang="en-US" altLang="ko-KR" dirty="0"/>
              <a:t>0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what(“sweetheart”, “e”)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[2, 3, 6]</a:t>
            </a:r>
          </a:p>
          <a:p>
            <a:pPr lvl="1"/>
            <a:r>
              <a:rPr lang="en-US" altLang="ko-KR" dirty="0" smtClean="0"/>
              <a:t>what</a:t>
            </a:r>
            <a:r>
              <a:rPr lang="en-US" altLang="ko-KR" dirty="0"/>
              <a:t>(“apple”, </a:t>
            </a:r>
            <a:r>
              <a:rPr lang="en-US" altLang="ko-KR" dirty="0" smtClean="0"/>
              <a:t>“b”)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[-1]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84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index 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if s1[</a:t>
            </a:r>
            <a:r>
              <a:rPr lang="en-US" altLang="ko-KR" dirty="0" err="1"/>
              <a:t>i</a:t>
            </a:r>
            <a:r>
              <a:rPr lang="en-US" altLang="ko-KR" dirty="0"/>
              <a:t>] == s2: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index.append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if </a:t>
            </a:r>
            <a:r>
              <a:rPr lang="en-US" altLang="ko-KR" dirty="0" err="1">
                <a:solidFill>
                  <a:srgbClr val="C00000"/>
                </a:solidFill>
              </a:rPr>
              <a:t>len</a:t>
            </a:r>
            <a:r>
              <a:rPr lang="en-US" altLang="ko-KR" dirty="0">
                <a:solidFill>
                  <a:srgbClr val="C00000"/>
                </a:solidFill>
              </a:rPr>
              <a:t>(index) == 0:</a:t>
            </a:r>
          </a:p>
          <a:p>
            <a:pPr marL="0" indent="0">
              <a:buNone/>
            </a:pPr>
            <a:r>
              <a:rPr lang="en-US" altLang="ko-KR" dirty="0"/>
              <a:t>        index =[-1]</a:t>
            </a:r>
          </a:p>
          <a:p>
            <a:pPr marL="0" indent="0">
              <a:buNone/>
            </a:pPr>
            <a:r>
              <a:rPr lang="en-US" altLang="ko-KR" dirty="0"/>
              <a:t>    print(index)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3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lst</a:t>
            </a:r>
            <a:r>
              <a:rPr lang="en-US" altLang="ko-KR" dirty="0"/>
              <a:t>=[]</a:t>
            </a:r>
          </a:p>
          <a:p>
            <a:pPr marL="0" indent="0">
              <a:buNone/>
            </a:pPr>
            <a:r>
              <a:rPr lang="en-US" altLang="ko-KR" dirty="0"/>
              <a:t>  if s2 not in s1:</a:t>
            </a:r>
          </a:p>
          <a:p>
            <a:pPr marL="0" indent="0">
              <a:buNone/>
            </a:pPr>
            <a:r>
              <a:rPr lang="en-US" altLang="ko-KR" dirty="0"/>
              <a:t>    print([-1])</a:t>
            </a:r>
          </a:p>
          <a:p>
            <a:pPr marL="0" indent="0">
              <a:buNone/>
            </a:pPr>
            <a:r>
              <a:rPr lang="en-US" altLang="ko-KR" dirty="0"/>
              <a:t>  else: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if s1[</a:t>
            </a:r>
            <a:r>
              <a:rPr lang="en-US" altLang="ko-KR" dirty="0" err="1"/>
              <a:t>i</a:t>
            </a:r>
            <a:r>
              <a:rPr lang="en-US" altLang="ko-KR" dirty="0"/>
              <a:t>] == s2: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lst.append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lst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9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 :</a:t>
            </a:r>
          </a:p>
          <a:p>
            <a:pPr marL="0" indent="0">
              <a:buNone/>
            </a:pPr>
            <a:r>
              <a:rPr lang="en-US" altLang="ko-KR" dirty="0"/>
              <a:t>    list = []</a:t>
            </a:r>
          </a:p>
          <a:p>
            <a:pPr marL="0" indent="0">
              <a:buNone/>
            </a:pPr>
            <a:r>
              <a:rPr lang="en-US" altLang="ko-KR" dirty="0"/>
              <a:t>    if s2 in s1 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 :</a:t>
            </a:r>
          </a:p>
          <a:p>
            <a:pPr marL="0" indent="0">
              <a:buNone/>
            </a:pPr>
            <a:r>
              <a:rPr lang="en-US" altLang="ko-KR" dirty="0"/>
              <a:t>            if s2 == s1[</a:t>
            </a:r>
            <a:r>
              <a:rPr lang="en-US" altLang="ko-KR" dirty="0" err="1"/>
              <a:t>i</a:t>
            </a:r>
            <a:r>
              <a:rPr lang="en-US" altLang="ko-KR" dirty="0"/>
              <a:t>] 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list.append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else 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list.append</a:t>
            </a:r>
            <a:r>
              <a:rPr lang="en-US" altLang="ko-KR" dirty="0"/>
              <a:t>(-1)</a:t>
            </a:r>
          </a:p>
          <a:p>
            <a:pPr marL="0" indent="0">
              <a:buNone/>
            </a:pPr>
            <a:r>
              <a:rPr lang="en-US" altLang="ko-KR" dirty="0"/>
              <a:t>    print(list)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90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s1_list=list(s1)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new_list</a:t>
            </a:r>
            <a:r>
              <a:rPr lang="en-US" altLang="ko-KR" dirty="0"/>
              <a:t>=[]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if s2 in s1_list: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    if s2 == s1_list[</a:t>
            </a:r>
            <a:r>
              <a:rPr lang="en-US" altLang="ko-KR" dirty="0" err="1"/>
              <a:t>i</a:t>
            </a:r>
            <a:r>
              <a:rPr lang="en-US" altLang="ko-KR" dirty="0"/>
              <a:t>]: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new_list.append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new_list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if not s2 in s1_list:</a:t>
            </a:r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smtClean="0"/>
              <a:t>[-1]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8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s2):</a:t>
            </a:r>
          </a:p>
          <a:p>
            <a:pPr marL="0" indent="0">
              <a:buNone/>
            </a:pPr>
            <a:r>
              <a:rPr lang="en-US" altLang="ko-KR" dirty="0"/>
              <a:t>    result = []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if s2 in s1: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>
                <a:solidFill>
                  <a:srgbClr val="FF0000"/>
                </a:solidFill>
              </a:rPr>
              <a:t>if s1[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] in s2:</a:t>
            </a:r>
          </a:p>
          <a:p>
            <a:pPr marL="0" indent="0">
              <a:buNone/>
            </a:pPr>
            <a:r>
              <a:rPr lang="en-US" altLang="ko-KR" dirty="0"/>
              <a:t>                result += 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        return result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else :</a:t>
            </a:r>
          </a:p>
          <a:p>
            <a:pPr marL="0" indent="0">
              <a:buNone/>
            </a:pPr>
            <a:r>
              <a:rPr lang="en-US" altLang="ko-KR" dirty="0"/>
              <a:t>        return [-1]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08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</a:t>
            </a:r>
            <a:r>
              <a:rPr lang="en-US" altLang="ko-KR" dirty="0" err="1">
                <a:solidFill>
                  <a:srgbClr val="C00000"/>
                </a:solidFill>
              </a:rPr>
              <a:t>idx</a:t>
            </a:r>
            <a:r>
              <a:rPr lang="en-US" altLang="ko-KR" dirty="0">
                <a:solidFill>
                  <a:srgbClr val="C00000"/>
                </a:solidFill>
              </a:rPr>
              <a:t>=-1</a:t>
            </a:r>
          </a:p>
          <a:p>
            <a:pPr marL="0" indent="0">
              <a:buNone/>
            </a:pPr>
            <a:r>
              <a:rPr lang="en-US" altLang="ko-KR" dirty="0"/>
              <a:t>    list=[]</a:t>
            </a:r>
          </a:p>
          <a:p>
            <a:pPr marL="0" indent="0">
              <a:buNone/>
            </a:pPr>
            <a:r>
              <a:rPr lang="en-US" altLang="ko-KR" dirty="0"/>
              <a:t>    if s2 not in s1:</a:t>
            </a:r>
          </a:p>
          <a:p>
            <a:pPr marL="0" indent="0">
              <a:buNone/>
            </a:pPr>
            <a:r>
              <a:rPr lang="en-US" altLang="ko-KR" dirty="0"/>
              <a:t>        list=[-1]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while(1):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>
                <a:solidFill>
                  <a:srgbClr val="C00000"/>
                </a:solidFill>
              </a:rPr>
              <a:t>idx</a:t>
            </a:r>
            <a:r>
              <a:rPr lang="en-US" altLang="ko-KR" dirty="0">
                <a:solidFill>
                  <a:srgbClr val="C00000"/>
                </a:solidFill>
              </a:rPr>
              <a:t>=s1.find(s2,idx+1)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idx</a:t>
            </a:r>
            <a:r>
              <a:rPr lang="en-US" altLang="ko-KR" dirty="0"/>
              <a:t>==-1:</a:t>
            </a:r>
          </a:p>
          <a:p>
            <a:pPr marL="0" indent="0">
              <a:buNone/>
            </a:pPr>
            <a:r>
              <a:rPr lang="en-US" altLang="ko-KR" dirty="0"/>
              <a:t>                break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list.append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print(list)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28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480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result = []</a:t>
            </a:r>
          </a:p>
          <a:p>
            <a:pPr marL="0" indent="0">
              <a:buNone/>
            </a:pPr>
            <a:r>
              <a:rPr lang="en-US" altLang="ko-KR" dirty="0"/>
              <a:t>    index = s1.find(s2)</a:t>
            </a:r>
          </a:p>
          <a:p>
            <a:pPr marL="0" indent="0">
              <a:buNone/>
            </a:pPr>
            <a:r>
              <a:rPr lang="en-US" altLang="ko-KR" dirty="0"/>
              <a:t>    if index == -1 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(index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while index != -1: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(index)</a:t>
            </a:r>
          </a:p>
          <a:p>
            <a:pPr marL="0" indent="0">
              <a:buNone/>
            </a:pPr>
            <a:r>
              <a:rPr lang="en-US" altLang="ko-KR" dirty="0"/>
              <a:t>        index = s1.find(s2,index+1)</a:t>
            </a:r>
          </a:p>
          <a:p>
            <a:pPr marL="0" indent="0">
              <a:buNone/>
            </a:pPr>
            <a:r>
              <a:rPr lang="en-US" altLang="ko-KR" dirty="0"/>
              <a:t>    print(result)</a:t>
            </a:r>
          </a:p>
        </p:txBody>
      </p:sp>
    </p:spTree>
    <p:extLst>
      <p:ext uri="{BB962C8B-B14F-4D97-AF65-F5344CB8AC3E}">
        <p14:creationId xmlns:p14="http://schemas.microsoft.com/office/powerpoint/2010/main" val="222562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s2):</a:t>
            </a:r>
          </a:p>
          <a:p>
            <a:pPr marL="0" indent="0">
              <a:buNone/>
            </a:pPr>
            <a:r>
              <a:rPr lang="en-US" altLang="ko-KR" dirty="0"/>
              <a:t>  start = -1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seq</a:t>
            </a:r>
            <a:r>
              <a:rPr lang="en-US" altLang="ko-KR" dirty="0"/>
              <a:t> = list(s1)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tempList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  for </a:t>
            </a:r>
            <a:r>
              <a:rPr lang="en-US" altLang="ko-KR" dirty="0" err="1"/>
              <a:t>i</a:t>
            </a:r>
            <a:r>
              <a:rPr lang="en-US" altLang="ko-KR" dirty="0"/>
              <a:t> in range</a:t>
            </a:r>
            <a:r>
              <a:rPr lang="en-US" altLang="ko-KR" dirty="0" smtClean="0"/>
              <a:t>( </a:t>
            </a:r>
            <a:r>
              <a:rPr lang="en-US" altLang="ko-KR" dirty="0" err="1" smtClean="0">
                <a:solidFill>
                  <a:srgbClr val="FF0000"/>
                </a:solidFill>
              </a:rPr>
              <a:t>seq.count</a:t>
            </a:r>
            <a:r>
              <a:rPr lang="en-US" altLang="ko-KR" dirty="0" smtClean="0">
                <a:solidFill>
                  <a:srgbClr val="FF0000"/>
                </a:solidFill>
              </a:rPr>
              <a:t>(s2)</a:t>
            </a:r>
            <a:r>
              <a:rPr lang="en-US" altLang="ko-KR" dirty="0" smtClean="0"/>
              <a:t> ):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temp = </a:t>
            </a:r>
            <a:r>
              <a:rPr lang="en-US" altLang="ko-KR" dirty="0" err="1">
                <a:solidFill>
                  <a:srgbClr val="FF0000"/>
                </a:solidFill>
              </a:rPr>
              <a:t>seq.index</a:t>
            </a:r>
            <a:r>
              <a:rPr lang="en-US" altLang="ko-KR" dirty="0">
                <a:solidFill>
                  <a:srgbClr val="FF0000"/>
                </a:solidFill>
              </a:rPr>
              <a:t>(s2, start +1)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tempList.append</a:t>
            </a:r>
            <a:r>
              <a:rPr lang="en-US" altLang="ko-KR" dirty="0"/>
              <a:t>(temp)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start = temp</a:t>
            </a:r>
          </a:p>
          <a:p>
            <a:pPr marL="0" indent="0">
              <a:buNone/>
            </a:pPr>
            <a:r>
              <a:rPr lang="en-US" altLang="ko-KR" dirty="0"/>
              <a:t>  if not </a:t>
            </a:r>
            <a:r>
              <a:rPr lang="en-US" altLang="ko-KR" dirty="0" err="1"/>
              <a:t>tempList</a:t>
            </a:r>
            <a:r>
              <a:rPr lang="en-US" altLang="ko-KR" dirty="0"/>
              <a:t>: return "[-1]"</a:t>
            </a:r>
          </a:p>
          <a:p>
            <a:pPr marL="0" indent="0">
              <a:buNone/>
            </a:pPr>
            <a:r>
              <a:rPr lang="en-US" altLang="ko-KR" dirty="0"/>
              <a:t>  return </a:t>
            </a:r>
            <a:r>
              <a:rPr lang="en-US" altLang="ko-KR" dirty="0" err="1"/>
              <a:t>tempList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print(what("apple", "a</a:t>
            </a:r>
            <a:r>
              <a:rPr lang="en-US" altLang="ko-KR" dirty="0" smtClean="0"/>
              <a:t>"))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342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 :</a:t>
            </a:r>
          </a:p>
          <a:p>
            <a:pPr marL="0" indent="0">
              <a:buNone/>
            </a:pPr>
            <a:r>
              <a:rPr lang="en-US" altLang="ko-KR" dirty="0"/>
              <a:t>  list = []</a:t>
            </a:r>
          </a:p>
          <a:p>
            <a:pPr marL="0" indent="0">
              <a:buNone/>
            </a:pPr>
            <a:r>
              <a:rPr lang="en-US" altLang="ko-KR" dirty="0"/>
              <a:t>  sum = 0</a:t>
            </a:r>
          </a:p>
          <a:p>
            <a:pPr marL="0" indent="0">
              <a:buNone/>
            </a:pPr>
            <a:r>
              <a:rPr lang="en-US" altLang="ko-KR" dirty="0"/>
              <a:t>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 :</a:t>
            </a:r>
          </a:p>
          <a:p>
            <a:pPr marL="0" indent="0">
              <a:buNone/>
            </a:pPr>
            <a:r>
              <a:rPr lang="en-US" altLang="ko-KR" dirty="0"/>
              <a:t>    if s2 == s1[</a:t>
            </a:r>
            <a:r>
              <a:rPr lang="en-US" altLang="ko-KR" dirty="0" err="1"/>
              <a:t>i</a:t>
            </a:r>
            <a:r>
              <a:rPr lang="en-US" altLang="ko-KR" dirty="0"/>
              <a:t>]  :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list.append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sum = sum + 1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if sum &gt;=1 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print (list)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if sum == 0 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list.append</a:t>
            </a:r>
            <a:r>
              <a:rPr lang="en-US" altLang="ko-KR" dirty="0">
                <a:solidFill>
                  <a:srgbClr val="FF0000"/>
                </a:solidFill>
              </a:rPr>
              <a:t>(-1)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print(list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5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 강의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</a:p>
          <a:p>
            <a:r>
              <a:rPr lang="en-US" altLang="ko-KR" dirty="0" smtClean="0"/>
              <a:t>Recursive function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99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 :</a:t>
            </a:r>
          </a:p>
          <a:p>
            <a:pPr marL="0" indent="0">
              <a:buNone/>
            </a:pPr>
            <a:r>
              <a:rPr lang="en-US" altLang="ko-KR" dirty="0"/>
              <a:t>    list2=[]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 :</a:t>
            </a:r>
          </a:p>
          <a:p>
            <a:pPr marL="0" indent="0">
              <a:buNone/>
            </a:pPr>
            <a:r>
              <a:rPr lang="en-US" altLang="ko-KR" dirty="0"/>
              <a:t>        if s1[</a:t>
            </a:r>
            <a:r>
              <a:rPr lang="en-US" altLang="ko-KR" dirty="0" err="1"/>
              <a:t>i</a:t>
            </a:r>
            <a:r>
              <a:rPr lang="en-US" altLang="ko-KR" dirty="0"/>
              <a:t>]==s2 :</a:t>
            </a:r>
          </a:p>
          <a:p>
            <a:pPr marL="0" indent="0">
              <a:buNone/>
            </a:pPr>
            <a:r>
              <a:rPr lang="en-US" altLang="ko-KR" dirty="0"/>
              <a:t>            list2.append(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print(list2)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what("</a:t>
            </a:r>
            <a:r>
              <a:rPr lang="en-US" altLang="ko-KR" dirty="0" err="1"/>
              <a:t>apple","a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what("</a:t>
            </a:r>
            <a:r>
              <a:rPr lang="en-US" altLang="ko-KR" dirty="0" err="1"/>
              <a:t>sweetheart","e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what("</a:t>
            </a:r>
            <a:r>
              <a:rPr lang="en-US" altLang="ko-KR" dirty="0" err="1"/>
              <a:t>apple","b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23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 (s1, s2):</a:t>
            </a:r>
          </a:p>
          <a:p>
            <a:pPr marL="0" indent="0">
              <a:buNone/>
            </a:pPr>
            <a:r>
              <a:rPr lang="en-US" altLang="ko-KR" dirty="0"/>
              <a:t>    answer=[]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(s2)):</a:t>
            </a:r>
          </a:p>
          <a:p>
            <a:pPr marL="0" indent="0">
              <a:buNone/>
            </a:pPr>
            <a:r>
              <a:rPr lang="en-US" altLang="ko-KR" dirty="0"/>
              <a:t>            if s1[</a:t>
            </a:r>
            <a:r>
              <a:rPr lang="en-US" altLang="ko-KR" dirty="0" err="1"/>
              <a:t>i</a:t>
            </a:r>
            <a:r>
              <a:rPr lang="en-US" altLang="ko-KR" dirty="0"/>
              <a:t>] == s2[j]: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return </a:t>
            </a:r>
            <a:r>
              <a:rPr lang="en-US" altLang="ko-KR" dirty="0"/>
              <a:t>answer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print(what</a:t>
            </a:r>
            <a:r>
              <a:rPr lang="en-US" altLang="ko-KR" dirty="0"/>
              <a:t>("apple", "a"))</a:t>
            </a:r>
          </a:p>
          <a:p>
            <a:pPr marL="0" indent="0">
              <a:buNone/>
            </a:pPr>
            <a:r>
              <a:rPr lang="en-US" altLang="ko-KR" dirty="0"/>
              <a:t>print(what("sweetheart", "e"))</a:t>
            </a:r>
          </a:p>
          <a:p>
            <a:pPr marL="0" indent="0">
              <a:buNone/>
            </a:pPr>
            <a:r>
              <a:rPr lang="en-US" altLang="ko-KR" dirty="0"/>
              <a:t>print(what("apple", "b"))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08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list1 = []</a:t>
            </a:r>
          </a:p>
          <a:p>
            <a:pPr marL="0" indent="0">
              <a:buNone/>
            </a:pPr>
            <a:r>
              <a:rPr lang="en-US" altLang="ko-KR" dirty="0"/>
              <a:t>    index = s1.find(s2)</a:t>
            </a:r>
          </a:p>
          <a:p>
            <a:pPr marL="0" indent="0">
              <a:buNone/>
            </a:pPr>
            <a:r>
              <a:rPr lang="en-US" altLang="ko-KR" dirty="0"/>
              <a:t>    list1.append(index)</a:t>
            </a:r>
          </a:p>
          <a:p>
            <a:pPr marL="0" indent="0">
              <a:buNone/>
            </a:pPr>
            <a:r>
              <a:rPr lang="en-US" altLang="ko-KR" dirty="0"/>
              <a:t>    print(list1)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</a:p>
          <a:p>
            <a:pPr marL="0" indent="0">
              <a:buNone/>
            </a:pPr>
            <a:r>
              <a:rPr lang="en-US" altLang="ko-KR" dirty="0"/>
              <a:t>what('apple', 'a')</a:t>
            </a:r>
          </a:p>
          <a:p>
            <a:pPr marL="0" indent="0">
              <a:buNone/>
            </a:pPr>
            <a:r>
              <a:rPr lang="en-US" altLang="ko-KR" dirty="0"/>
              <a:t>what('sweetheart', 'e')</a:t>
            </a:r>
          </a:p>
          <a:p>
            <a:pPr marL="0" indent="0">
              <a:buNone/>
            </a:pPr>
            <a:r>
              <a:rPr lang="en-US" altLang="ko-KR" dirty="0"/>
              <a:t>what('apple', 'b')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059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s3 = 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letter = s1[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        if letter == s2:</a:t>
            </a:r>
          </a:p>
          <a:p>
            <a:pPr marL="0" indent="0">
              <a:buNone/>
            </a:pPr>
            <a:r>
              <a:rPr lang="en-US" altLang="ko-KR" dirty="0"/>
              <a:t>            return s3.append(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return [-1]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04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mylist</a:t>
            </a:r>
            <a:r>
              <a:rPr lang="en-US" altLang="ko-KR" dirty="0">
                <a:solidFill>
                  <a:srgbClr val="FF0000"/>
                </a:solidFill>
              </a:rPr>
              <a:t>=[]</a:t>
            </a:r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what(s1,s2):</a:t>
            </a:r>
          </a:p>
          <a:p>
            <a:pPr marL="0" indent="0">
              <a:buNone/>
            </a:pPr>
            <a:r>
              <a:rPr lang="en-US" altLang="ko-KR" dirty="0"/>
              <a:t>    if s2 in s1: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s1: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i</a:t>
            </a:r>
            <a:r>
              <a:rPr lang="en-US" altLang="ko-KR" dirty="0"/>
              <a:t> == s2: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</a:t>
            </a:r>
            <a:r>
              <a:rPr lang="en-US" altLang="ko-KR" dirty="0">
                <a:solidFill>
                  <a:srgbClr val="FF0000"/>
                </a:solidFill>
              </a:rPr>
              <a:t>a = s1.find(s2)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mylist.append</a:t>
            </a:r>
            <a:r>
              <a:rPr lang="en-US" altLang="ko-KR" dirty="0"/>
              <a:t>(a)</a:t>
            </a:r>
          </a:p>
          <a:p>
            <a:pPr marL="0" indent="0">
              <a:buNone/>
            </a:pPr>
            <a:r>
              <a:rPr lang="en-US" altLang="ko-KR" dirty="0"/>
              <a:t>                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print("-1")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638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n=[]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 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if s1[</a:t>
            </a:r>
            <a:r>
              <a:rPr lang="en-US" altLang="ko-KR" dirty="0" err="1"/>
              <a:t>i</a:t>
            </a:r>
            <a:r>
              <a:rPr lang="en-US" altLang="ko-KR" dirty="0"/>
              <a:t>]==s2: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n.append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print(n)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if </a:t>
            </a:r>
            <a:r>
              <a:rPr lang="en-US" altLang="ko-KR" dirty="0" err="1">
                <a:solidFill>
                  <a:srgbClr val="FF0000"/>
                </a:solidFill>
              </a:rPr>
              <a:t>len</a:t>
            </a:r>
            <a:r>
              <a:rPr lang="en-US" altLang="ko-KR" dirty="0">
                <a:solidFill>
                  <a:srgbClr val="FF0000"/>
                </a:solidFill>
              </a:rPr>
              <a:t>(n)==0: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print ('[-1]')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8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수정하기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s2):</a:t>
            </a:r>
          </a:p>
          <a:p>
            <a:pPr marL="0" indent="0">
              <a:buNone/>
            </a:pPr>
            <a:r>
              <a:rPr lang="en-US" altLang="ko-KR" dirty="0"/>
              <a:t>    result = []</a:t>
            </a:r>
          </a:p>
          <a:p>
            <a:pPr marL="0" indent="0">
              <a:buNone/>
            </a:pPr>
            <a:r>
              <a:rPr lang="en-US" altLang="ko-KR" dirty="0"/>
              <a:t>    if s2 in s1:</a:t>
            </a:r>
          </a:p>
          <a:p>
            <a:pPr marL="0" indent="0">
              <a:buNone/>
            </a:pPr>
            <a:r>
              <a:rPr lang="en-US" altLang="ko-KR" dirty="0"/>
              <a:t>        temp = s2.find(s1)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(temp)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elif</a:t>
            </a:r>
            <a:r>
              <a:rPr lang="en-US" altLang="ko-KR" dirty="0">
                <a:solidFill>
                  <a:srgbClr val="FF0000"/>
                </a:solidFill>
              </a:rPr>
              <a:t> s2 not in s1: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result = [-1]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print(result)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what(s1, 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result = []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for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in range(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(s1)):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if s2 == s1[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]: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result.append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if s2 not in s1: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result = [-1]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print(result)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index_list</a:t>
            </a:r>
            <a:r>
              <a:rPr lang="en-US" altLang="ko-KR" dirty="0"/>
              <a:t>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range(0,len(s1)):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for j in s1:</a:t>
            </a:r>
          </a:p>
          <a:p>
            <a:pPr marL="0" indent="0">
              <a:buNone/>
            </a:pPr>
            <a:r>
              <a:rPr lang="en-US" altLang="ko-KR" dirty="0"/>
              <a:t>            if j == s2: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t=s1.find(s2,i)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index_list.append</a:t>
            </a:r>
            <a:r>
              <a:rPr lang="en-US" altLang="ko-KR" dirty="0"/>
              <a:t>(t)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return </a:t>
            </a:r>
            <a:r>
              <a:rPr lang="en-US" altLang="ko-KR" dirty="0" err="1" smtClean="0">
                <a:solidFill>
                  <a:srgbClr val="C00000"/>
                </a:solidFill>
              </a:rPr>
              <a:t>index_list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what("apple", "a")</a:t>
            </a:r>
          </a:p>
          <a:p>
            <a:pPr marL="0" indent="0">
              <a:buNone/>
            </a:pPr>
            <a:r>
              <a:rPr lang="en-US" altLang="ko-KR" dirty="0"/>
              <a:t>what("</a:t>
            </a:r>
            <a:r>
              <a:rPr lang="en-US" altLang="ko-KR" dirty="0" err="1"/>
              <a:t>sweetheart","e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what("</a:t>
            </a:r>
            <a:r>
              <a:rPr lang="en-US" altLang="ko-KR" dirty="0" err="1"/>
              <a:t>apple","b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94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수정하기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index=0</a:t>
            </a:r>
          </a:p>
          <a:p>
            <a:pPr marL="0" indent="0">
              <a:buNone/>
            </a:pPr>
            <a:r>
              <a:rPr lang="en-US" altLang="ko-KR" dirty="0"/>
              <a:t>    list1=[]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s1: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i</a:t>
            </a:r>
            <a:r>
              <a:rPr lang="en-US" altLang="ko-KR" dirty="0"/>
              <a:t>==s2:</a:t>
            </a:r>
          </a:p>
          <a:p>
            <a:pPr marL="0" indent="0">
              <a:buNone/>
            </a:pPr>
            <a:r>
              <a:rPr lang="en-US" altLang="ko-KR" dirty="0"/>
              <a:t>            list1.append(index)</a:t>
            </a:r>
          </a:p>
          <a:p>
            <a:pPr marL="0" indent="0">
              <a:buNone/>
            </a:pPr>
            <a:r>
              <a:rPr lang="en-US" altLang="ko-KR" dirty="0"/>
              <a:t>        index+=1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if list1==[]: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smtClean="0">
                <a:solidFill>
                  <a:srgbClr val="FF0000"/>
                </a:solidFill>
              </a:rPr>
              <a:t>print</a:t>
            </a:r>
            <a:r>
              <a:rPr lang="en-US" altLang="ko-KR" dirty="0">
                <a:solidFill>
                  <a:srgbClr val="FF0000"/>
                </a:solidFill>
              </a:rPr>
              <a:t>(-1)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print(list1)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576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수정하기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s1_list = list(s1)</a:t>
            </a:r>
          </a:p>
          <a:p>
            <a:pPr marL="0" indent="0">
              <a:buNone/>
            </a:pPr>
            <a:r>
              <a:rPr lang="en-US" altLang="ko-KR" dirty="0"/>
              <a:t>    a = []</a:t>
            </a:r>
          </a:p>
          <a:p>
            <a:pPr marL="0" indent="0">
              <a:buNone/>
            </a:pPr>
            <a:r>
              <a:rPr lang="en-US" altLang="ko-KR" dirty="0"/>
              <a:t>    if s2 in s1_list: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rgbClr val="FF0000"/>
                </a:solidFill>
              </a:rPr>
              <a:t>range(0,len(s1_list)-1):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>
                <a:solidFill>
                  <a:srgbClr val="FF0000"/>
                </a:solidFill>
              </a:rPr>
              <a:t>a.append</a:t>
            </a:r>
            <a:r>
              <a:rPr lang="en-US" altLang="ko-KR" dirty="0">
                <a:solidFill>
                  <a:srgbClr val="FF0000"/>
                </a:solidFill>
              </a:rPr>
              <a:t>(s1_list.index(s2))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</a:p>
          <a:p>
            <a:pPr marL="0" indent="0">
              <a:buNone/>
            </a:pPr>
            <a:r>
              <a:rPr lang="en-US" altLang="ko-KR" dirty="0"/>
              <a:t>    print(a)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return True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what(s1,s2):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    a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= []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   if s2 in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s1: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       for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range(0, 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(s1)):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if s2 == s1[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]: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</a:rPr>
              <a:t>a.append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a.append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(-1)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print(a)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9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(Modules)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표준라이브러리</a:t>
            </a:r>
            <a:r>
              <a:rPr lang="en-US" altLang="ko-KR" dirty="0"/>
              <a:t>(standard library)</a:t>
            </a:r>
            <a:r>
              <a:rPr lang="ko-KR" altLang="en-US" dirty="0"/>
              <a:t>의 일부분 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프로그램에서 사용되기 위한 명령문을 포함하고 있는 파일</a:t>
            </a:r>
            <a:endParaRPr lang="en-US" altLang="ko-KR" dirty="0"/>
          </a:p>
          <a:p>
            <a:pPr lvl="1"/>
            <a:r>
              <a:rPr lang="ko-KR" altLang="en-US" dirty="0"/>
              <a:t>프로그래밍에 앞서 구현하려는 기능이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모듈에 있는지 여부 확인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Turtle, random</a:t>
            </a:r>
            <a:r>
              <a:rPr lang="ko-KR" altLang="en-US" dirty="0"/>
              <a:t> 모듈을 이미 사용해</a:t>
            </a:r>
            <a:r>
              <a:rPr lang="en-US" altLang="ko-KR" dirty="0"/>
              <a:t> </a:t>
            </a:r>
            <a:r>
              <a:rPr lang="ko-KR" altLang="en-US" dirty="0"/>
              <a:t>봄</a:t>
            </a:r>
            <a:endParaRPr lang="en-US" altLang="ko-KR" dirty="0"/>
          </a:p>
          <a:p>
            <a:r>
              <a:rPr lang="en-US" altLang="ko-KR" dirty="0"/>
              <a:t>random, </a:t>
            </a:r>
            <a:r>
              <a:rPr lang="en-US" altLang="ko-KR" dirty="0" err="1"/>
              <a:t>datetime</a:t>
            </a:r>
            <a:r>
              <a:rPr lang="en-US" altLang="ko-KR" dirty="0"/>
              <a:t>, math, string, turtle, </a:t>
            </a:r>
            <a:r>
              <a:rPr lang="en-US" altLang="ko-KR" dirty="0" err="1"/>
              <a:t>tkinter</a:t>
            </a:r>
            <a:r>
              <a:rPr lang="en-US" altLang="ko-KR" dirty="0"/>
              <a:t>, file </a:t>
            </a:r>
            <a:r>
              <a:rPr lang="ko-KR" altLang="en-US" dirty="0"/>
              <a:t>등 </a:t>
            </a:r>
            <a:r>
              <a:rPr lang="en-US" altLang="ko-KR" dirty="0"/>
              <a:t>200</a:t>
            </a:r>
            <a:r>
              <a:rPr lang="ko-KR" altLang="en-US" dirty="0"/>
              <a:t>여개 모듈 존재</a:t>
            </a:r>
          </a:p>
        </p:txBody>
      </p:sp>
    </p:spTree>
    <p:extLst>
      <p:ext uri="{BB962C8B-B14F-4D97-AF65-F5344CB8AC3E}">
        <p14:creationId xmlns:p14="http://schemas.microsoft.com/office/powerpoint/2010/main" val="1105119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result = 1</a:t>
            </a:r>
          </a:p>
          <a:p>
            <a:pPr marL="0" indent="0">
              <a:buNone/>
            </a:pPr>
            <a:r>
              <a:rPr lang="en-US" altLang="ko-KR" dirty="0"/>
              <a:t>    if s2 not in s1: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result = -1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for s2 in s1: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</a:t>
            </a:r>
            <a:r>
              <a:rPr lang="en-US" altLang="ko-KR" dirty="0" err="1">
                <a:solidFill>
                  <a:srgbClr val="FF0000"/>
                </a:solidFill>
              </a:rPr>
              <a:t>n_list.append</a:t>
            </a:r>
            <a:r>
              <a:rPr lang="en-US" altLang="ko-KR" dirty="0">
                <a:solidFill>
                  <a:srgbClr val="FF0000"/>
                </a:solidFill>
              </a:rPr>
              <a:t>(s2)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n_list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what(s1,s2):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n_list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= []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if s2 not in s1: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n_list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= [-1]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for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in range(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(s1)):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if s2 == s1[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]: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   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n_list.append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print(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n_list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22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a=[]</a:t>
            </a:r>
          </a:p>
          <a:p>
            <a:pPr marL="0" indent="0">
              <a:buNone/>
            </a:pPr>
            <a:r>
              <a:rPr lang="en-US" altLang="ko-KR" dirty="0"/>
              <a:t>    if s1.count(s2)==0:</a:t>
            </a:r>
          </a:p>
          <a:p>
            <a:pPr marL="0" indent="0">
              <a:buNone/>
            </a:pPr>
            <a:r>
              <a:rPr lang="en-US" altLang="ko-KR" dirty="0"/>
              <a:t>        result=-1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return result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    if s1[</a:t>
            </a:r>
            <a:r>
              <a:rPr lang="en-US" altLang="ko-KR" dirty="0" err="1"/>
              <a:t>i</a:t>
            </a:r>
            <a:r>
              <a:rPr lang="en-US" altLang="ko-KR" dirty="0"/>
              <a:t>]==s2: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a.append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        result=a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>
                <a:solidFill>
                  <a:srgbClr val="FF0000"/>
                </a:solidFill>
              </a:rPr>
              <a:t> return result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print(result)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what(s1,s2):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a=[]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if s1.count(s2)==0: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a = [-1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]  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for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in range(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(s1)):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if s1[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]==s2: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   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a.append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print(a)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55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수정하기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s2):</a:t>
            </a:r>
          </a:p>
          <a:p>
            <a:pPr marL="0" indent="0">
              <a:buNone/>
            </a:pPr>
            <a:r>
              <a:rPr lang="en-US" altLang="ko-KR" dirty="0"/>
              <a:t>    list1=[]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list2=[]</a:t>
            </a:r>
          </a:p>
          <a:p>
            <a:pPr marL="0" indent="0">
              <a:buNone/>
            </a:pPr>
            <a:r>
              <a:rPr lang="en-US" altLang="ko-KR" dirty="0"/>
              <a:t>    count=0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s1: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i</a:t>
            </a:r>
            <a:r>
              <a:rPr lang="en-US" altLang="ko-KR" dirty="0"/>
              <a:t> == s2:</a:t>
            </a:r>
          </a:p>
          <a:p>
            <a:pPr marL="0" indent="0">
              <a:buNone/>
            </a:pPr>
            <a:r>
              <a:rPr lang="en-US" altLang="ko-KR" dirty="0"/>
              <a:t>            list2=[count]</a:t>
            </a:r>
          </a:p>
          <a:p>
            <a:pPr marL="0" indent="0">
              <a:buNone/>
            </a:pPr>
            <a:r>
              <a:rPr lang="en-US" altLang="ko-KR" dirty="0"/>
              <a:t>            list1=list1+list2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list1=[-1]</a:t>
            </a:r>
          </a:p>
          <a:p>
            <a:pPr marL="0" indent="0">
              <a:buNone/>
            </a:pPr>
            <a:r>
              <a:rPr lang="en-US" altLang="ko-KR" dirty="0"/>
              <a:t>        count= count+1</a:t>
            </a:r>
          </a:p>
          <a:p>
            <a:pPr marL="0" indent="0">
              <a:buNone/>
            </a:pPr>
            <a:r>
              <a:rPr lang="en-US" altLang="ko-KR" dirty="0"/>
              <a:t>    return list1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what(s1, 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list1=[]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count=0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for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in s1: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if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== s2: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list1.append(count)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count= count+1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if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list1 == []: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list1=[-1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return list1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12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 s1, s2):</a:t>
            </a:r>
          </a:p>
          <a:p>
            <a:pPr marL="0" indent="0">
              <a:buNone/>
            </a:pPr>
            <a:r>
              <a:rPr lang="en-US" altLang="ko-KR" dirty="0"/>
              <a:t>  b = []</a:t>
            </a:r>
          </a:p>
          <a:p>
            <a:pPr marL="0" indent="0">
              <a:buNone/>
            </a:pPr>
            <a:r>
              <a:rPr lang="en-US" altLang="ko-KR" dirty="0"/>
              <a:t>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Min = s1.count(s2)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if Min &gt;= 1: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    return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what( s1, 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b = []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for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in range(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(s1)):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if s1[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] == s2: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b.append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if b ==[]: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return [-1]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return b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7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히즈넷</a:t>
            </a:r>
            <a:r>
              <a:rPr lang="ko-KR" altLang="en-US" dirty="0" smtClean="0"/>
              <a:t> 과제게시판에 업로드</a:t>
            </a:r>
            <a:endParaRPr lang="en-US" altLang="ko-KR" dirty="0" smtClean="0"/>
          </a:p>
          <a:p>
            <a:r>
              <a:rPr lang="ko-KR" altLang="en-US" dirty="0" smtClean="0"/>
              <a:t>문제당 제한시간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분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문제를 한 개의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ko-KR" altLang="en-US" dirty="0" smtClean="0"/>
              <a:t>에 저장하여 업로드한다</a:t>
            </a:r>
            <a:endParaRPr lang="en-US" altLang="ko-KR" dirty="0" smtClean="0"/>
          </a:p>
          <a:p>
            <a:r>
              <a:rPr lang="en-US" altLang="ko-KR" dirty="0" smtClean="0"/>
              <a:t>11</a:t>
            </a:r>
            <a:r>
              <a:rPr lang="ko-KR" altLang="en-US" dirty="0" err="1" smtClean="0"/>
              <a:t>주문제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290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수업내 코딩 제출시 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코드의 내용을 실행 해 보고 제출하세요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아래 내용이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수정하세요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호출이 전혀 없는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설명하는 내용에 </a:t>
            </a:r>
            <a:r>
              <a:rPr lang="en-US" altLang="ko-KR" dirty="0" smtClean="0"/>
              <a:t>Comments </a:t>
            </a:r>
            <a:r>
              <a:rPr lang="ko-KR" altLang="en-US" dirty="0" smtClean="0"/>
              <a:t>처리하지 않아서 실행 안되는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시 에러가 있어서 실행 안되는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압축해서 제출하지 마세요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 이상 문제도 하나의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다음과 같은 코드 </a:t>
            </a:r>
            <a:r>
              <a:rPr lang="ko-KR" altLang="en-US" dirty="0"/>
              <a:t>제출하지 </a:t>
            </a:r>
            <a:r>
              <a:rPr lang="ko-KR" altLang="en-US" dirty="0" smtClean="0"/>
              <a:t>마세요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무관한 다른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 시 감점 할 예정입니다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257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fact(n</a:t>
            </a:r>
            <a:r>
              <a:rPr lang="en-US" altLang="ko-KR" dirty="0"/>
              <a:t>):</a:t>
            </a:r>
            <a:endParaRPr lang="ko-KR" altLang="en-US" dirty="0"/>
          </a:p>
          <a:p>
            <a:pPr lvl="1"/>
            <a:r>
              <a:rPr lang="ko-KR" altLang="en-US" dirty="0" err="1" smtClean="0"/>
              <a:t>재귀함수로</a:t>
            </a:r>
            <a:r>
              <a:rPr lang="ko-KR" altLang="en-US" dirty="0" smtClean="0"/>
              <a:t> 코딩</a:t>
            </a:r>
            <a:r>
              <a:rPr lang="en-US" altLang="ko-KR" dirty="0" smtClean="0"/>
              <a:t>, 1!, 2!, 3!, ……..n! </a:t>
            </a:r>
            <a:r>
              <a:rPr lang="ko-KR" altLang="en-US" dirty="0" smtClean="0"/>
              <a:t>값을 리스트로 만들어서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rint(fact(5))</a:t>
            </a:r>
          </a:p>
          <a:p>
            <a:pPr lvl="1"/>
            <a:r>
              <a:rPr lang="en-US" altLang="ko-KR" dirty="0" smtClean="0"/>
              <a:t>print(fact(20))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select(</a:t>
            </a:r>
            <a:r>
              <a:rPr lang="en-US" altLang="ko-KR" dirty="0" err="1" smtClean="0"/>
              <a:t>listname</a:t>
            </a:r>
            <a:r>
              <a:rPr lang="en-US" altLang="ko-KR" dirty="0" smtClean="0"/>
              <a:t>, n):</a:t>
            </a:r>
          </a:p>
          <a:p>
            <a:pPr lvl="1"/>
            <a:r>
              <a:rPr lang="ko-KR" altLang="en-US" dirty="0" smtClean="0"/>
              <a:t>리스트에서</a:t>
            </a:r>
            <a:r>
              <a:rPr lang="en-US" altLang="ko-KR" dirty="0" smtClean="0"/>
              <a:t> random </a:t>
            </a:r>
            <a:r>
              <a:rPr lang="ko-KR" altLang="en-US" dirty="0" smtClean="0"/>
              <a:t>하게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선택하여 출력한다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작은 값이 들어오면 에러 </a:t>
            </a:r>
            <a:r>
              <a:rPr lang="ko-KR" altLang="en-US" dirty="0" err="1" smtClean="0"/>
              <a:t>메세지</a:t>
            </a:r>
            <a:r>
              <a:rPr lang="ko-KR" altLang="en-US" dirty="0" smtClean="0"/>
              <a:t> 띄우고 종료한다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elect([1,2,3,4,5,6,7], 2)</a:t>
            </a:r>
            <a:endParaRPr lang="ko-KR" altLang="en-US" dirty="0" smtClean="0"/>
          </a:p>
          <a:p>
            <a:pPr lvl="1"/>
            <a:r>
              <a:rPr lang="en-US" altLang="ko-KR" dirty="0"/>
              <a:t>select</a:t>
            </a:r>
            <a:r>
              <a:rPr lang="en-US" altLang="ko-KR" dirty="0" smtClean="0"/>
              <a:t>([‘a’, ‘b’, ‘c’, ‘d’, ‘e’, ‘f’, ‘g’, ‘h’, ’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’, ‘j’, ‘k’, ‘l’], 3)</a:t>
            </a:r>
            <a:endParaRPr lang="ko-KR" altLang="en-US" dirty="0"/>
          </a:p>
          <a:p>
            <a:pPr lvl="1"/>
            <a:r>
              <a:rPr lang="en-US" altLang="ko-KR" dirty="0"/>
              <a:t>select</a:t>
            </a:r>
            <a:r>
              <a:rPr lang="en-US" altLang="ko-KR" dirty="0" smtClean="0"/>
              <a:t>([2,4,6,8,10,12], 0)</a:t>
            </a:r>
            <a:endParaRPr lang="ko-KR" altLang="en-US" dirty="0"/>
          </a:p>
          <a:p>
            <a:pPr marL="0" indent="0">
              <a:buNone/>
            </a:pPr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023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9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 Module(2)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승</a:t>
            </a:r>
            <a:r>
              <a:rPr lang="en-US" altLang="ko-KR"/>
              <a:t>, </a:t>
            </a:r>
            <a:r>
              <a:rPr lang="ko-KR" altLang="en-US"/>
              <a:t>로그 함수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31392" y="1057040"/>
            <a:ext cx="473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http://docs.python.org/3/library/math.html</a:t>
            </a:r>
            <a:r>
              <a:rPr lang="ko-KR" altLang="en-US" dirty="0"/>
              <a:t>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615519" y="2545560"/>
          <a:ext cx="7096126" cy="23941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39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Methods with Description</a:t>
                      </a:r>
                      <a:endParaRPr lang="ko-KR" altLang="en-US" sz="1800" b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math.exp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math.log2(x)</a:t>
                      </a:r>
                    </a:p>
                    <a:p>
                      <a:pPr latinLnBrk="1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base-2 logarithm of </a:t>
                      </a:r>
                      <a:r>
                        <a:rPr kumimoji="0"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2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math.log(x[, base])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math.log10(x)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+mj-lt"/>
                        </a:rPr>
                        <a:t>Return the base-10 logarithm of x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math.pow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(x, y)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math.sqrt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5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 Module(3)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삼각함수</a:t>
            </a:r>
            <a:r>
              <a:rPr lang="en-US" altLang="ko-KR"/>
              <a:t>, </a:t>
            </a:r>
            <a:r>
              <a:rPr lang="ko-KR" altLang="en-US"/>
              <a:t>각도 변환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031392" y="1057040"/>
            <a:ext cx="473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http://docs.python.org/3/library/math.html</a:t>
            </a:r>
            <a:r>
              <a:rPr lang="ko-KR" altLang="en-US" dirty="0"/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47937" y="2545561"/>
          <a:ext cx="7096126" cy="29905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10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Methods with Description</a:t>
                      </a:r>
                      <a:endParaRPr lang="ko-KR" altLang="en-US" sz="1800" b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math.asin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math.sin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800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math.atan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+mj-lt"/>
                        </a:rPr>
                        <a:t>math.tan</a:t>
                      </a:r>
                      <a:r>
                        <a:rPr lang="en-US" altLang="ko-KR" sz="1800" dirty="0">
                          <a:latin typeface="+mj-lt"/>
                        </a:rPr>
                        <a:t>(x)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math.atan2(y, 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math.cos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math.degrees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math.radians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  <a:r>
              <a:rPr lang="en-US" altLang="ko-KR" dirty="0"/>
              <a:t>,</a:t>
            </a:r>
            <a:r>
              <a:rPr lang="ko-KR" altLang="en-US" dirty="0"/>
              <a:t> 실근만 처리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201110" y="1679732"/>
            <a:ext cx="6853243" cy="46027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16828" y="1822334"/>
            <a:ext cx="631218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import math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roots_formula</a:t>
            </a:r>
            <a:r>
              <a:rPr lang="en-US" altLang="ko-KR" dirty="0"/>
              <a:t>(a, b, c):</a:t>
            </a:r>
          </a:p>
          <a:p>
            <a:r>
              <a:rPr lang="en-US" altLang="ko-KR" dirty="0"/>
              <a:t>    d = b**2 - 4*a*c			# </a:t>
            </a:r>
            <a:r>
              <a:rPr lang="ko-KR" altLang="en-US" dirty="0"/>
              <a:t>판별식 계산</a:t>
            </a:r>
            <a:endParaRPr lang="ko-KR" altLang="ko-KR" dirty="0"/>
          </a:p>
          <a:p>
            <a:r>
              <a:rPr lang="en-US" altLang="ko-KR" dirty="0"/>
              <a:t>    if d &gt; 0: </a:t>
            </a:r>
            <a:endParaRPr lang="ko-KR" altLang="ko-KR" dirty="0"/>
          </a:p>
          <a:p>
            <a:r>
              <a:rPr lang="en-US" altLang="ko-KR" dirty="0"/>
              <a:t>        root1 = (-b + </a:t>
            </a:r>
            <a:r>
              <a:rPr lang="en-US" altLang="ko-KR" dirty="0" err="1">
                <a:solidFill>
                  <a:srgbClr val="FF0000"/>
                </a:solidFill>
              </a:rPr>
              <a:t>math.sqrt</a:t>
            </a:r>
            <a:r>
              <a:rPr lang="en-US" altLang="ko-KR" dirty="0">
                <a:solidFill>
                  <a:srgbClr val="FF0000"/>
                </a:solidFill>
              </a:rPr>
              <a:t>(d)</a:t>
            </a:r>
            <a:r>
              <a:rPr lang="en-US" altLang="ko-KR" dirty="0"/>
              <a:t>)/ (2*a)</a:t>
            </a:r>
            <a:endParaRPr lang="ko-KR" altLang="ko-KR" dirty="0"/>
          </a:p>
          <a:p>
            <a:r>
              <a:rPr lang="en-US" altLang="ko-KR" dirty="0"/>
              <a:t>        root2 = (-b - </a:t>
            </a:r>
            <a:r>
              <a:rPr lang="en-US" altLang="ko-KR" dirty="0" err="1"/>
              <a:t>math.sqrt</a:t>
            </a:r>
            <a:r>
              <a:rPr lang="en-US" altLang="ko-KR" dirty="0"/>
              <a:t>(d))/ (2*a)</a:t>
            </a:r>
            <a:endParaRPr lang="ko-KR" altLang="ko-KR" dirty="0"/>
          </a:p>
          <a:p>
            <a:r>
              <a:rPr lang="en-US" altLang="ko-KR" dirty="0"/>
              <a:t>        return root1, root2</a:t>
            </a:r>
            <a:endParaRPr lang="ko-KR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d == 0:</a:t>
            </a:r>
            <a:endParaRPr lang="ko-KR" altLang="ko-KR" dirty="0"/>
          </a:p>
          <a:p>
            <a:r>
              <a:rPr lang="en-US" altLang="ko-KR" dirty="0"/>
              <a:t>        root1 = (-b / (2*a)) </a:t>
            </a:r>
            <a:endParaRPr lang="ko-KR" altLang="ko-KR" dirty="0"/>
          </a:p>
          <a:p>
            <a:r>
              <a:rPr lang="en-US" altLang="ko-KR" dirty="0"/>
              <a:t>        return root1</a:t>
            </a:r>
            <a:endParaRPr lang="ko-KR" altLang="ko-KR" dirty="0"/>
          </a:p>
          <a:p>
            <a:r>
              <a:rPr lang="en-US" altLang="ko-KR" dirty="0"/>
              <a:t>    else:				#</a:t>
            </a:r>
            <a:r>
              <a:rPr lang="ko-KR" altLang="en-US" dirty="0"/>
              <a:t>허근일 경우 </a:t>
            </a:r>
            <a:r>
              <a:rPr lang="en-US" altLang="ko-KR" dirty="0"/>
              <a:t>false</a:t>
            </a:r>
            <a:r>
              <a:rPr lang="ko-KR" altLang="en-US" dirty="0"/>
              <a:t>로 처리</a:t>
            </a:r>
            <a:endParaRPr lang="ko-KR" altLang="ko-KR" dirty="0"/>
          </a:p>
          <a:p>
            <a:r>
              <a:rPr lang="en-US" altLang="ko-KR" dirty="0"/>
              <a:t>        return False</a:t>
            </a:r>
          </a:p>
          <a:p>
            <a:endParaRPr lang="en-US" altLang="ko-KR" dirty="0"/>
          </a:p>
          <a:p>
            <a:r>
              <a:rPr lang="en-US" altLang="ko-KR" dirty="0"/>
              <a:t>r = </a:t>
            </a:r>
            <a:r>
              <a:rPr lang="en-US" altLang="ko-KR" dirty="0" err="1"/>
              <a:t>roots_formula</a:t>
            </a:r>
            <a:r>
              <a:rPr lang="en-US" altLang="ko-KR" dirty="0"/>
              <a:t>(1,5,4)</a:t>
            </a:r>
          </a:p>
          <a:p>
            <a:r>
              <a:rPr lang="en-US" altLang="ko-KR" dirty="0"/>
              <a:t>print( r 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64" y="5156706"/>
            <a:ext cx="2341491" cy="13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4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date object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날짜를 불러오고</a:t>
            </a:r>
            <a:r>
              <a:rPr lang="en-US" altLang="ko-KR" dirty="0"/>
              <a:t>, </a:t>
            </a:r>
            <a:r>
              <a:rPr lang="ko-KR" altLang="en-US" dirty="0"/>
              <a:t>날짜 간의 마이너스가 가능하다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335530" y="2377594"/>
            <a:ext cx="6116395" cy="317200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43630" y="2477292"/>
            <a:ext cx="5656268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import time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import date</a:t>
            </a:r>
          </a:p>
          <a:p>
            <a:endParaRPr lang="en-US" altLang="ko-KR" sz="1600" dirty="0"/>
          </a:p>
          <a:p>
            <a:r>
              <a:rPr lang="en-US" altLang="ko-KR" sz="1600" dirty="0"/>
              <a:t>today = </a:t>
            </a:r>
            <a:r>
              <a:rPr lang="en-US" altLang="ko-KR" sz="1600" dirty="0" err="1">
                <a:solidFill>
                  <a:srgbClr val="C00000"/>
                </a:solidFill>
              </a:rPr>
              <a:t>date.today</a:t>
            </a:r>
            <a:r>
              <a:rPr lang="en-US" altLang="ko-KR" sz="1600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sz="1600" dirty="0"/>
              <a:t>print(today)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Bday</a:t>
            </a:r>
            <a:r>
              <a:rPr lang="en-US" altLang="ko-KR" sz="1600" dirty="0"/>
              <a:t> = date(today.year+1, 2, 24)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Bday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due = </a:t>
            </a:r>
            <a:r>
              <a:rPr lang="en-US" altLang="ko-KR" sz="1600" dirty="0">
                <a:solidFill>
                  <a:srgbClr val="C00000"/>
                </a:solidFill>
              </a:rPr>
              <a:t>abs(</a:t>
            </a:r>
            <a:r>
              <a:rPr lang="en-US" altLang="ko-KR" sz="1600" dirty="0" err="1">
                <a:solidFill>
                  <a:srgbClr val="C00000"/>
                </a:solidFill>
              </a:rPr>
              <a:t>Bday</a:t>
            </a:r>
            <a:r>
              <a:rPr lang="en-US" altLang="ko-KR" sz="1600" dirty="0">
                <a:solidFill>
                  <a:srgbClr val="C00000"/>
                </a:solidFill>
              </a:rPr>
              <a:t> - today)</a:t>
            </a:r>
          </a:p>
          <a:p>
            <a:r>
              <a:rPr lang="en-US" altLang="ko-KR" sz="1600" dirty="0"/>
              <a:t>print(due)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29" y="4818154"/>
            <a:ext cx="4592332" cy="15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9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재귀함수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2152650" y="1825625"/>
            <a:ext cx="8084029" cy="4351338"/>
          </a:xfrm>
        </p:spPr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(Recursion)</a:t>
            </a:r>
          </a:p>
          <a:p>
            <a:pPr lvl="1"/>
            <a:r>
              <a:rPr lang="ko-KR" altLang="en-US" dirty="0"/>
              <a:t>함수가 바디에서 자기 자신을 호출하는 프로그래밍의 </a:t>
            </a:r>
            <a:r>
              <a:rPr lang="ko-KR" altLang="en-US" dirty="0" err="1"/>
              <a:t>메소드</a:t>
            </a:r>
            <a:r>
              <a:rPr lang="ko-KR" altLang="en-US" dirty="0"/>
              <a:t> 혹은 함수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재귀함수</a:t>
            </a:r>
            <a:endParaRPr lang="en-US" altLang="ko-KR" dirty="0"/>
          </a:p>
          <a:p>
            <a:pPr lvl="1"/>
            <a:r>
              <a:rPr lang="ko-KR" altLang="en-US" dirty="0"/>
              <a:t>재귀로 정의된 함수를 지칭</a:t>
            </a:r>
            <a:r>
              <a:rPr lang="en-US" altLang="ko-KR" dirty="0"/>
              <a:t>(</a:t>
            </a:r>
            <a:r>
              <a:rPr lang="ko-KR" altLang="en-US" dirty="0"/>
              <a:t>비공식적으로 종종 사용됨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재귀 함수에는 </a:t>
            </a:r>
            <a:r>
              <a:rPr lang="ko-KR" altLang="en-US" dirty="0">
                <a:solidFill>
                  <a:srgbClr val="C00000"/>
                </a:solidFill>
              </a:rPr>
              <a:t>종료 조건을 반드시 명시해야 함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그렇지 않은 경우에 무한 루프로 빠질 수 있음</a:t>
            </a:r>
          </a:p>
        </p:txBody>
      </p:sp>
    </p:spTree>
    <p:extLst>
      <p:ext uri="{BB962C8B-B14F-4D97-AF65-F5344CB8AC3E}">
        <p14:creationId xmlns:p14="http://schemas.microsoft.com/office/powerpoint/2010/main" val="99182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pow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65982" y="1690689"/>
            <a:ext cx="4959571" cy="33976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457946" y="1910657"/>
            <a:ext cx="432036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pow</a:t>
            </a:r>
            <a:r>
              <a:rPr lang="en-US" altLang="ko-KR" sz="1600" dirty="0"/>
              <a:t>(n1, n2) :</a:t>
            </a:r>
          </a:p>
          <a:p>
            <a:r>
              <a:rPr lang="en-US" altLang="ko-KR" sz="1600" dirty="0"/>
              <a:t>    if n2 == 0 :</a:t>
            </a:r>
          </a:p>
          <a:p>
            <a:r>
              <a:rPr lang="en-US" altLang="ko-KR" sz="1600" dirty="0"/>
              <a:t>        return 1 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return( n1 * </a:t>
            </a:r>
            <a:r>
              <a:rPr lang="en-US" altLang="ko-KR" sz="1600" dirty="0">
                <a:solidFill>
                  <a:srgbClr val="C00000"/>
                </a:solidFill>
              </a:rPr>
              <a:t>pow</a:t>
            </a:r>
            <a:r>
              <a:rPr lang="en-US" altLang="ko-KR" sz="1600" dirty="0"/>
              <a:t>(n1, n2-1) 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print(pow(3, 8))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05" y="3798353"/>
            <a:ext cx="2673359" cy="11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1965</Words>
  <Application>Microsoft Office PowerPoint</Application>
  <PresentationFormat>와이드스크린</PresentationFormat>
  <Paragraphs>444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Calibri Light</vt:lpstr>
      <vt:lpstr>Cambria Math</vt:lpstr>
      <vt:lpstr>Office 테마</vt:lpstr>
      <vt:lpstr>11주 실시간 수업 (10주차 review, 2개 문제)</vt:lpstr>
      <vt:lpstr>10주 강의 리뷰</vt:lpstr>
      <vt:lpstr>모듈(Modules)</vt:lpstr>
      <vt:lpstr>math Module(2)</vt:lpstr>
      <vt:lpstr>math Module(3)</vt:lpstr>
      <vt:lpstr>연습문제 2 코드, 실근만 처리</vt:lpstr>
      <vt:lpstr>예제, date object</vt:lpstr>
      <vt:lpstr>재귀함수(Recursive function)</vt:lpstr>
      <vt:lpstr>재귀 함수, pow</vt:lpstr>
      <vt:lpstr>10주 문제2, 리뷰 결과</vt:lpstr>
      <vt:lpstr>칭찬</vt:lpstr>
      <vt:lpstr>칭찬..</vt:lpstr>
      <vt:lpstr>칭찬..</vt:lpstr>
      <vt:lpstr>칭찬</vt:lpstr>
      <vt:lpstr>칭찬</vt:lpstr>
      <vt:lpstr>칭찬</vt:lpstr>
      <vt:lpstr>칭찬</vt:lpstr>
      <vt:lpstr>칭찬</vt:lpstr>
      <vt:lpstr>수정하기, 정리</vt:lpstr>
      <vt:lpstr>수정하기, 빠진 것</vt:lpstr>
      <vt:lpstr>수정하기, 빠진 것</vt:lpstr>
      <vt:lpstr>수정하기, 오류</vt:lpstr>
      <vt:lpstr>수정하기, 오류</vt:lpstr>
      <vt:lpstr>수정하기, 오류 </vt:lpstr>
      <vt:lpstr>수정하기, 오류</vt:lpstr>
      <vt:lpstr>수정하기, 오류 </vt:lpstr>
      <vt:lpstr>수정하기, 오류</vt:lpstr>
      <vt:lpstr>수정하기, 오류</vt:lpstr>
      <vt:lpstr>수정하기, 오류</vt:lpstr>
      <vt:lpstr>수정하기, 오류</vt:lpstr>
      <vt:lpstr>수정하기, 오류</vt:lpstr>
      <vt:lpstr>수정하기, 오류</vt:lpstr>
      <vt:lpstr>수정하기, 오류</vt:lpstr>
      <vt:lpstr>코딩해 보기</vt:lpstr>
      <vt:lpstr>수업내 코딩 제출시 유의사항</vt:lpstr>
      <vt:lpstr>11주차 문제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9주차 review</dc:title>
  <dc:creator>user</dc:creator>
  <cp:lastModifiedBy>Kyungmi Kim</cp:lastModifiedBy>
  <cp:revision>116</cp:revision>
  <dcterms:created xsi:type="dcterms:W3CDTF">2019-04-23T00:08:25Z</dcterms:created>
  <dcterms:modified xsi:type="dcterms:W3CDTF">2020-05-10T03:17:06Z</dcterms:modified>
</cp:coreProperties>
</file>