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4" r:id="rId23"/>
    <p:sldId id="277" r:id="rId24"/>
    <p:sldId id="27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106" d="100"/>
          <a:sy n="106" d="100"/>
        </p:scale>
        <p:origin x="17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95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535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</a:rPr>
              <a:t>튜플의</a:t>
            </a:r>
            <a:r>
              <a:rPr lang="ko-KR" altLang="en-US" sz="4400" dirty="0">
                <a:solidFill>
                  <a:schemeClr val="bg1"/>
                </a:solidFill>
              </a:rPr>
              <a:t>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3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49287" y="1690689"/>
            <a:ext cx="4952265" cy="420450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41500" y="1868658"/>
            <a:ext cx="449868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select_item</a:t>
            </a:r>
            <a:r>
              <a:rPr lang="en-US" altLang="ko-KR" sz="1600" dirty="0"/>
              <a:t>(list, n) :</a:t>
            </a:r>
          </a:p>
          <a:p>
            <a:r>
              <a:rPr lang="en-US" altLang="ko-KR" sz="1600" dirty="0"/>
              <a:t>    result=</a:t>
            </a:r>
            <a:r>
              <a:rPr lang="en-US" altLang="ko-KR" sz="1600" dirty="0" err="1"/>
              <a:t>random.sample</a:t>
            </a:r>
            <a:r>
              <a:rPr lang="en-US" altLang="ko-KR" sz="1600" dirty="0"/>
              <a:t>(list, n)</a:t>
            </a:r>
          </a:p>
          <a:p>
            <a:r>
              <a:rPr lang="en-US" altLang="ko-KR" sz="1600" dirty="0"/>
              <a:t>    return result</a:t>
            </a:r>
          </a:p>
          <a:p>
            <a:endParaRPr lang="en-US" altLang="ko-KR" sz="1600" dirty="0"/>
          </a:p>
          <a:p>
            <a:r>
              <a:rPr lang="en-US" altLang="ko-KR" sz="1600" dirty="0"/>
              <a:t>r=</a:t>
            </a:r>
            <a:r>
              <a:rPr lang="en-US" altLang="ko-KR" sz="1600" dirty="0" err="1"/>
              <a:t>select_item</a:t>
            </a:r>
            <a:r>
              <a:rPr lang="en-US" altLang="ko-KR" sz="1600" dirty="0"/>
              <a:t>([1,3,5,7,11,15,21], 5)</a:t>
            </a:r>
          </a:p>
          <a:p>
            <a:r>
              <a:rPr lang="en-US" altLang="ko-KR" sz="1600" dirty="0"/>
              <a:t>print(r)</a:t>
            </a:r>
          </a:p>
          <a:p>
            <a:endParaRPr lang="fr-FR" altLang="ko-KR" sz="1600" dirty="0"/>
          </a:p>
          <a:p>
            <a:r>
              <a:rPr lang="fr-FR" altLang="ko-KR" sz="1600" dirty="0"/>
              <a:t>t = tuple(r)</a:t>
            </a:r>
          </a:p>
          <a:p>
            <a:r>
              <a:rPr lang="fr-FR" altLang="ko-KR" sz="1600" dirty="0"/>
              <a:t>print(t)</a:t>
            </a:r>
          </a:p>
          <a:p>
            <a:endParaRPr lang="fr-FR" altLang="ko-KR" sz="1600" dirty="0"/>
          </a:p>
          <a:p>
            <a:r>
              <a:rPr lang="fr-FR" altLang="ko-KR" sz="1600" dirty="0"/>
              <a:t>t1 = list(zip(r, "Kmooc"))</a:t>
            </a:r>
          </a:p>
          <a:p>
            <a:r>
              <a:rPr lang="fr-FR" altLang="ko-KR" sz="1600" dirty="0"/>
              <a:t>print(t1)</a:t>
            </a:r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207" y="5351849"/>
            <a:ext cx="5999143" cy="12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2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랜덤 </a:t>
            </a:r>
            <a:r>
              <a:rPr lang="ko-KR" altLang="en-US" dirty="0" smtClean="0"/>
              <a:t>사다리 타기</a:t>
            </a:r>
            <a:endParaRPr lang="en-US" altLang="ko-KR" dirty="0"/>
          </a:p>
          <a:p>
            <a:r>
              <a:rPr lang="ko-KR" altLang="en-US" dirty="0"/>
              <a:t>인원과 전체 인원의 이름을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ko-KR" altLang="en-US" dirty="0"/>
              <a:t>각 사람에게 ‘</a:t>
            </a:r>
            <a:r>
              <a:rPr lang="en-US" altLang="ko-KR" dirty="0"/>
              <a:t>o’ </a:t>
            </a:r>
            <a:r>
              <a:rPr lang="ko-KR" altLang="en-US" dirty="0"/>
              <a:t>또는 </a:t>
            </a:r>
            <a:r>
              <a:rPr lang="en-US" altLang="ko-KR" dirty="0"/>
              <a:t>‘x’</a:t>
            </a:r>
            <a:r>
              <a:rPr lang="ko-KR" altLang="en-US" dirty="0"/>
              <a:t>가 매칭되도록 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 리스트는 </a:t>
            </a:r>
            <a:r>
              <a:rPr lang="ko-KR" altLang="en-US" dirty="0" err="1"/>
              <a:t>튜플로</a:t>
            </a:r>
            <a:r>
              <a:rPr lang="ko-KR" altLang="en-US" dirty="0"/>
              <a:t> 구성되며 다음과 같은 형식이다</a:t>
            </a:r>
            <a:endParaRPr lang="en-US" altLang="ko-KR" dirty="0"/>
          </a:p>
          <a:p>
            <a:pPr lvl="1"/>
            <a:r>
              <a:rPr lang="en-US" altLang="ko-KR" dirty="0"/>
              <a:t>[(‘</a:t>
            </a:r>
            <a:r>
              <a:rPr lang="ko-KR" altLang="en-US" dirty="0"/>
              <a:t>지혜</a:t>
            </a:r>
            <a:r>
              <a:rPr lang="en-US" altLang="ko-KR" dirty="0"/>
              <a:t>’, ‘x’), (‘</a:t>
            </a:r>
            <a:r>
              <a:rPr lang="ko-KR" altLang="en-US" dirty="0"/>
              <a:t>민지</a:t>
            </a:r>
            <a:r>
              <a:rPr lang="en-US" altLang="ko-KR" dirty="0"/>
              <a:t>’, ‘o’), (‘</a:t>
            </a:r>
            <a:r>
              <a:rPr lang="ko-KR" altLang="en-US" dirty="0"/>
              <a:t>광현</a:t>
            </a:r>
            <a:r>
              <a:rPr lang="en-US" altLang="ko-KR" dirty="0"/>
              <a:t>’, ‘o’)]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40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 및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36437" y="1613779"/>
            <a:ext cx="5614191" cy="51240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91749"/>
            <a:ext cx="6426972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namelist</a:t>
            </a:r>
            <a:r>
              <a:rPr lang="en-US" altLang="ko-KR" sz="1600" dirty="0"/>
              <a:t>= []</a:t>
            </a:r>
          </a:p>
          <a:p>
            <a:r>
              <a:rPr lang="en-US" altLang="ko-KR" sz="1600" dirty="0" err="1"/>
              <a:t>oxlist</a:t>
            </a:r>
            <a:r>
              <a:rPr lang="en-US" altLang="ko-KR" sz="1600" dirty="0"/>
              <a:t>= []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count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인원을 입력하세요</a:t>
            </a:r>
            <a:r>
              <a:rPr lang="en-US" altLang="ko-KR" sz="1600" dirty="0"/>
              <a:t>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 (count) :</a:t>
            </a:r>
          </a:p>
          <a:p>
            <a:r>
              <a:rPr lang="en-US" altLang="ko-KR" sz="1600" dirty="0"/>
              <a:t>    name = input("</a:t>
            </a:r>
            <a:r>
              <a:rPr lang="ko-KR" altLang="en-US" sz="1600" dirty="0"/>
              <a:t>이름을 입력하세요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namelist.append</a:t>
            </a:r>
            <a:r>
              <a:rPr lang="en-US" altLang="ko-KR" sz="1600" dirty="0"/>
              <a:t>(name)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 (count)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oxlist.append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(['o', 'x']))</a:t>
            </a:r>
          </a:p>
          <a:p>
            <a:r>
              <a:rPr lang="en-US" altLang="ko-KR" sz="1600" dirty="0"/>
              <a:t>    </a:t>
            </a:r>
          </a:p>
          <a:p>
            <a:r>
              <a:rPr lang="en-US" altLang="ko-KR" sz="1600" dirty="0" err="1"/>
              <a:t>tname</a:t>
            </a:r>
            <a:r>
              <a:rPr lang="en-US" altLang="ko-KR" sz="1600" dirty="0"/>
              <a:t> = tuple(</a:t>
            </a:r>
            <a:r>
              <a:rPr lang="en-US" altLang="ko-KR" sz="1600" dirty="0" err="1"/>
              <a:t>namelist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tname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t = list(zip(</a:t>
            </a:r>
            <a:r>
              <a:rPr lang="en-US" altLang="ko-KR" sz="1600" dirty="0" err="1"/>
              <a:t>tname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oxlist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4EFD0399-901D-4519-BC2C-A079533D1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243" y="1239646"/>
            <a:ext cx="4993764" cy="16996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336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문자열과 리스트가 존재한다</a:t>
            </a:r>
            <a:endParaRPr lang="en-US" altLang="ko-KR" dirty="0"/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 = [0,1,2,3,4,5,6,7,8,9,10,11,12,13,14,15,16,17,18,19,20,21,22,23,24,25]</a:t>
            </a:r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자료형을</a:t>
            </a:r>
            <a:r>
              <a:rPr lang="ko-KR" altLang="en-US" dirty="0"/>
              <a:t> 일대일로 묶어서</a:t>
            </a:r>
            <a:r>
              <a:rPr lang="en-US" altLang="ko-KR" dirty="0"/>
              <a:t>, </a:t>
            </a:r>
            <a:r>
              <a:rPr lang="ko-KR" altLang="en-US" dirty="0" err="1"/>
              <a:t>튜플로</a:t>
            </a:r>
            <a:r>
              <a:rPr lang="ko-KR" altLang="en-US" dirty="0"/>
              <a:t> 구성 된 리스트를 생성 하시오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3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779825"/>
            <a:ext cx="7681498" cy="19968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1800" y="1882489"/>
            <a:ext cx="775355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s = '</a:t>
            </a:r>
            <a:r>
              <a:rPr lang="en-US" altLang="ko-KR" sz="1600" dirty="0" err="1"/>
              <a:t>abcdefghijklmnopqrstuvwxyz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[0,1,2,3,4,5,6,7,8,9,10,11,12,13,14,15,16,17,18,19,20,21,22,23,24,25]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Tu_SNum</a:t>
            </a:r>
            <a:r>
              <a:rPr lang="en-US" altLang="ko-KR" sz="1600" dirty="0"/>
              <a:t> = list(zip(s,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Tu_SNum</a:t>
            </a:r>
            <a:r>
              <a:rPr lang="en-US" altLang="ko-KR" sz="1600" dirty="0"/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73" y="3983003"/>
            <a:ext cx="7602805" cy="1765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371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 err="1"/>
              <a:t>base_s</a:t>
            </a:r>
            <a:r>
              <a:rPr lang="en-US" altLang="ko-KR" dirty="0"/>
              <a:t> = [ ]</a:t>
            </a:r>
          </a:p>
          <a:p>
            <a:pPr lvl="1"/>
            <a:r>
              <a:rPr lang="en-US" altLang="ko-KR" dirty="0" err="1"/>
              <a:t>random.sample</a:t>
            </a:r>
            <a:r>
              <a:rPr lang="en-US" altLang="ko-KR" dirty="0"/>
              <a:t>(s, 26) </a:t>
            </a:r>
            <a:r>
              <a:rPr lang="ko-KR" altLang="en-US" dirty="0"/>
              <a:t>사용하여 순서를 바꾸어 알파벳 </a:t>
            </a:r>
            <a:r>
              <a:rPr lang="en-US" altLang="ko-KR" dirty="0"/>
              <a:t>26</a:t>
            </a:r>
            <a:r>
              <a:rPr lang="ko-KR" altLang="en-US" dirty="0"/>
              <a:t>개를 </a:t>
            </a:r>
            <a:r>
              <a:rPr lang="en-US" altLang="ko-KR" dirty="0" err="1"/>
              <a:t>base_s</a:t>
            </a:r>
            <a:r>
              <a:rPr lang="en-US" altLang="ko-KR" dirty="0"/>
              <a:t> 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pPr lvl="1"/>
            <a:r>
              <a:rPr lang="en-US" altLang="ko-KR" dirty="0"/>
              <a:t>zip() </a:t>
            </a:r>
            <a:r>
              <a:rPr lang="ko-KR" altLang="en-US" dirty="0"/>
              <a:t>함수를 사용하여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 err="1"/>
              <a:t>base_s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이루어진 리스트를 생성한다</a:t>
            </a:r>
            <a:endParaRPr lang="en-US" altLang="ko-KR" dirty="0"/>
          </a:p>
          <a:p>
            <a:pPr lvl="1"/>
            <a:r>
              <a:rPr lang="ko-KR" altLang="en-US" dirty="0"/>
              <a:t>사용자에게 문자열을 입력 받는다</a:t>
            </a:r>
            <a:endParaRPr lang="en-US" altLang="ko-KR" dirty="0"/>
          </a:p>
          <a:p>
            <a:pPr lvl="1"/>
            <a:r>
              <a:rPr lang="ko-KR" altLang="en-US" dirty="0"/>
              <a:t>각 문자를 </a:t>
            </a:r>
            <a:r>
              <a:rPr lang="ko-KR" altLang="en-US" dirty="0" err="1"/>
              <a:t>튜플의</a:t>
            </a:r>
            <a:r>
              <a:rPr lang="ko-KR" altLang="en-US" dirty="0"/>
              <a:t> 쌍으로 존재하는 다른 문자로 바꾸어서 출력한다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65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14919" y="1690689"/>
            <a:ext cx="6077048" cy="48155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62343" y="1897063"/>
            <a:ext cx="500835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s = '</a:t>
            </a:r>
            <a:r>
              <a:rPr lang="en-US" altLang="ko-KR" sz="1600" dirty="0" err="1"/>
              <a:t>abcdefghijklmnopqrstuvwxyz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 err="1"/>
              <a:t>base_s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random.sample</a:t>
            </a:r>
            <a:r>
              <a:rPr lang="en-US" altLang="ko-KR" sz="1600" dirty="0"/>
              <a:t>(s, 26)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password = [ ]</a:t>
            </a:r>
          </a:p>
          <a:p>
            <a:r>
              <a:rPr lang="en-US" altLang="ko-KR" sz="1600" dirty="0" err="1"/>
              <a:t>password_hint</a:t>
            </a:r>
            <a:r>
              <a:rPr lang="en-US" altLang="ko-KR" sz="1600" dirty="0"/>
              <a:t> = list(zip(s, </a:t>
            </a:r>
            <a:r>
              <a:rPr lang="en-US" altLang="ko-KR" sz="1600" dirty="0" err="1"/>
              <a:t>base_s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password_hint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input_str</a:t>
            </a:r>
            <a:r>
              <a:rPr lang="en-US" altLang="ko-KR" sz="1600" dirty="0"/>
              <a:t> = input("</a:t>
            </a:r>
            <a:r>
              <a:rPr lang="ko-KR" altLang="en-US" sz="1600" dirty="0"/>
              <a:t>문자열 입력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for letter in </a:t>
            </a:r>
            <a:r>
              <a:rPr lang="en-US" altLang="ko-KR" sz="1600" dirty="0" err="1"/>
              <a:t>input_str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range(26):</a:t>
            </a:r>
          </a:p>
          <a:p>
            <a:r>
              <a:rPr lang="en-US" altLang="ko-KR" sz="1600" dirty="0"/>
              <a:t>        if letter == </a:t>
            </a:r>
            <a:r>
              <a:rPr lang="en-US" altLang="ko-KR" sz="1600" dirty="0" err="1">
                <a:solidFill>
                  <a:srgbClr val="C00000"/>
                </a:solidFill>
              </a:rPr>
              <a:t>password_hint</a:t>
            </a:r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][0]: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password.append</a:t>
            </a:r>
            <a:r>
              <a:rPr lang="en-US" altLang="ko-KR" sz="1600" dirty="0"/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password_hint</a:t>
            </a:r>
            <a:r>
              <a:rPr lang="en-US" altLang="ko-KR" sz="1600" dirty="0">
                <a:solidFill>
                  <a:srgbClr val="C00000"/>
                </a:solidFill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][1])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print(password)</a:t>
            </a:r>
          </a:p>
          <a:p>
            <a:r>
              <a:rPr lang="en-US" altLang="ko-K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67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6" y="2063331"/>
            <a:ext cx="8873854" cy="210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321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2, 3</a:t>
            </a:r>
            <a:r>
              <a:rPr lang="ko-KR" altLang="en-US" dirty="0"/>
              <a:t>번을</a:t>
            </a:r>
            <a:r>
              <a:rPr lang="en-US" altLang="ko-KR" dirty="0"/>
              <a:t> </a:t>
            </a:r>
            <a:r>
              <a:rPr lang="ko-KR" altLang="en-US" dirty="0"/>
              <a:t>입력한 코드와 </a:t>
            </a:r>
            <a:endParaRPr lang="en-US" altLang="ko-KR" dirty="0"/>
          </a:p>
          <a:p>
            <a:r>
              <a:rPr lang="ko-KR" altLang="en-US" dirty="0"/>
              <a:t>실행 결과를 </a:t>
            </a:r>
            <a:r>
              <a:rPr lang="ko-KR" altLang="en-US" dirty="0" err="1"/>
              <a:t>캡쳐하여</a:t>
            </a:r>
            <a:r>
              <a:rPr lang="ko-KR" altLang="en-US" dirty="0"/>
              <a:t> 게시판에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99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튜플이 무엇인지 알기</a:t>
            </a:r>
            <a:endParaRPr lang="en-US" altLang="ko-KR" dirty="0"/>
          </a:p>
          <a:p>
            <a:pPr lvl="1"/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리스트와 튜플의 차이점을 이해하기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</a:t>
            </a:r>
            <a:r>
              <a:rPr lang="ko-KR" altLang="en-US" dirty="0"/>
              <a:t> 변경 가능</a:t>
            </a:r>
            <a:endParaRPr lang="en-US" altLang="ko-KR" dirty="0"/>
          </a:p>
          <a:p>
            <a:pPr lvl="1"/>
            <a:r>
              <a:rPr lang="ko-KR" altLang="en-US" dirty="0"/>
              <a:t>튜플</a:t>
            </a:r>
            <a:r>
              <a:rPr lang="en-US" altLang="ko-KR" dirty="0"/>
              <a:t>:</a:t>
            </a:r>
            <a:r>
              <a:rPr lang="ko-KR" altLang="en-US" dirty="0"/>
              <a:t> 변경 불가능</a:t>
            </a:r>
            <a:endParaRPr lang="en-US" altLang="ko-KR" dirty="0"/>
          </a:p>
          <a:p>
            <a:r>
              <a:rPr lang="ko-KR" altLang="en-US" dirty="0"/>
              <a:t>여러 명령어 사용해 보기</a:t>
            </a:r>
            <a:endParaRPr lang="en-US" altLang="ko-KR" dirty="0"/>
          </a:p>
          <a:p>
            <a:pPr lvl="1"/>
            <a:r>
              <a:rPr lang="en-US" altLang="ko-KR" dirty="0"/>
              <a:t>list() : </a:t>
            </a:r>
            <a:r>
              <a:rPr lang="ko-KR" altLang="en-US" dirty="0"/>
              <a:t>튜플을</a:t>
            </a:r>
            <a:r>
              <a:rPr lang="en-US" altLang="ko-KR" dirty="0"/>
              <a:t> </a:t>
            </a:r>
            <a:r>
              <a:rPr lang="ko-KR" altLang="en-US" dirty="0"/>
              <a:t>리스트로 바꾸기</a:t>
            </a:r>
            <a:endParaRPr lang="en-US" altLang="ko-KR" dirty="0"/>
          </a:p>
          <a:p>
            <a:pPr lvl="1"/>
            <a:r>
              <a:rPr lang="en-US" altLang="ko-KR" dirty="0"/>
              <a:t>zip() : </a:t>
            </a:r>
            <a:r>
              <a:rPr lang="ko-KR" altLang="en-US" dirty="0"/>
              <a:t>두개 이상의 스트링</a:t>
            </a:r>
            <a:r>
              <a:rPr lang="en-US" altLang="ko-KR" dirty="0"/>
              <a:t>,</a:t>
            </a:r>
            <a:r>
              <a:rPr lang="ko-KR" altLang="en-US" dirty="0"/>
              <a:t> 리스트 등을 받아서 리스트로 묶기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463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튜플이 무엇인지 알기</a:t>
            </a:r>
            <a:endParaRPr lang="en-US" altLang="ko-KR" dirty="0"/>
          </a:p>
          <a:p>
            <a:r>
              <a:rPr lang="ko-KR" altLang="en-US" dirty="0"/>
              <a:t>리스트와 튜플의 차이점을 이해하기</a:t>
            </a:r>
            <a:endParaRPr lang="en-US" altLang="ko-KR" dirty="0"/>
          </a:p>
          <a:p>
            <a:r>
              <a:rPr lang="ko-KR" altLang="en-US" dirty="0"/>
              <a:t>여러 명령어 사용해 보기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1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리스트의 차이점은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리스트는 정수로 색인</a:t>
            </a:r>
            <a:r>
              <a:rPr lang="en-US" altLang="ko-KR" dirty="0"/>
              <a:t>(index)</a:t>
            </a:r>
            <a:r>
              <a:rPr lang="ko-KR" altLang="en-US" dirty="0"/>
              <a:t>되어 있지만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문자열로 색인된다</a:t>
            </a:r>
            <a:endParaRPr lang="en-US" altLang="ko-KR" dirty="0"/>
          </a:p>
          <a:p>
            <a:pPr lvl="1"/>
            <a:r>
              <a:rPr lang="ko-KR" altLang="en-US" dirty="0"/>
              <a:t>리스트는 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혼합하여 저장 가능하지만 </a:t>
            </a:r>
            <a:r>
              <a:rPr lang="ko-KR" altLang="en-US" dirty="0" err="1"/>
              <a:t>튜플은</a:t>
            </a:r>
            <a:r>
              <a:rPr lang="ko-KR" altLang="en-US" dirty="0"/>
              <a:t> 그렇지 않다</a:t>
            </a:r>
            <a:endParaRPr lang="en-US" altLang="ko-KR" dirty="0"/>
          </a:p>
          <a:p>
            <a:pPr lvl="1"/>
            <a:r>
              <a:rPr lang="ko-KR" altLang="en-US" dirty="0" err="1"/>
              <a:t>튜플은</a:t>
            </a:r>
            <a:r>
              <a:rPr lang="ko-KR" altLang="en-US" dirty="0"/>
              <a:t> 아이템을 변경 불가능하지만</a:t>
            </a:r>
            <a:r>
              <a:rPr lang="en-US" altLang="ko-KR" dirty="0"/>
              <a:t>, </a:t>
            </a:r>
            <a:r>
              <a:rPr lang="ko-KR" altLang="en-US" dirty="0"/>
              <a:t>리스트는 변경 가능하다</a:t>
            </a:r>
            <a:endParaRPr lang="en-US" altLang="ko-KR" dirty="0"/>
          </a:p>
          <a:p>
            <a:pPr lvl="1"/>
            <a:r>
              <a:rPr lang="ko-KR" altLang="en-US" dirty="0"/>
              <a:t>함수에서 여러 개의 값을 리턴 하면 자료 변경이 불가능한 </a:t>
            </a:r>
            <a:r>
              <a:rPr lang="ko-KR" altLang="en-US" dirty="0" err="1"/>
              <a:t>튜플로</a:t>
            </a:r>
            <a:r>
              <a:rPr lang="ko-KR" altLang="en-US" dirty="0"/>
              <a:t> 생성된다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1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리스트의 차이점은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리스트는 정수로 색인</a:t>
            </a:r>
            <a:r>
              <a:rPr lang="en-US" altLang="ko-KR" dirty="0"/>
              <a:t>(index)</a:t>
            </a:r>
            <a:r>
              <a:rPr lang="ko-KR" altLang="en-US" dirty="0"/>
              <a:t>되어 있지만</a:t>
            </a:r>
            <a:r>
              <a:rPr lang="en-US" altLang="ko-KR" dirty="0"/>
              <a:t>, </a:t>
            </a:r>
            <a:r>
              <a:rPr lang="ko-KR" altLang="en-US" dirty="0" err="1"/>
              <a:t>튜플은</a:t>
            </a:r>
            <a:r>
              <a:rPr lang="ko-KR" altLang="en-US" dirty="0"/>
              <a:t> 문자열로 색인된다</a:t>
            </a:r>
            <a:endParaRPr lang="en-US" altLang="ko-KR" dirty="0"/>
          </a:p>
          <a:p>
            <a:pPr lvl="1"/>
            <a:r>
              <a:rPr lang="ko-KR" altLang="en-US" dirty="0"/>
              <a:t>리스트는 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혼합하여 저장 가능하지만 </a:t>
            </a:r>
            <a:r>
              <a:rPr lang="ko-KR" altLang="en-US" dirty="0" err="1"/>
              <a:t>튜플은</a:t>
            </a:r>
            <a:r>
              <a:rPr lang="ko-KR" altLang="en-US" dirty="0"/>
              <a:t> 그렇지 않다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튜플은</a:t>
            </a:r>
            <a:r>
              <a:rPr lang="ko-KR" altLang="en-US" dirty="0">
                <a:solidFill>
                  <a:srgbClr val="FF0000"/>
                </a:solidFill>
              </a:rPr>
              <a:t> 아이템을 변경 불가능하지만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리스트는 변경 가능하다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함수에서 여러 개의 값을 리턴 하면 자료 변경이 불가능한 </a:t>
            </a:r>
            <a:r>
              <a:rPr lang="ko-KR" altLang="en-US" dirty="0" err="1"/>
              <a:t>튜플로</a:t>
            </a:r>
            <a:r>
              <a:rPr lang="ko-KR" altLang="en-US" dirty="0"/>
              <a:t> 생성된다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08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[(‘A’, 1), (‘n’, 2), (‘n’, 3), (‘e’, 0)]</a:t>
            </a:r>
          </a:p>
          <a:p>
            <a:pPr lvl="1"/>
            <a:r>
              <a:rPr lang="en-US" altLang="ko-KR" dirty="0"/>
              <a:t>[(‘A’, 1), (‘n’, 2), (‘n’, 3)]</a:t>
            </a:r>
            <a:endParaRPr lang="ko-KR" altLang="en-US" dirty="0"/>
          </a:p>
          <a:p>
            <a:pPr lvl="1"/>
            <a:r>
              <a:rPr lang="en-US" altLang="ko-KR" dirty="0"/>
              <a:t>([‘A’, 1], [‘n’, 2], [‘n’, 3], [‘e’, 0])</a:t>
            </a:r>
          </a:p>
          <a:p>
            <a:pPr lvl="1"/>
            <a:r>
              <a:rPr lang="en-US" altLang="ko-KR" dirty="0"/>
              <a:t>([‘A’, 1], [‘n’, 2], [‘n’, 3])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1873" y="2538144"/>
            <a:ext cx="3426408" cy="60881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53278" y="2623432"/>
            <a:ext cx="36966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&gt;&gt;&gt; list( zip('Anne',  [1, 2, 3]) )</a:t>
            </a:r>
          </a:p>
        </p:txBody>
      </p:sp>
    </p:spTree>
    <p:extLst>
      <p:ext uri="{BB962C8B-B14F-4D97-AF65-F5344CB8AC3E}">
        <p14:creationId xmlns:p14="http://schemas.microsoft.com/office/powerpoint/2010/main" val="2423276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[(‘A’, 1), (‘n’, 2), (‘n’, 3), (‘e’, 0)]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[(‘A’, 1), (‘n’, 2), (‘n’, 3)]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([‘A’, 1], [‘n’, 2], [‘n’, 3], [‘e’, 0])</a:t>
            </a:r>
          </a:p>
          <a:p>
            <a:pPr lvl="1"/>
            <a:r>
              <a:rPr lang="en-US" altLang="ko-KR" dirty="0"/>
              <a:t>([‘A’, 1], [‘n’, 2], [‘n’, 3])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1873" y="2538144"/>
            <a:ext cx="3426408" cy="60881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53279" y="2623432"/>
            <a:ext cx="2943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&gt;&gt;&gt; list( zip('Anne',  [1, 2, 3]) )</a:t>
            </a:r>
          </a:p>
        </p:txBody>
      </p:sp>
    </p:spTree>
    <p:extLst>
      <p:ext uri="{BB962C8B-B14F-4D97-AF65-F5344CB8AC3E}">
        <p14:creationId xmlns:p14="http://schemas.microsoft.com/office/powerpoint/2010/main" val="3300587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 err="1"/>
              <a:t>튜플의</a:t>
            </a:r>
            <a:r>
              <a:rPr lang="ko-KR" altLang="en-US" dirty="0"/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257282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40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List</a:t>
            </a:r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=[1,2,3,4,5]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Tuple</a:t>
            </a:r>
          </a:p>
          <a:p>
            <a:pPr lvl="1"/>
            <a:r>
              <a:rPr lang="ko-KR" altLang="en-US" dirty="0"/>
              <a:t>변경</a:t>
            </a:r>
            <a:r>
              <a:rPr lang="en-US" altLang="ko-KR" dirty="0"/>
              <a:t> </a:t>
            </a:r>
            <a:r>
              <a:rPr lang="ko-KR" altLang="en-US" dirty="0"/>
              <a:t>불가능한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=(1,2,3,4,5)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Dictionary</a:t>
            </a:r>
          </a:p>
          <a:p>
            <a:pPr lvl="1"/>
            <a:r>
              <a:rPr lang="ko-KR" altLang="en-US" dirty="0"/>
              <a:t>모든 종류의 데이터 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lvl="1"/>
            <a:r>
              <a:rPr lang="en-US" altLang="ko-KR" dirty="0"/>
              <a:t>days = { ‘</a:t>
            </a:r>
            <a:r>
              <a:rPr lang="en-US" altLang="ko-KR" dirty="0" err="1"/>
              <a:t>Sun’:’Sunday</a:t>
            </a:r>
            <a:r>
              <a:rPr lang="en-US" altLang="ko-KR" dirty="0"/>
              <a:t>’, ‘</a:t>
            </a:r>
            <a:r>
              <a:rPr lang="en-US" altLang="ko-KR" dirty="0" err="1"/>
              <a:t>Mon’:’Monday</a:t>
            </a:r>
            <a:r>
              <a:rPr lang="en-US" altLang="ko-KR" dirty="0"/>
              <a:t>’ , ‘</a:t>
            </a:r>
            <a:r>
              <a:rPr lang="en-US" altLang="ko-KR" dirty="0" err="1"/>
              <a:t>Tue’:’Tuesday</a:t>
            </a:r>
            <a:r>
              <a:rPr lang="en-US" altLang="ko-KR" dirty="0"/>
              <a:t>’, ‘</a:t>
            </a:r>
            <a:r>
              <a:rPr lang="en-US" altLang="ko-KR" dirty="0" err="1"/>
              <a:t>Wed’:’Wednesday</a:t>
            </a:r>
            <a:r>
              <a:rPr lang="en-US" altLang="ko-KR" dirty="0"/>
              <a:t>’, ‘</a:t>
            </a:r>
            <a:r>
              <a:rPr lang="en-US" altLang="ko-KR" dirty="0" err="1"/>
              <a:t>Thu’:’Thursday</a:t>
            </a:r>
            <a:r>
              <a:rPr lang="en-US" altLang="ko-KR" dirty="0"/>
              <a:t>’, ‘</a:t>
            </a:r>
            <a:r>
              <a:rPr lang="en-US" altLang="ko-KR" dirty="0" err="1"/>
              <a:t>Fri’:’Friday</a:t>
            </a:r>
            <a:r>
              <a:rPr lang="en-US" altLang="ko-KR" dirty="0"/>
              <a:t>’, ‘</a:t>
            </a:r>
            <a:r>
              <a:rPr lang="en-US" altLang="ko-KR" dirty="0" err="1"/>
              <a:t>Sat’:’Saturday</a:t>
            </a:r>
            <a:r>
              <a:rPr lang="en-US" altLang="ko-KR" dirty="0"/>
              <a:t>’}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64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Tuples (</a:t>
            </a:r>
            <a:r>
              <a:rPr lang="ko-KR" altLang="en-US"/>
              <a:t>튜플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모든 데이터형 가능</a:t>
            </a:r>
            <a:endParaRPr lang="en-US" altLang="ko-KR" dirty="0"/>
          </a:p>
          <a:p>
            <a:pPr lvl="1"/>
            <a:r>
              <a:rPr lang="ko-KR" altLang="en-US" dirty="0"/>
              <a:t>정수로 색인</a:t>
            </a:r>
            <a:r>
              <a:rPr lang="en-US" altLang="ko-KR" dirty="0"/>
              <a:t>(index)</a:t>
            </a:r>
          </a:p>
          <a:p>
            <a:pPr lvl="1"/>
            <a:r>
              <a:rPr lang="ko-KR" altLang="en-US" dirty="0"/>
              <a:t>튜플은 </a:t>
            </a:r>
            <a:r>
              <a:rPr lang="en-US" altLang="ko-KR" dirty="0"/>
              <a:t>list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1"/>
            <a:r>
              <a:rPr lang="ko-KR" altLang="en-US" dirty="0"/>
              <a:t>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혼합하여 저장 가능</a:t>
            </a:r>
            <a:endParaRPr lang="en-US" altLang="ko-KR" dirty="0"/>
          </a:p>
          <a:p>
            <a:pPr lvl="1"/>
            <a:r>
              <a:rPr lang="ko-KR" altLang="en-US" dirty="0"/>
              <a:t>차이점은 </a:t>
            </a:r>
            <a:endParaRPr lang="en-US" altLang="ko-KR" dirty="0"/>
          </a:p>
          <a:p>
            <a:pPr lvl="2"/>
            <a:r>
              <a:rPr lang="ko-KR" altLang="en-US" dirty="0" err="1"/>
              <a:t>튜플은</a:t>
            </a:r>
            <a:r>
              <a:rPr lang="ko-KR" altLang="en-US" dirty="0"/>
              <a:t> 변경 불가능</a:t>
            </a:r>
            <a:r>
              <a:rPr lang="en-US" altLang="ko-KR" dirty="0"/>
              <a:t>, </a:t>
            </a:r>
            <a:r>
              <a:rPr lang="ko-KR" altLang="en-US" dirty="0"/>
              <a:t>리스트는 변경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함수에서 여러 개의 값을 리턴 하면 튜플로 생성됨</a:t>
            </a:r>
            <a:endParaRPr lang="en-US" altLang="ko-KR" dirty="0"/>
          </a:p>
          <a:p>
            <a:pPr lvl="2"/>
            <a:r>
              <a:rPr lang="ko-KR" altLang="en-US" dirty="0" err="1"/>
              <a:t>리턴된</a:t>
            </a:r>
            <a:r>
              <a:rPr lang="ko-KR" altLang="en-US" dirty="0"/>
              <a:t> 값이 변경되지 못하도록 </a:t>
            </a:r>
            <a:r>
              <a:rPr lang="ko-KR" altLang="en-US" dirty="0" err="1"/>
              <a:t>튜플로</a:t>
            </a:r>
            <a:r>
              <a:rPr lang="ko-KR" altLang="en-US" dirty="0"/>
              <a:t> 처리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7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Tuples (</a:t>
            </a:r>
            <a:r>
              <a:rPr lang="ko-KR" altLang="en-US"/>
              <a:t>튜플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튜플에는</a:t>
            </a:r>
            <a:r>
              <a:rPr lang="en-US" altLang="ko-KR" dirty="0"/>
              <a:t> </a:t>
            </a:r>
            <a:r>
              <a:rPr lang="ko-KR" altLang="en-US" dirty="0"/>
              <a:t>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저장 가능</a:t>
            </a:r>
            <a:endParaRPr lang="en-US" altLang="ko-KR" dirty="0"/>
          </a:p>
          <a:p>
            <a:r>
              <a:rPr lang="ko-KR" altLang="en-US" dirty="0"/>
              <a:t>정의 할 때 괄호를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68712" y="2809878"/>
            <a:ext cx="4643715" cy="365326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44758" y="2856641"/>
            <a:ext cx="3374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create tuples</a:t>
            </a:r>
          </a:p>
          <a:p>
            <a:r>
              <a:rPr lang="fr-FR" altLang="ko-KR" sz="1600" dirty="0"/>
              <a:t>&gt;&gt;&gt; t = ('a', 'b', 'c', 'd', 'e')</a:t>
            </a:r>
          </a:p>
          <a:p>
            <a:r>
              <a:rPr lang="fr-FR" altLang="ko-KR" sz="1600" dirty="0"/>
              <a:t>&gt;&gt;&gt; print(t)</a:t>
            </a:r>
          </a:p>
          <a:p>
            <a:r>
              <a:rPr lang="fr-FR" altLang="ko-KR" sz="1600" dirty="0">
                <a:solidFill>
                  <a:srgbClr val="FF6600"/>
                </a:solidFill>
              </a:rPr>
              <a:t>('a', 'b', 'c', 'd', 'e')</a:t>
            </a:r>
          </a:p>
          <a:p>
            <a:endParaRPr lang="fr-FR" altLang="ko-KR" sz="1600" dirty="0"/>
          </a:p>
          <a:p>
            <a:r>
              <a:rPr lang="fr-FR" altLang="ko-KR" sz="1600" dirty="0"/>
              <a:t>&gt;&gt;&gt; t1 = ( 1, 2, 3, </a:t>
            </a:r>
            <a:r>
              <a:rPr lang="fr-FR" altLang="ko-KR" sz="1600" dirty="0" smtClean="0"/>
              <a:t>'a</a:t>
            </a:r>
            <a:r>
              <a:rPr lang="fr-FR" altLang="ko-KR" sz="1600" dirty="0"/>
              <a:t>', </a:t>
            </a:r>
            <a:r>
              <a:rPr lang="fr-FR" altLang="ko-KR" sz="1600" dirty="0" smtClean="0"/>
              <a:t>'b')</a:t>
            </a:r>
            <a:endParaRPr lang="fr-FR" altLang="ko-KR" sz="1600" dirty="0"/>
          </a:p>
          <a:p>
            <a:r>
              <a:rPr lang="fr-FR" altLang="ko-KR" sz="1600" dirty="0"/>
              <a:t>&gt;&gt;&gt; print(t1)</a:t>
            </a:r>
          </a:p>
          <a:p>
            <a:r>
              <a:rPr lang="fr-FR" altLang="ko-KR" sz="1600" dirty="0">
                <a:solidFill>
                  <a:srgbClr val="FF6600"/>
                </a:solidFill>
              </a:rPr>
              <a:t>( 1, 2, 3, ‘a’, ‘b’ )</a:t>
            </a:r>
          </a:p>
          <a:p>
            <a:endParaRPr lang="fr-FR" altLang="ko-KR" sz="1600" dirty="0"/>
          </a:p>
          <a:p>
            <a:r>
              <a:rPr lang="fr-FR" altLang="ko-KR" sz="1600" dirty="0"/>
              <a:t># </a:t>
            </a:r>
            <a:r>
              <a:rPr lang="en-US" altLang="ko-KR" sz="1600" dirty="0"/>
              <a:t>convert</a:t>
            </a:r>
            <a:r>
              <a:rPr lang="ko-KR" altLang="en-US" sz="1600" dirty="0"/>
              <a:t> </a:t>
            </a:r>
            <a:r>
              <a:rPr lang="en-US" altLang="ko-KR" sz="1600" dirty="0"/>
              <a:t>string to tuple</a:t>
            </a:r>
            <a:endParaRPr lang="fr-FR" altLang="ko-KR" sz="1600" dirty="0"/>
          </a:p>
          <a:p>
            <a:r>
              <a:rPr lang="en-US" altLang="ko-KR" sz="1600" dirty="0"/>
              <a:t>&gt;&gt;&gt; t = tuple('</a:t>
            </a:r>
            <a:r>
              <a:rPr lang="en-US" altLang="ko-KR" sz="1600" dirty="0" err="1"/>
              <a:t>lupins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/>
              <a:t>&gt;&gt;&gt; print(t)</a:t>
            </a:r>
          </a:p>
          <a:p>
            <a:r>
              <a:rPr lang="it-IT" altLang="ko-KR" sz="1600" dirty="0"/>
              <a:t>('l', 'u', 'p', 'i', 'n', 's')</a:t>
            </a:r>
            <a:endParaRPr lang="fr-FR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530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Tuples are immutable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8021864" cy="4790328"/>
          </a:xfrm>
        </p:spPr>
        <p:txBody>
          <a:bodyPr/>
          <a:lstStyle/>
          <a:p>
            <a:r>
              <a:rPr lang="ko-KR" altLang="en-US" dirty="0"/>
              <a:t>튜플 원소</a:t>
            </a:r>
            <a:r>
              <a:rPr lang="en-US" altLang="ko-KR" dirty="0"/>
              <a:t>(element)</a:t>
            </a:r>
            <a:r>
              <a:rPr lang="ko-KR" altLang="en-US" dirty="0"/>
              <a:t>의 값 변경 불가</a:t>
            </a:r>
            <a:endParaRPr lang="en-US" altLang="ko-KR" dirty="0"/>
          </a:p>
          <a:p>
            <a:pPr lvl="1"/>
            <a:r>
              <a:rPr lang="ko-KR" altLang="en-US" dirty="0"/>
              <a:t>튜플 내 아이템을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불가</a:t>
            </a:r>
            <a:endParaRPr lang="en-US" altLang="ko-KR" dirty="0"/>
          </a:p>
          <a:p>
            <a:pPr lvl="1"/>
            <a:r>
              <a:rPr lang="ko-KR" altLang="en-US" dirty="0"/>
              <a:t>튜플을 다른 것으로 대체하여 변경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292727" y="3165060"/>
            <a:ext cx="5549606" cy="329979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4526" y="3260270"/>
            <a:ext cx="5326007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modify the element</a:t>
            </a:r>
          </a:p>
          <a:p>
            <a:r>
              <a:rPr lang="fr-FR" altLang="ko-KR" sz="1600" dirty="0"/>
              <a:t>&gt;&gt;&gt; t = ('a', 'b', 'c', 'd', 'e')</a:t>
            </a:r>
          </a:p>
          <a:p>
            <a:r>
              <a:rPr lang="en-US" altLang="ko-KR" sz="1600" dirty="0"/>
              <a:t>&gt;&gt;&gt; print(t[0])</a:t>
            </a:r>
          </a:p>
          <a:p>
            <a:r>
              <a:rPr lang="en-US" altLang="ko-KR" sz="1600" dirty="0"/>
              <a:t>‘a’</a:t>
            </a:r>
          </a:p>
          <a:p>
            <a:r>
              <a:rPr lang="en-US" altLang="ko-KR" sz="1600" dirty="0"/>
              <a:t>&gt;&gt;&gt; t[0] = 'A'</a:t>
            </a:r>
          </a:p>
          <a:p>
            <a:r>
              <a:rPr lang="en-US" altLang="ko-KR" sz="1600" dirty="0" err="1">
                <a:solidFill>
                  <a:srgbClr val="FF6600"/>
                </a:solidFill>
              </a:rPr>
              <a:t>TypeError</a:t>
            </a:r>
            <a:r>
              <a:rPr lang="en-US" altLang="ko-KR" sz="1600" dirty="0">
                <a:solidFill>
                  <a:srgbClr val="FF6600"/>
                </a:solidFill>
              </a:rPr>
              <a:t>: object doesn't support item assignment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replace one tuple with another</a:t>
            </a:r>
          </a:p>
          <a:p>
            <a:r>
              <a:rPr lang="en-US" altLang="ko-KR" sz="1600" dirty="0"/>
              <a:t>&gt;&gt;&gt; t = ('A',) + t[1:]</a:t>
            </a:r>
          </a:p>
          <a:p>
            <a:r>
              <a:rPr lang="en-US" altLang="ko-KR" sz="1600" dirty="0"/>
              <a:t>&gt;&gt;&gt; print(t)</a:t>
            </a:r>
          </a:p>
          <a:p>
            <a:r>
              <a:rPr lang="en-US" altLang="ko-KR" sz="1600" dirty="0"/>
              <a:t>('A', 'b', 'c', 'd', 'e')</a:t>
            </a:r>
          </a:p>
        </p:txBody>
      </p:sp>
    </p:spTree>
    <p:extLst>
      <p:ext uri="{BB962C8B-B14F-4D97-AF65-F5344CB8AC3E}">
        <p14:creationId xmlns:p14="http://schemas.microsoft.com/office/powerpoint/2010/main" val="420048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Lists and tuples</a:t>
            </a:r>
            <a:endParaRPr lang="ko-KR" altLang="en-US" dirty="0"/>
          </a:p>
        </p:txBody>
      </p:sp>
      <p:sp>
        <p:nvSpPr>
          <p:cNvPr id="9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정렬 등을 해야 할 때 튜플은 리스트로 바꾸어 사용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 err="1"/>
              <a:t>tuplename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list</a:t>
            </a:r>
            <a:r>
              <a:rPr lang="ko-KR" altLang="en-US" dirty="0">
                <a:sym typeface="Wingdings" panose="05000000000000000000" pitchFamily="2" charset="2"/>
              </a:rPr>
              <a:t>로 변환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44582" y="3374270"/>
            <a:ext cx="4275563" cy="251795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97039" y="3510992"/>
            <a:ext cx="3769815" cy="23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/>
              <a:t>&gt;&gt;&gt; t = ( 11, 3, 15, 7, 9)</a:t>
            </a:r>
          </a:p>
          <a:p>
            <a:r>
              <a:rPr lang="fr-FR" altLang="ko-KR" sz="1600" dirty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list</a:t>
            </a:r>
            <a:r>
              <a:rPr lang="en-US" altLang="ko-KR" sz="1600" dirty="0"/>
              <a:t>(t)</a:t>
            </a:r>
          </a:p>
          <a:p>
            <a:r>
              <a:rPr lang="fr-FR" altLang="ko-KR" sz="1600" dirty="0"/>
              <a:t>[ 11, 3, 15, 7, 9 ]</a:t>
            </a:r>
          </a:p>
          <a:p>
            <a:endParaRPr lang="fr-FR" altLang="ko-KR" sz="1600" dirty="0"/>
          </a:p>
          <a:p>
            <a:r>
              <a:rPr lang="fr-FR" altLang="ko-KR" sz="1600" dirty="0"/>
              <a:t>&gt;&gt;&gt; t.sort()</a:t>
            </a:r>
          </a:p>
          <a:p>
            <a:r>
              <a:rPr lang="fr-FR" altLang="ko-KR" sz="1600" dirty="0">
                <a:solidFill>
                  <a:srgbClr val="C00000"/>
                </a:solidFill>
              </a:rPr>
              <a:t>[ 3, 7, 9, 11, 15 ]</a:t>
            </a:r>
          </a:p>
          <a:p>
            <a:endParaRPr lang="fr-FR" altLang="ko-KR" sz="1600" dirty="0">
              <a:solidFill>
                <a:srgbClr val="FF6600"/>
              </a:solidFill>
            </a:endParaRPr>
          </a:p>
          <a:p>
            <a:endParaRPr lang="fr-FR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7974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zips a string and a list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zip</a:t>
            </a:r>
            <a:r>
              <a:rPr lang="ko-KR" altLang="en-US" dirty="0"/>
              <a:t>은 두 개 이상의 스트링</a:t>
            </a:r>
            <a:r>
              <a:rPr lang="en-US" altLang="ko-KR" dirty="0"/>
              <a:t>, </a:t>
            </a:r>
            <a:r>
              <a:rPr lang="ko-KR" altLang="en-US" dirty="0"/>
              <a:t>리스트 등을 받아서  리스트로 </a:t>
            </a:r>
            <a:r>
              <a:rPr lang="en-US" altLang="ko-KR" dirty="0"/>
              <a:t>“</a:t>
            </a:r>
            <a:r>
              <a:rPr lang="ko-KR" altLang="en-US" dirty="0"/>
              <a:t>묶는</a:t>
            </a:r>
            <a:r>
              <a:rPr lang="en-US" altLang="ko-KR" dirty="0"/>
              <a:t>”</a:t>
            </a:r>
            <a:r>
              <a:rPr lang="ko-KR" altLang="en-US" dirty="0"/>
              <a:t> 내장된 함수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가 같은 것끼리 한 덩어리로 묶어줌</a:t>
            </a:r>
            <a:endParaRPr lang="en-US" altLang="ko-KR" dirty="0"/>
          </a:p>
          <a:p>
            <a:pPr lvl="1"/>
            <a:r>
              <a:rPr lang="ko-KR" altLang="en-US" dirty="0"/>
              <a:t>리스트를</a:t>
            </a:r>
            <a:r>
              <a:rPr lang="en-US" altLang="ko-KR" dirty="0"/>
              <a:t> </a:t>
            </a:r>
            <a:r>
              <a:rPr lang="ko-KR" altLang="en-US" dirty="0"/>
              <a:t>생성함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81990" y="3558973"/>
            <a:ext cx="6700801" cy="275292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31142" y="3661637"/>
            <a:ext cx="65516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s = '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'</a:t>
            </a:r>
          </a:p>
          <a:p>
            <a:r>
              <a:rPr lang="en-US" altLang="ko-KR" sz="1600" dirty="0"/>
              <a:t>&gt;&gt;&gt; t = [0, 1, 2]</a:t>
            </a:r>
          </a:p>
          <a:p>
            <a:r>
              <a:rPr lang="en-US" altLang="ko-KR" sz="1600" dirty="0"/>
              <a:t>&gt;&gt;&gt; list( </a:t>
            </a:r>
            <a:r>
              <a:rPr lang="en-US" altLang="ko-KR" sz="1600" dirty="0">
                <a:solidFill>
                  <a:srgbClr val="C00000"/>
                </a:solidFill>
              </a:rPr>
              <a:t>zip(s, t)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[('a', 0), ('b', 1), ('c', 2)]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2</a:t>
            </a:r>
            <a:r>
              <a:rPr lang="ko-KR" altLang="en-US" sz="1600" dirty="0"/>
              <a:t>개 문자열의 개수가 다른 경우에는</a:t>
            </a:r>
            <a:r>
              <a:rPr lang="en-US" altLang="ko-KR" sz="1600" dirty="0"/>
              <a:t>, </a:t>
            </a:r>
            <a:r>
              <a:rPr lang="ko-KR" altLang="en-US" sz="1600" dirty="0"/>
              <a:t>작은 개수 기준으로 생성</a:t>
            </a:r>
            <a:endParaRPr lang="en-US" altLang="ko-KR" sz="1600" dirty="0"/>
          </a:p>
          <a:p>
            <a:r>
              <a:rPr lang="en-US" altLang="ko-KR" sz="1600" dirty="0"/>
              <a:t>&gt;&gt;&gt; list( </a:t>
            </a:r>
            <a:r>
              <a:rPr lang="en-US" altLang="ko-KR" sz="1600" dirty="0">
                <a:solidFill>
                  <a:srgbClr val="C00000"/>
                </a:solidFill>
              </a:rPr>
              <a:t>zip('Anne', 'Elk') 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[('A', 'E'), ('n', 'l'), ('n', 'k')]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9103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함수를 실행하여 돌려 받은 값은 리스트이다</a:t>
            </a:r>
            <a:endParaRPr lang="en-US" altLang="ko-KR" dirty="0"/>
          </a:p>
          <a:p>
            <a:r>
              <a:rPr lang="ko-KR" altLang="en-US" dirty="0"/>
              <a:t>돌려 받은 리스트를 </a:t>
            </a:r>
            <a:r>
              <a:rPr lang="ko-KR" altLang="en-US" dirty="0" err="1"/>
              <a:t>튜플로</a:t>
            </a:r>
            <a:r>
              <a:rPr lang="ko-KR" altLang="en-US" dirty="0"/>
              <a:t> 바꾼 후 문자열 </a:t>
            </a:r>
            <a:r>
              <a:rPr lang="en-US" altLang="ko-KR" dirty="0"/>
              <a:t>“</a:t>
            </a:r>
            <a:r>
              <a:rPr lang="en-US" altLang="ko-KR" dirty="0" err="1"/>
              <a:t>Kmooc</a:t>
            </a:r>
            <a:r>
              <a:rPr lang="en-US" altLang="ko-KR" dirty="0"/>
              <a:t>”</a:t>
            </a:r>
            <a:r>
              <a:rPr lang="ko-KR" altLang="en-US" dirty="0"/>
              <a:t>와 쌍을 구성하는 리스트로 </a:t>
            </a:r>
            <a:r>
              <a:rPr lang="ko-KR" altLang="en-US" dirty="0" err="1"/>
              <a:t>바꾸시오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158078" y="3361198"/>
            <a:ext cx="4629536" cy="262005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88925" y="3485379"/>
            <a:ext cx="449868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select_item</a:t>
            </a:r>
            <a:r>
              <a:rPr lang="en-US" altLang="ko-KR" sz="1600" dirty="0"/>
              <a:t>(list, n) :</a:t>
            </a:r>
          </a:p>
          <a:p>
            <a:r>
              <a:rPr lang="en-US" altLang="ko-KR" sz="1600" dirty="0"/>
              <a:t>    result=</a:t>
            </a:r>
            <a:r>
              <a:rPr lang="en-US" altLang="ko-KR" sz="1600" dirty="0" err="1"/>
              <a:t>random.sample</a:t>
            </a:r>
            <a:r>
              <a:rPr lang="en-US" altLang="ko-KR" sz="1600" dirty="0"/>
              <a:t>(list, n)</a:t>
            </a:r>
          </a:p>
          <a:p>
            <a:r>
              <a:rPr lang="en-US" altLang="ko-KR" sz="1600" dirty="0"/>
              <a:t>    return result</a:t>
            </a:r>
          </a:p>
          <a:p>
            <a:endParaRPr lang="en-US" altLang="ko-KR" sz="1600" dirty="0"/>
          </a:p>
          <a:p>
            <a:r>
              <a:rPr lang="en-US" altLang="ko-KR" sz="1600" dirty="0"/>
              <a:t>r=</a:t>
            </a:r>
            <a:r>
              <a:rPr lang="en-US" altLang="ko-KR" sz="1600" dirty="0" err="1"/>
              <a:t>select_item</a:t>
            </a:r>
            <a:r>
              <a:rPr lang="en-US" altLang="ko-KR" sz="1600" dirty="0"/>
              <a:t>([1,3,5,7,11,15,21], 5)</a:t>
            </a:r>
          </a:p>
          <a:p>
            <a:r>
              <a:rPr lang="en-US" altLang="ko-KR" sz="1600" dirty="0"/>
              <a:t>print(r)</a:t>
            </a:r>
          </a:p>
        </p:txBody>
      </p:sp>
    </p:spTree>
    <p:extLst>
      <p:ext uri="{BB962C8B-B14F-4D97-AF65-F5344CB8AC3E}">
        <p14:creationId xmlns:p14="http://schemas.microsoft.com/office/powerpoint/2010/main" val="217917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1233</Words>
  <Application>Microsoft Office PowerPoint</Application>
  <PresentationFormat>화면 슬라이드 쇼(4:3)</PresentationFormat>
  <Paragraphs>226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Wingdings</vt:lpstr>
      <vt:lpstr>Office 테마</vt:lpstr>
      <vt:lpstr>튜플의 이해 10주차_01</vt:lpstr>
      <vt:lpstr>학습목표</vt:lpstr>
      <vt:lpstr>데이터 구조</vt:lpstr>
      <vt:lpstr>Tuples (튜플)</vt:lpstr>
      <vt:lpstr>Tuples (튜플)</vt:lpstr>
      <vt:lpstr>Tuples are immutable</vt:lpstr>
      <vt:lpstr>Lists and tuples</vt:lpstr>
      <vt:lpstr>zips a string and a list</vt:lpstr>
      <vt:lpstr>연습문제 1</vt:lpstr>
      <vt:lpstr>연습문제 1 코드</vt:lpstr>
      <vt:lpstr>연습문제 2</vt:lpstr>
      <vt:lpstr>연습문제 2 코드 및 결과</vt:lpstr>
      <vt:lpstr>연습문제 3</vt:lpstr>
      <vt:lpstr>연습문제 3 코드</vt:lpstr>
      <vt:lpstr>연습문제 4</vt:lpstr>
      <vt:lpstr>연습문제 4 코드</vt:lpstr>
      <vt:lpstr>연습문제 4 결과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박욱현</dc:creator>
  <cp:lastModifiedBy>Humaninus</cp:lastModifiedBy>
  <cp:revision>378</cp:revision>
  <dcterms:created xsi:type="dcterms:W3CDTF">2015-11-07T02:06:58Z</dcterms:created>
  <dcterms:modified xsi:type="dcterms:W3CDTF">2020-02-26T05:44:29Z</dcterms:modified>
</cp:coreProperties>
</file>