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1245" autoAdjust="0"/>
  </p:normalViewPr>
  <p:slideViewPr>
    <p:cSldViewPr snapToGrid="0">
      <p:cViewPr varScale="1">
        <p:scale>
          <a:sx n="106" d="100"/>
          <a:sy n="10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2020-02-26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8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355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 err="1">
                <a:solidFill>
                  <a:schemeClr val="bg1"/>
                </a:solidFill>
              </a:rPr>
              <a:t>리스트튜플딕셔너리활용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304615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7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교사명과</a:t>
            </a:r>
            <a:r>
              <a:rPr lang="ko-KR" altLang="en-US" dirty="0"/>
              <a:t> 담당교과목명을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김경미</a:t>
            </a:r>
            <a:r>
              <a:rPr lang="en-US" altLang="ko-KR" dirty="0"/>
              <a:t>’ ‘</a:t>
            </a:r>
            <a:r>
              <a:rPr lang="ko-KR" altLang="en-US" dirty="0"/>
              <a:t>수학</a:t>
            </a:r>
            <a:r>
              <a:rPr lang="en-US" altLang="ko-KR" dirty="0"/>
              <a:t>’, ’</a:t>
            </a:r>
            <a:r>
              <a:rPr lang="ko-KR" altLang="en-US" dirty="0"/>
              <a:t>과학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최영희</a:t>
            </a:r>
            <a:r>
              <a:rPr lang="en-US" altLang="ko-KR" dirty="0"/>
              <a:t>‘ ‘</a:t>
            </a:r>
            <a:r>
              <a:rPr lang="ko-KR" altLang="en-US" dirty="0"/>
              <a:t>영어</a:t>
            </a:r>
            <a:r>
              <a:rPr lang="en-US" altLang="ko-KR" dirty="0"/>
              <a:t>', ‘</a:t>
            </a:r>
            <a:r>
              <a:rPr lang="ko-KR" altLang="en-US" dirty="0"/>
              <a:t>수학</a:t>
            </a:r>
            <a:r>
              <a:rPr lang="en-US" altLang="ko-KR" dirty="0"/>
              <a:t>‘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강동원</a:t>
            </a:r>
            <a:r>
              <a:rPr lang="en-US" altLang="ko-KR" dirty="0"/>
              <a:t>’ ’</a:t>
            </a:r>
            <a:r>
              <a:rPr lang="ko-KR" altLang="en-US" dirty="0"/>
              <a:t>영어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정필수</a:t>
            </a:r>
            <a:r>
              <a:rPr lang="en-US" altLang="ko-KR" dirty="0"/>
              <a:t>’ ‘</a:t>
            </a:r>
            <a:r>
              <a:rPr lang="ko-KR" altLang="en-US" dirty="0"/>
              <a:t>사회</a:t>
            </a:r>
            <a:r>
              <a:rPr lang="en-US" altLang="ko-KR" dirty="0"/>
              <a:t>’, ‘</a:t>
            </a:r>
            <a:r>
              <a:rPr lang="ko-KR" altLang="en-US" dirty="0"/>
              <a:t>역사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박희수</a:t>
            </a:r>
            <a:r>
              <a:rPr lang="en-US" altLang="ko-KR" dirty="0"/>
              <a:t>’ ‘</a:t>
            </a:r>
            <a:r>
              <a:rPr lang="ko-KR" altLang="en-US" dirty="0"/>
              <a:t>국어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이승철</a:t>
            </a:r>
            <a:r>
              <a:rPr lang="en-US" altLang="ko-KR" dirty="0"/>
              <a:t>’  ‘</a:t>
            </a:r>
            <a:r>
              <a:rPr lang="ko-KR" altLang="en-US" dirty="0"/>
              <a:t>수학</a:t>
            </a:r>
            <a:r>
              <a:rPr lang="en-US" altLang="ko-KR" dirty="0"/>
              <a:t>’, ’</a:t>
            </a:r>
            <a:r>
              <a:rPr lang="ko-KR" altLang="en-US" dirty="0"/>
              <a:t>과학</a:t>
            </a:r>
            <a:r>
              <a:rPr lang="en-US" altLang="ko-KR" dirty="0"/>
              <a:t>’</a:t>
            </a:r>
          </a:p>
          <a:p>
            <a:r>
              <a:rPr lang="ko-KR" altLang="en-US" dirty="0" err="1"/>
              <a:t>교사명을</a:t>
            </a:r>
            <a:r>
              <a:rPr lang="ko-KR" altLang="en-US" dirty="0"/>
              <a:t> 입력하면 담당교과목명을 출력한다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41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7637" y="1779823"/>
            <a:ext cx="8539845" cy="217899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6789" y="1882489"/>
            <a:ext cx="8390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Subjects = {'</a:t>
            </a:r>
            <a:r>
              <a:rPr lang="ko-KR" altLang="en-US" sz="1600" dirty="0"/>
              <a:t>김경미</a:t>
            </a:r>
            <a:r>
              <a:rPr lang="en-US" altLang="ko-KR" sz="1600" dirty="0"/>
              <a:t>':['</a:t>
            </a:r>
            <a:r>
              <a:rPr lang="ko-KR" altLang="en-US" sz="1600" dirty="0"/>
              <a:t>수학</a:t>
            </a:r>
            <a:r>
              <a:rPr lang="en-US" altLang="ko-KR" sz="1600" dirty="0"/>
              <a:t>','</a:t>
            </a:r>
            <a:r>
              <a:rPr lang="ko-KR" altLang="en-US" sz="1600" dirty="0"/>
              <a:t>과학</a:t>
            </a:r>
            <a:r>
              <a:rPr lang="en-US" altLang="ko-KR" sz="1600" dirty="0"/>
              <a:t>'],'</a:t>
            </a:r>
            <a:r>
              <a:rPr lang="ko-KR" altLang="en-US" sz="1600" dirty="0"/>
              <a:t>최영희</a:t>
            </a:r>
            <a:r>
              <a:rPr lang="en-US" altLang="ko-KR" sz="1600" dirty="0"/>
              <a:t>':['</a:t>
            </a:r>
            <a:r>
              <a:rPr lang="ko-KR" altLang="en-US" sz="1600" dirty="0"/>
              <a:t>영어</a:t>
            </a:r>
            <a:r>
              <a:rPr lang="en-US" altLang="ko-KR" sz="1600" dirty="0"/>
              <a:t>', '</a:t>
            </a:r>
            <a:r>
              <a:rPr lang="ko-KR" altLang="en-US" sz="1600" dirty="0"/>
              <a:t>수학</a:t>
            </a:r>
            <a:r>
              <a:rPr lang="en-US" altLang="ko-KR" sz="1600" dirty="0"/>
              <a:t>'], '</a:t>
            </a:r>
            <a:r>
              <a:rPr lang="ko-KR" altLang="en-US" sz="1600" dirty="0"/>
              <a:t>강동원</a:t>
            </a:r>
            <a:r>
              <a:rPr lang="en-US" altLang="ko-KR" sz="1600" dirty="0"/>
              <a:t>':'</a:t>
            </a:r>
            <a:r>
              <a:rPr lang="ko-KR" altLang="en-US" sz="1600" dirty="0"/>
              <a:t>영어</a:t>
            </a:r>
            <a:r>
              <a:rPr lang="en-US" altLang="ko-KR" sz="1600" dirty="0"/>
              <a:t>', '</a:t>
            </a:r>
            <a:r>
              <a:rPr lang="ko-KR" altLang="en-US" sz="1600" dirty="0" err="1"/>
              <a:t>정필수</a:t>
            </a:r>
            <a:r>
              <a:rPr lang="en-US" altLang="ko-KR" sz="1600" dirty="0"/>
              <a:t>':['</a:t>
            </a:r>
            <a:r>
              <a:rPr lang="ko-KR" altLang="en-US" sz="1600" dirty="0"/>
              <a:t>사회</a:t>
            </a:r>
            <a:r>
              <a:rPr lang="en-US" altLang="ko-KR" sz="1600" dirty="0"/>
              <a:t>', '</a:t>
            </a:r>
            <a:r>
              <a:rPr lang="ko-KR" altLang="en-US" sz="1600" dirty="0"/>
              <a:t>역사</a:t>
            </a:r>
            <a:r>
              <a:rPr lang="en-US" altLang="ko-KR" sz="1600" dirty="0"/>
              <a:t>'], '</a:t>
            </a:r>
            <a:r>
              <a:rPr lang="ko-KR" altLang="en-US" sz="1600" dirty="0"/>
              <a:t>박희수</a:t>
            </a:r>
            <a:r>
              <a:rPr lang="en-US" altLang="ko-KR" sz="1600" dirty="0"/>
              <a:t>':'</a:t>
            </a:r>
            <a:r>
              <a:rPr lang="ko-KR" altLang="en-US" sz="1600" dirty="0"/>
              <a:t>국어</a:t>
            </a:r>
            <a:r>
              <a:rPr lang="en-US" altLang="ko-KR" sz="1600" dirty="0"/>
              <a:t>', '</a:t>
            </a:r>
            <a:r>
              <a:rPr lang="ko-KR" altLang="en-US" sz="1600" dirty="0"/>
              <a:t>이승철</a:t>
            </a:r>
            <a:r>
              <a:rPr lang="en-US" altLang="ko-KR" sz="1600" dirty="0"/>
              <a:t>':['</a:t>
            </a:r>
            <a:r>
              <a:rPr lang="ko-KR" altLang="en-US" sz="1600" dirty="0"/>
              <a:t>수학</a:t>
            </a:r>
            <a:r>
              <a:rPr lang="en-US" altLang="ko-KR" sz="1600" dirty="0"/>
              <a:t>', '</a:t>
            </a:r>
            <a:r>
              <a:rPr lang="ko-KR" altLang="en-US" sz="1600" dirty="0"/>
              <a:t>과학</a:t>
            </a:r>
            <a:r>
              <a:rPr lang="en-US" altLang="ko-KR" sz="1600" dirty="0"/>
              <a:t>']}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lec</a:t>
            </a:r>
            <a:r>
              <a:rPr lang="en-US" altLang="ko-KR" sz="1600" dirty="0"/>
              <a:t> = input</a:t>
            </a:r>
            <a:r>
              <a:rPr lang="en-US" altLang="ko-KR" sz="1600" dirty="0"/>
              <a:t>('</a:t>
            </a:r>
            <a:r>
              <a:rPr lang="ko-KR" altLang="en-US" sz="1600" dirty="0" err="1" smtClean="0"/>
              <a:t>담당교사명을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입력하시오</a:t>
            </a:r>
            <a:r>
              <a:rPr lang="en-US" altLang="ko-KR" sz="1600" dirty="0" smtClean="0"/>
              <a:t>: ')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print(Subjects[</a:t>
            </a:r>
            <a:r>
              <a:rPr lang="en-US" altLang="ko-KR" sz="1600" dirty="0" err="1">
                <a:solidFill>
                  <a:srgbClr val="C00000"/>
                </a:solidFill>
              </a:rPr>
              <a:t>lec</a:t>
            </a:r>
            <a:r>
              <a:rPr lang="en-US" altLang="ko-KR" sz="1600" dirty="0">
                <a:solidFill>
                  <a:srgbClr val="C00000"/>
                </a:solidFill>
              </a:rPr>
              <a:t>])</a:t>
            </a:r>
          </a:p>
          <a:p>
            <a:endParaRPr lang="en-US" altLang="ko-KR" sz="16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48" y="3781840"/>
            <a:ext cx="5407405" cy="25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과 같은 딕셔너리를 사용한다</a:t>
            </a:r>
            <a:endParaRPr lang="en-US" altLang="ko-KR" dirty="0"/>
          </a:p>
          <a:p>
            <a:r>
              <a:rPr lang="ko-KR" altLang="en-US" dirty="0" err="1"/>
              <a:t>교사명과</a:t>
            </a:r>
            <a:r>
              <a:rPr lang="ko-KR" altLang="en-US" dirty="0"/>
              <a:t> 담당교과목명을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김경미</a:t>
            </a:r>
            <a:r>
              <a:rPr lang="en-US" altLang="ko-KR" dirty="0"/>
              <a:t>’ ‘</a:t>
            </a:r>
            <a:r>
              <a:rPr lang="ko-KR" altLang="en-US" dirty="0"/>
              <a:t>수학</a:t>
            </a:r>
            <a:r>
              <a:rPr lang="en-US" altLang="ko-KR" dirty="0"/>
              <a:t>’, ’</a:t>
            </a:r>
            <a:r>
              <a:rPr lang="ko-KR" altLang="en-US" dirty="0"/>
              <a:t>과학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최영희</a:t>
            </a:r>
            <a:r>
              <a:rPr lang="en-US" altLang="ko-KR" dirty="0"/>
              <a:t>‘ ‘</a:t>
            </a:r>
            <a:r>
              <a:rPr lang="ko-KR" altLang="en-US" dirty="0"/>
              <a:t>영어</a:t>
            </a:r>
            <a:r>
              <a:rPr lang="en-US" altLang="ko-KR" dirty="0"/>
              <a:t>', ‘</a:t>
            </a:r>
            <a:r>
              <a:rPr lang="ko-KR" altLang="en-US" dirty="0"/>
              <a:t>수학</a:t>
            </a:r>
            <a:r>
              <a:rPr lang="en-US" altLang="ko-KR" dirty="0"/>
              <a:t>‘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강동원</a:t>
            </a:r>
            <a:r>
              <a:rPr lang="en-US" altLang="ko-KR" dirty="0"/>
              <a:t>’ ’</a:t>
            </a:r>
            <a:r>
              <a:rPr lang="ko-KR" altLang="en-US" dirty="0"/>
              <a:t>영어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정필수</a:t>
            </a:r>
            <a:r>
              <a:rPr lang="en-US" altLang="ko-KR" dirty="0"/>
              <a:t>’ ‘</a:t>
            </a:r>
            <a:r>
              <a:rPr lang="ko-KR" altLang="en-US" dirty="0"/>
              <a:t>사회</a:t>
            </a:r>
            <a:r>
              <a:rPr lang="en-US" altLang="ko-KR" dirty="0"/>
              <a:t>’, ‘</a:t>
            </a:r>
            <a:r>
              <a:rPr lang="ko-KR" altLang="en-US" dirty="0"/>
              <a:t>역사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박희수</a:t>
            </a:r>
            <a:r>
              <a:rPr lang="en-US" altLang="ko-KR" dirty="0"/>
              <a:t>’ ‘</a:t>
            </a:r>
            <a:r>
              <a:rPr lang="ko-KR" altLang="en-US" dirty="0"/>
              <a:t>국어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이승철</a:t>
            </a:r>
            <a:r>
              <a:rPr lang="en-US" altLang="ko-KR" dirty="0"/>
              <a:t>’  ‘</a:t>
            </a:r>
            <a:r>
              <a:rPr lang="ko-KR" altLang="en-US" dirty="0"/>
              <a:t>수학</a:t>
            </a:r>
            <a:r>
              <a:rPr lang="en-US" altLang="ko-KR" dirty="0"/>
              <a:t>’, ’</a:t>
            </a:r>
            <a:r>
              <a:rPr lang="ko-KR" altLang="en-US" dirty="0"/>
              <a:t>과학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담당교과목명을 입력하면 </a:t>
            </a:r>
            <a:r>
              <a:rPr lang="ko-KR" altLang="en-US" dirty="0" err="1"/>
              <a:t>교사명을</a:t>
            </a:r>
            <a:r>
              <a:rPr lang="ko-KR" altLang="en-US" dirty="0"/>
              <a:t> 출력한다</a:t>
            </a:r>
            <a:endParaRPr lang="en-US" altLang="ko-KR" dirty="0"/>
          </a:p>
          <a:p>
            <a:r>
              <a:rPr lang="ko-KR" altLang="en-US" dirty="0"/>
              <a:t>담당교과목을 </a:t>
            </a:r>
            <a:r>
              <a:rPr lang="ko-KR" altLang="en-US" dirty="0" err="1"/>
              <a:t>여러명의</a:t>
            </a:r>
            <a:r>
              <a:rPr lang="ko-KR" altLang="en-US" dirty="0"/>
              <a:t> 교사가 강의하는 경우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교사명을</a:t>
            </a:r>
            <a:r>
              <a:rPr lang="ko-KR" altLang="en-US" dirty="0"/>
              <a:t> 다 출력한다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13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7637" y="1779823"/>
            <a:ext cx="8739900" cy="40231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6789" y="1882489"/>
            <a:ext cx="85907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find_teacher</a:t>
            </a:r>
            <a:r>
              <a:rPr lang="en-US" altLang="ko-KR" sz="1600" dirty="0"/>
              <a:t>(sub):</a:t>
            </a:r>
          </a:p>
          <a:p>
            <a:r>
              <a:rPr lang="en-US" altLang="ko-KR" sz="1600" dirty="0"/>
              <a:t>    Subjects = {'</a:t>
            </a:r>
            <a:r>
              <a:rPr lang="ko-KR" altLang="en-US" sz="1600" dirty="0"/>
              <a:t>김경미</a:t>
            </a:r>
            <a:r>
              <a:rPr lang="en-US" altLang="ko-KR" sz="1600" dirty="0"/>
              <a:t>':['</a:t>
            </a:r>
            <a:r>
              <a:rPr lang="ko-KR" altLang="en-US" sz="1600" dirty="0"/>
              <a:t>수학</a:t>
            </a:r>
            <a:r>
              <a:rPr lang="en-US" altLang="ko-KR" sz="1600" dirty="0"/>
              <a:t>','</a:t>
            </a:r>
            <a:r>
              <a:rPr lang="ko-KR" altLang="en-US" sz="1600" dirty="0"/>
              <a:t>과학</a:t>
            </a:r>
            <a:r>
              <a:rPr lang="en-US" altLang="ko-KR" sz="1600" dirty="0"/>
              <a:t>'],'</a:t>
            </a:r>
            <a:r>
              <a:rPr lang="ko-KR" altLang="en-US" sz="1600" dirty="0"/>
              <a:t>최영희</a:t>
            </a:r>
            <a:r>
              <a:rPr lang="en-US" altLang="ko-KR" sz="1600" dirty="0"/>
              <a:t>':['</a:t>
            </a:r>
            <a:r>
              <a:rPr lang="ko-KR" altLang="en-US" sz="1600" dirty="0"/>
              <a:t>영어</a:t>
            </a:r>
            <a:r>
              <a:rPr lang="en-US" altLang="ko-KR" sz="1600" dirty="0"/>
              <a:t>', '</a:t>
            </a:r>
            <a:r>
              <a:rPr lang="ko-KR" altLang="en-US" sz="1600" dirty="0"/>
              <a:t>수학</a:t>
            </a:r>
            <a:r>
              <a:rPr lang="en-US" altLang="ko-KR" sz="1600" dirty="0"/>
              <a:t>'], '</a:t>
            </a:r>
            <a:r>
              <a:rPr lang="ko-KR" altLang="en-US" sz="1600" dirty="0"/>
              <a:t>강동원</a:t>
            </a:r>
            <a:r>
              <a:rPr lang="en-US" altLang="ko-KR" sz="1600" dirty="0"/>
              <a:t>':'</a:t>
            </a:r>
            <a:r>
              <a:rPr lang="ko-KR" altLang="en-US" sz="1600" dirty="0"/>
              <a:t>영어</a:t>
            </a:r>
            <a:r>
              <a:rPr lang="en-US" altLang="ko-KR" sz="1600" dirty="0"/>
              <a:t>', '</a:t>
            </a:r>
            <a:r>
              <a:rPr lang="ko-KR" altLang="en-US" sz="1600" dirty="0" err="1"/>
              <a:t>정필수</a:t>
            </a:r>
            <a:r>
              <a:rPr lang="en-US" altLang="ko-KR" sz="1600" dirty="0"/>
              <a:t>':['</a:t>
            </a:r>
            <a:r>
              <a:rPr lang="ko-KR" altLang="en-US" sz="1600" dirty="0"/>
              <a:t>사회</a:t>
            </a:r>
            <a:r>
              <a:rPr lang="en-US" altLang="ko-KR" sz="1600" dirty="0"/>
              <a:t>', '</a:t>
            </a:r>
            <a:r>
              <a:rPr lang="ko-KR" altLang="en-US" sz="1600" dirty="0"/>
              <a:t>역사</a:t>
            </a:r>
            <a:r>
              <a:rPr lang="en-US" altLang="ko-KR" sz="1600" dirty="0"/>
              <a:t>'], '</a:t>
            </a:r>
            <a:r>
              <a:rPr lang="ko-KR" altLang="en-US" sz="1600" dirty="0"/>
              <a:t>박희수</a:t>
            </a:r>
            <a:r>
              <a:rPr lang="en-US" altLang="ko-KR" sz="1600" dirty="0"/>
              <a:t>':'</a:t>
            </a:r>
            <a:r>
              <a:rPr lang="ko-KR" altLang="en-US" sz="1600" dirty="0"/>
              <a:t>국어</a:t>
            </a:r>
            <a:r>
              <a:rPr lang="en-US" altLang="ko-KR" sz="1600" dirty="0"/>
              <a:t>', '</a:t>
            </a:r>
            <a:r>
              <a:rPr lang="ko-KR" altLang="en-US" sz="1600" dirty="0"/>
              <a:t>이승철</a:t>
            </a:r>
            <a:r>
              <a:rPr lang="en-US" altLang="ko-KR" sz="1600" dirty="0"/>
              <a:t>':['</a:t>
            </a:r>
            <a:r>
              <a:rPr lang="ko-KR" altLang="en-US" sz="1600" dirty="0"/>
              <a:t>수학</a:t>
            </a:r>
            <a:r>
              <a:rPr lang="en-US" altLang="ko-KR" sz="1600" dirty="0"/>
              <a:t>', '</a:t>
            </a:r>
            <a:r>
              <a:rPr lang="ko-KR" altLang="en-US" sz="1600" dirty="0"/>
              <a:t>과학</a:t>
            </a:r>
            <a:r>
              <a:rPr lang="en-US" altLang="ko-KR" sz="1600" dirty="0"/>
              <a:t>']}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teacher = []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for key in </a:t>
            </a:r>
            <a:r>
              <a:rPr lang="en-US" altLang="ko-KR" sz="1600" dirty="0" err="1">
                <a:solidFill>
                  <a:srgbClr val="C00000"/>
                </a:solidFill>
              </a:rPr>
              <a:t>Subjects.keys</a:t>
            </a:r>
            <a:r>
              <a:rPr lang="en-US" altLang="ko-KR" sz="1600" dirty="0">
                <a:solidFill>
                  <a:srgbClr val="C00000"/>
                </a:solidFill>
              </a:rPr>
              <a:t>():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if sub in Subjects[key]: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teacher.append</a:t>
            </a:r>
            <a:r>
              <a:rPr lang="en-US" altLang="ko-KR" sz="1600" dirty="0">
                <a:solidFill>
                  <a:srgbClr val="C00000"/>
                </a:solidFill>
              </a:rPr>
              <a:t>(key)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teacher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sub = input('</a:t>
            </a:r>
            <a:r>
              <a:rPr lang="ko-KR" altLang="en-US" sz="1600" dirty="0"/>
              <a:t>과목을 입력하시오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find_teacher</a:t>
            </a:r>
            <a:r>
              <a:rPr lang="en-US" altLang="ko-KR" sz="1600" dirty="0"/>
              <a:t>(sub))</a:t>
            </a:r>
          </a:p>
          <a:p>
            <a:endParaRPr lang="en-US" altLang="ko-KR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02" y="4025251"/>
            <a:ext cx="4502166" cy="25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2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2,3</a:t>
            </a:r>
            <a:r>
              <a:rPr lang="ko-KR" altLang="en-US" dirty="0"/>
              <a:t>번을</a:t>
            </a:r>
            <a:r>
              <a:rPr lang="en-US" altLang="ko-KR" dirty="0"/>
              <a:t> </a:t>
            </a:r>
            <a:r>
              <a:rPr lang="ko-KR" altLang="en-US" dirty="0"/>
              <a:t>입력한 코드와 </a:t>
            </a:r>
            <a:endParaRPr lang="en-US" altLang="ko-KR" dirty="0"/>
          </a:p>
          <a:p>
            <a:r>
              <a:rPr lang="ko-KR" altLang="en-US" dirty="0"/>
              <a:t>실행 결과를 </a:t>
            </a:r>
            <a:r>
              <a:rPr lang="ko-KR" altLang="en-US" dirty="0" err="1"/>
              <a:t>캡쳐하여</a:t>
            </a:r>
            <a:r>
              <a:rPr lang="ko-KR" altLang="en-US" dirty="0"/>
              <a:t> 게시판에 </a:t>
            </a:r>
            <a:r>
              <a:rPr lang="ko-KR" altLang="en-US" dirty="0" err="1"/>
              <a:t>올리시오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56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딕셔너리에서 사용하는 메소드 활용하기</a:t>
            </a:r>
            <a:endParaRPr lang="en-US" altLang="ko-KR" dirty="0"/>
          </a:p>
          <a:p>
            <a:pPr lvl="1"/>
            <a:r>
              <a:rPr lang="en-US" altLang="ko-KR" dirty="0"/>
              <a:t>.pop(), .values(), .update(), </a:t>
            </a:r>
            <a:r>
              <a:rPr lang="en-US" altLang="ko-KR" dirty="0" err="1"/>
              <a:t>dict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딕셔너리에서 여러 개의 값을 지정하고 활용하기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는 하나이지만</a:t>
            </a:r>
            <a:r>
              <a:rPr lang="en-US" altLang="ko-KR" dirty="0"/>
              <a:t>,</a:t>
            </a:r>
            <a:r>
              <a:rPr lang="ko-KR" altLang="en-US" dirty="0"/>
              <a:t> 해당 값을 리스트로 구성하여 저장하는 사전형</a:t>
            </a:r>
            <a:endParaRPr lang="en-US" altLang="ko-KR" dirty="0"/>
          </a:p>
          <a:p>
            <a:r>
              <a:rPr lang="ko-KR" altLang="en-US" dirty="0"/>
              <a:t>리스트로</a:t>
            </a:r>
            <a:r>
              <a:rPr lang="en-US" altLang="ko-KR" dirty="0"/>
              <a:t> </a:t>
            </a:r>
            <a:r>
              <a:rPr lang="ko-KR" altLang="en-US" dirty="0"/>
              <a:t>구성된 딕셔너리를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538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_03 </a:t>
            </a:r>
            <a:r>
              <a:rPr lang="ko-KR" altLang="en-US" dirty="0" err="1"/>
              <a:t>리스트튜플딕셔너리</a:t>
            </a:r>
            <a:r>
              <a:rPr lang="ko-KR" altLang="en-US" dirty="0"/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248693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딕셔너리에서 사용하는 메소드 활용하기</a:t>
            </a:r>
            <a:endParaRPr lang="en-US" altLang="ko-KR" dirty="0"/>
          </a:p>
          <a:p>
            <a:r>
              <a:rPr lang="ko-KR" altLang="en-US" dirty="0"/>
              <a:t>딕셔너리에서 여러 개의 값을 지정하고 활용하기</a:t>
            </a:r>
            <a:endParaRPr lang="en-US" altLang="ko-KR" dirty="0"/>
          </a:p>
          <a:p>
            <a:r>
              <a:rPr lang="ko-KR" altLang="en-US" dirty="0"/>
              <a:t>리스트로</a:t>
            </a:r>
            <a:r>
              <a:rPr lang="en-US" altLang="ko-KR" dirty="0"/>
              <a:t> </a:t>
            </a:r>
            <a:r>
              <a:rPr lang="ko-KR" altLang="en-US" dirty="0"/>
              <a:t>구성된 딕셔너리를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025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95300" y="1863725"/>
          <a:ext cx="8153400" cy="46716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77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75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d.items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을</a:t>
                      </a:r>
                      <a:r>
                        <a:rPr lang="en-US" altLang="ko-KR" sz="1600" dirty="0"/>
                        <a:t> index-</a:t>
                      </a:r>
                      <a:r>
                        <a:rPr lang="ko-KR" altLang="en-US" sz="1600" dirty="0"/>
                        <a:t>값 형식의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튜플로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구성된 리스트로 생성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d.get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d[k] </a:t>
                      </a:r>
                      <a:r>
                        <a:rPr lang="ko-KR" altLang="en-US" sz="1600" dirty="0"/>
                        <a:t>와 같은 결과로 </a:t>
                      </a:r>
                      <a:r>
                        <a:rPr lang="en-US" altLang="ko-KR" sz="1600" dirty="0"/>
                        <a:t>index k</a:t>
                      </a:r>
                      <a:r>
                        <a:rPr lang="ko-KR" altLang="en-US" sz="1600" dirty="0"/>
                        <a:t>에 해당하는 값을 보여준다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d.keys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</a:t>
                      </a:r>
                      <a:r>
                        <a:rPr lang="ko-KR" altLang="en-US" sz="1600" dirty="0"/>
                        <a:t>값만 찾아서 보여준다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d.pop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 k</a:t>
                      </a:r>
                      <a:r>
                        <a:rPr lang="ko-KR" altLang="en-US" sz="1600" dirty="0"/>
                        <a:t>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아이템을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삭제한다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d.values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</a:t>
                      </a:r>
                      <a:r>
                        <a:rPr lang="ko-KR" altLang="en-US" sz="1600" dirty="0"/>
                        <a:t>값을 제외하고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값들만 찾아서 보여준다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d.update</a:t>
                      </a:r>
                      <a:r>
                        <a:rPr lang="en-US" altLang="ko-KR" dirty="0"/>
                        <a:t>(d2)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의 모든 저장된 내용에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d2</a:t>
                      </a:r>
                      <a:r>
                        <a:rPr lang="ko-KR" altLang="en-US" sz="1600" dirty="0"/>
                        <a:t>의 내용이 추가된다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8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dict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listname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index-</a:t>
                      </a:r>
                      <a:r>
                        <a:rPr lang="ko-KR" altLang="en-US" sz="1600" dirty="0"/>
                        <a:t>값 형식의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튜플로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구성된 리스트를 </a:t>
                      </a:r>
                      <a:r>
                        <a:rPr lang="en-US" altLang="ko-KR" sz="1600" dirty="0"/>
                        <a:t>dictionary</a:t>
                      </a:r>
                      <a:r>
                        <a:rPr lang="ko-KR" altLang="en-US" sz="1600" dirty="0"/>
                        <a:t>로 변환한다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d.items</a:t>
                      </a:r>
                      <a:r>
                        <a:rPr lang="ko-KR" altLang="en-US" sz="1600" dirty="0"/>
                        <a:t>와 반대의 기능을 수행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4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Methods, pop(k), values()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.pop(k)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.values()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98619" y="2488343"/>
            <a:ext cx="6324157" cy="383201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82462" y="2564786"/>
            <a:ext cx="605752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={'one':'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', '</a:t>
            </a:r>
            <a:r>
              <a:rPr lang="en-US" altLang="ko-KR" sz="1600" dirty="0" err="1"/>
              <a:t>two':'dos</a:t>
            </a:r>
            <a:r>
              <a:rPr lang="en-US" altLang="ko-KR" sz="1600" dirty="0"/>
              <a:t>', 'three':'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'}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C00000"/>
                </a:solidFill>
              </a:rPr>
              <a:t>sp.get</a:t>
            </a:r>
            <a:r>
              <a:rPr lang="en-US" altLang="ko-KR" sz="1600" dirty="0">
                <a:solidFill>
                  <a:srgbClr val="C00000"/>
                </a:solidFill>
              </a:rPr>
              <a:t>('two')</a:t>
            </a:r>
          </a:p>
          <a:p>
            <a:r>
              <a:rPr lang="en-US" altLang="ko-KR" sz="1600" dirty="0" smtClean="0"/>
              <a:t>'dos</a:t>
            </a:r>
            <a:r>
              <a:rPr lang="en-US" altLang="ko-KR" sz="1600" dirty="0"/>
              <a:t>'</a:t>
            </a:r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['one'] </a:t>
            </a:r>
          </a:p>
          <a:p>
            <a:r>
              <a:rPr lang="en-US" altLang="ko-KR" sz="1600" dirty="0"/>
              <a:t>'</a:t>
            </a:r>
            <a:r>
              <a:rPr lang="en-US" altLang="ko-KR" sz="1600" dirty="0" err="1" smtClean="0"/>
              <a:t>uno</a:t>
            </a:r>
            <a:r>
              <a:rPr lang="en-US" altLang="ko-KR" sz="1600" dirty="0"/>
              <a:t>'</a:t>
            </a:r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C00000"/>
                </a:solidFill>
              </a:rPr>
              <a:t>sp.keys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 err="1"/>
              <a:t>dict_keys</a:t>
            </a:r>
            <a:r>
              <a:rPr lang="en-US" altLang="ko-KR" sz="1600" dirty="0"/>
              <a:t>(['one', 'two', 'three'])   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C00000"/>
                </a:solidFill>
              </a:rPr>
              <a:t>sp.pop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</a:rPr>
              <a:t>'</a:t>
            </a:r>
            <a:r>
              <a:rPr lang="en-US" altLang="ko-KR" sz="1600" dirty="0" smtClean="0">
                <a:solidFill>
                  <a:srgbClr val="C00000"/>
                </a:solidFill>
              </a:rPr>
              <a:t>one</a:t>
            </a:r>
            <a:r>
              <a:rPr lang="en-US" altLang="ko-KR" sz="1600" dirty="0">
                <a:solidFill>
                  <a:srgbClr val="C00000"/>
                </a:solidFill>
              </a:rPr>
              <a:t>'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/>
              <a:t>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</a:t>
            </a:r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r>
              <a:rPr lang="en-US" altLang="ko-KR" sz="1600" dirty="0"/>
              <a:t>{'two': 'dos', 'three': 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'}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C00000"/>
                </a:solidFill>
              </a:rPr>
              <a:t>sp.values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 err="1"/>
              <a:t>dict_values</a:t>
            </a:r>
            <a:r>
              <a:rPr lang="en-US" altLang="ko-KR" sz="1600" dirty="0"/>
              <a:t>(['</a:t>
            </a:r>
            <a:r>
              <a:rPr lang="en-US" altLang="ko-KR" sz="1600" dirty="0" smtClean="0"/>
              <a:t>dos</a:t>
            </a:r>
            <a:r>
              <a:rPr lang="en-US" altLang="ko-KR" sz="1600" dirty="0"/>
              <a:t>',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'])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749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Methods, update(d2)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딕셔너리의</a:t>
            </a:r>
            <a:r>
              <a:rPr lang="ko-KR" altLang="en-US" dirty="0"/>
              <a:t> 내용을 추가한다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02584" y="2530039"/>
            <a:ext cx="8362016" cy="364692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434" y="2850239"/>
            <a:ext cx="813883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={'one':'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', '</a:t>
            </a:r>
            <a:r>
              <a:rPr lang="en-US" altLang="ko-KR" sz="1600" dirty="0" err="1"/>
              <a:t>two':'dos</a:t>
            </a:r>
            <a:r>
              <a:rPr lang="en-US" altLang="ko-KR" sz="1600" dirty="0"/>
              <a:t>', 'three':'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'}</a:t>
            </a:r>
          </a:p>
          <a:p>
            <a:r>
              <a:rPr lang="en-US" altLang="ko-KR" sz="1600" dirty="0"/>
              <a:t>&gt;&gt;&gt; birthdate={'</a:t>
            </a:r>
            <a:r>
              <a:rPr lang="en-US" altLang="ko-KR" sz="1600" dirty="0" err="1"/>
              <a:t>kmkim</a:t>
            </a:r>
            <a:r>
              <a:rPr lang="en-US" altLang="ko-KR" sz="1600" dirty="0"/>
              <a:t>': 224, '</a:t>
            </a:r>
            <a:r>
              <a:rPr lang="en-US" altLang="ko-KR" sz="1600" dirty="0" err="1"/>
              <a:t>sjkang</a:t>
            </a:r>
            <a:r>
              <a:rPr lang="en-US" altLang="ko-KR" sz="1600" dirty="0"/>
              <a:t>': 512, '</a:t>
            </a:r>
            <a:r>
              <a:rPr lang="en-US" altLang="ko-KR" sz="1600" dirty="0" err="1"/>
              <a:t>kdhong</a:t>
            </a:r>
            <a:r>
              <a:rPr lang="en-US" altLang="ko-KR" sz="1600" dirty="0"/>
              <a:t>': 1212, '</a:t>
            </a:r>
            <a:r>
              <a:rPr lang="en-US" altLang="ko-KR" sz="1600" dirty="0" err="1"/>
              <a:t>ychoi</a:t>
            </a:r>
            <a:r>
              <a:rPr lang="en-US" altLang="ko-KR" sz="1600" dirty="0"/>
              <a:t>': 409, '</a:t>
            </a:r>
            <a:r>
              <a:rPr lang="en-US" altLang="ko-KR" sz="1600" dirty="0" err="1"/>
              <a:t>hjkim</a:t>
            </a:r>
            <a:r>
              <a:rPr lang="en-US" altLang="ko-KR" sz="1600" dirty="0"/>
              <a:t>': 1103}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C00000"/>
                </a:solidFill>
              </a:rPr>
              <a:t>sp.update</a:t>
            </a:r>
            <a:r>
              <a:rPr lang="en-US" altLang="ko-KR" sz="1600" dirty="0">
                <a:solidFill>
                  <a:srgbClr val="C00000"/>
                </a:solidFill>
              </a:rPr>
              <a:t>(birthdate) 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r>
              <a:rPr lang="en-US" altLang="ko-KR" sz="1600" dirty="0"/>
              <a:t>{'one': 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', 'two': 'dos', 'three': 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', '</a:t>
            </a:r>
            <a:r>
              <a:rPr lang="en-US" altLang="ko-KR" sz="1600" dirty="0" err="1"/>
              <a:t>kmkim</a:t>
            </a:r>
            <a:r>
              <a:rPr lang="en-US" altLang="ko-KR" sz="1600" dirty="0"/>
              <a:t>': 224, '</a:t>
            </a:r>
            <a:r>
              <a:rPr lang="en-US" altLang="ko-KR" sz="1600" dirty="0" err="1"/>
              <a:t>sjkang</a:t>
            </a:r>
            <a:r>
              <a:rPr lang="en-US" altLang="ko-KR" sz="1600" dirty="0"/>
              <a:t>': 512, '</a:t>
            </a:r>
            <a:r>
              <a:rPr lang="en-US" altLang="ko-KR" sz="1600" dirty="0" err="1"/>
              <a:t>kdhong</a:t>
            </a:r>
            <a:r>
              <a:rPr lang="en-US" altLang="ko-KR" sz="1600" dirty="0"/>
              <a:t>': 1212, '</a:t>
            </a:r>
            <a:r>
              <a:rPr lang="en-US" altLang="ko-KR" sz="1600" dirty="0" err="1"/>
              <a:t>ychoi</a:t>
            </a:r>
            <a:r>
              <a:rPr lang="en-US" altLang="ko-KR" sz="1600" dirty="0"/>
              <a:t>': 409, '</a:t>
            </a:r>
            <a:r>
              <a:rPr lang="en-US" altLang="ko-KR" sz="1600" dirty="0" err="1"/>
              <a:t>hjkim</a:t>
            </a:r>
            <a:r>
              <a:rPr lang="en-US" altLang="ko-KR" sz="1600" dirty="0"/>
              <a:t>': 1103}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birthdate</a:t>
            </a:r>
          </a:p>
          <a:p>
            <a:r>
              <a:rPr lang="en-US" altLang="ko-KR" sz="1600" dirty="0"/>
              <a:t>{'</a:t>
            </a:r>
            <a:r>
              <a:rPr lang="en-US" altLang="ko-KR" sz="1600" dirty="0" err="1"/>
              <a:t>kmkim</a:t>
            </a:r>
            <a:r>
              <a:rPr lang="en-US" altLang="ko-KR" sz="1600" dirty="0"/>
              <a:t>': 224, '</a:t>
            </a:r>
            <a:r>
              <a:rPr lang="en-US" altLang="ko-KR" sz="1600" dirty="0" err="1"/>
              <a:t>sjkang</a:t>
            </a:r>
            <a:r>
              <a:rPr lang="en-US" altLang="ko-KR" sz="1600" dirty="0"/>
              <a:t>': 512, '</a:t>
            </a:r>
            <a:r>
              <a:rPr lang="en-US" altLang="ko-KR" sz="1600" dirty="0" err="1"/>
              <a:t>kdhong</a:t>
            </a:r>
            <a:r>
              <a:rPr lang="en-US" altLang="ko-KR" sz="1600" dirty="0"/>
              <a:t>': 1212, '</a:t>
            </a:r>
            <a:r>
              <a:rPr lang="en-US" altLang="ko-KR" sz="1600" dirty="0" err="1"/>
              <a:t>ychoi</a:t>
            </a:r>
            <a:r>
              <a:rPr lang="en-US" altLang="ko-KR" sz="1600" dirty="0"/>
              <a:t>': 409, '</a:t>
            </a:r>
            <a:r>
              <a:rPr lang="en-US" altLang="ko-KR" sz="1600" dirty="0" err="1"/>
              <a:t>hjkim</a:t>
            </a:r>
            <a:r>
              <a:rPr lang="en-US" altLang="ko-KR" sz="1600" dirty="0"/>
              <a:t>': 1103}</a:t>
            </a:r>
          </a:p>
        </p:txBody>
      </p:sp>
    </p:spTree>
    <p:extLst>
      <p:ext uri="{BB962C8B-B14F-4D97-AF65-F5344CB8AC3E}">
        <p14:creationId xmlns:p14="http://schemas.microsoft.com/office/powerpoint/2010/main" val="346552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Methods, dict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index-</a:t>
            </a:r>
            <a:r>
              <a:rPr lang="ko-KR" altLang="en-US" dirty="0"/>
              <a:t>값 형식의</a:t>
            </a:r>
            <a:r>
              <a:rPr lang="en-US" altLang="ko-KR" dirty="0"/>
              <a:t> </a:t>
            </a:r>
            <a:r>
              <a:rPr lang="ko-KR" altLang="en-US" dirty="0" err="1"/>
              <a:t>튜플로</a:t>
            </a:r>
            <a:r>
              <a:rPr lang="en-US" altLang="ko-KR" dirty="0"/>
              <a:t> </a:t>
            </a:r>
            <a:r>
              <a:rPr lang="ko-KR" altLang="en-US" dirty="0"/>
              <a:t>구성된 리스트를 </a:t>
            </a:r>
            <a:r>
              <a:rPr lang="en-US" altLang="ko-KR" dirty="0"/>
              <a:t>dictionary</a:t>
            </a:r>
            <a:r>
              <a:rPr lang="ko-KR" altLang="en-US" dirty="0"/>
              <a:t>로 변환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399833" y="3202267"/>
            <a:ext cx="6152035" cy="320221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83676" y="3371843"/>
            <a:ext cx="60575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구성된 리스트를 </a:t>
            </a:r>
            <a:r>
              <a:rPr lang="ko-KR" altLang="en-US" sz="1600" dirty="0" err="1"/>
              <a:t>딕셔너리로</a:t>
            </a:r>
            <a:r>
              <a:rPr lang="ko-KR" altLang="en-US" sz="1600" dirty="0"/>
              <a:t> 바꾸는 </a:t>
            </a:r>
            <a:r>
              <a:rPr lang="en-US" altLang="ko-KR" sz="1600" dirty="0" err="1"/>
              <a:t>dict</a:t>
            </a:r>
            <a:endParaRPr lang="en-US" altLang="ko-KR" sz="1600" dirty="0"/>
          </a:p>
          <a:p>
            <a:r>
              <a:rPr lang="fr-FR" altLang="ko-KR" sz="1600" dirty="0"/>
              <a:t>&gt;&gt;&gt; t = [('a', 0), ('c', 2), ('b', 1)]</a:t>
            </a:r>
          </a:p>
          <a:p>
            <a:r>
              <a:rPr lang="en-US" altLang="ko-KR" sz="1600" dirty="0"/>
              <a:t>&gt;&gt;&gt; d = </a:t>
            </a:r>
            <a:r>
              <a:rPr lang="en-US" altLang="ko-KR" sz="1600" dirty="0" err="1">
                <a:solidFill>
                  <a:srgbClr val="C00000"/>
                </a:solidFill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</a:rPr>
              <a:t>(t)</a:t>
            </a:r>
          </a:p>
          <a:p>
            <a:r>
              <a:rPr lang="en-US" altLang="ko-KR" sz="1600" dirty="0"/>
              <a:t>&gt;&gt;&gt; d</a:t>
            </a:r>
          </a:p>
          <a:p>
            <a:r>
              <a:rPr lang="en-US" altLang="ko-KR" sz="1600" dirty="0"/>
              <a:t>{'a': 0, 'c': 2, 'b': 1}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d = </a:t>
            </a:r>
            <a:r>
              <a:rPr lang="en-US" altLang="ko-KR" sz="1600" dirty="0" err="1">
                <a:solidFill>
                  <a:srgbClr val="C00000"/>
                </a:solidFill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</a:rPr>
              <a:t>(zip('</a:t>
            </a:r>
            <a:r>
              <a:rPr lang="en-US" altLang="ko-KR" sz="1600" dirty="0" err="1">
                <a:solidFill>
                  <a:srgbClr val="C00000"/>
                </a:solidFill>
              </a:rPr>
              <a:t>abc</a:t>
            </a:r>
            <a:r>
              <a:rPr lang="en-US" altLang="ko-KR" sz="1600" dirty="0">
                <a:solidFill>
                  <a:srgbClr val="C00000"/>
                </a:solidFill>
              </a:rPr>
              <a:t>', range(3)))</a:t>
            </a:r>
          </a:p>
          <a:p>
            <a:r>
              <a:rPr lang="en-US" altLang="ko-KR" sz="1600" dirty="0"/>
              <a:t>&gt;&gt;&gt; d</a:t>
            </a:r>
          </a:p>
          <a:p>
            <a:r>
              <a:rPr lang="en-US" altLang="ko-KR" sz="1600" dirty="0"/>
              <a:t>{'a': 0, 'b': 1, 'c': 2} </a:t>
            </a:r>
          </a:p>
        </p:txBody>
      </p:sp>
    </p:spTree>
    <p:extLst>
      <p:ext uri="{BB962C8B-B14F-4D97-AF65-F5344CB8AC3E}">
        <p14:creationId xmlns:p14="http://schemas.microsoft.com/office/powerpoint/2010/main" val="78213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</a:t>
            </a:r>
            <a:r>
              <a:rPr lang="ko-KR" altLang="en-US"/>
              <a:t>다수 값 정의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는 하나이지만</a:t>
            </a:r>
            <a:r>
              <a:rPr lang="en-US" altLang="ko-KR" dirty="0"/>
              <a:t>, </a:t>
            </a:r>
            <a:r>
              <a:rPr lang="ko-KR" altLang="en-US" dirty="0"/>
              <a:t>해당하는 값을 리스트로 구성하여 저장되는 사전형 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30531" y="2742143"/>
            <a:ext cx="7100102" cy="356975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9406" y="2903253"/>
            <a:ext cx="66254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/>
              <a:t>&gt;&gt;&gt; sp={'one':['uno', 1], 'two':['dos',2], 'three':['tres',3]}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['one']</a:t>
            </a:r>
          </a:p>
          <a:p>
            <a:r>
              <a:rPr lang="en-US" altLang="ko-KR" sz="1600" dirty="0"/>
              <a:t>['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', 1]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sp.values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dict_values</a:t>
            </a:r>
            <a:r>
              <a:rPr lang="en-US" altLang="ko-KR" sz="1600" dirty="0"/>
              <a:t>([['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', 1], ['dos', 2], ['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', 3]])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sp.keys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dict_keys</a:t>
            </a:r>
            <a:r>
              <a:rPr lang="en-US" altLang="ko-KR" sz="1600" dirty="0"/>
              <a:t>(['one', 'two', 'three'])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endParaRPr lang="en-US" altLang="ko-KR" sz="1600" dirty="0"/>
          </a:p>
          <a:p>
            <a:r>
              <a:rPr lang="en-US" altLang="ko-KR" sz="1600" dirty="0"/>
              <a:t>{'one': ['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', 1], 'two': ['dos', 2], 'three': ['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', 3]}</a:t>
            </a:r>
          </a:p>
        </p:txBody>
      </p:sp>
    </p:spTree>
    <p:extLst>
      <p:ext uri="{BB962C8B-B14F-4D97-AF65-F5344CB8AC3E}">
        <p14:creationId xmlns:p14="http://schemas.microsoft.com/office/powerpoint/2010/main" val="424093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친구 이름과 전화번호로 구성된 </a:t>
            </a:r>
            <a:r>
              <a:rPr lang="ko-KR" altLang="en-US" dirty="0" err="1"/>
              <a:t>사전형</a:t>
            </a:r>
            <a:r>
              <a:rPr lang="ko-KR" altLang="en-US" dirty="0"/>
              <a:t> </a:t>
            </a:r>
            <a:r>
              <a:rPr lang="en-US" altLang="ko-KR" dirty="0"/>
              <a:t>phone</a:t>
            </a:r>
            <a:r>
              <a:rPr lang="ko-KR" altLang="en-US" dirty="0"/>
              <a:t>을 구성한다</a:t>
            </a:r>
            <a:endParaRPr lang="en-US" altLang="ko-KR" dirty="0"/>
          </a:p>
          <a:p>
            <a:r>
              <a:rPr lang="ko-KR" altLang="en-US" dirty="0"/>
              <a:t>아이템 추가로 </a:t>
            </a:r>
            <a:r>
              <a:rPr lang="en-US" altLang="ko-KR" dirty="0"/>
              <a:t>5</a:t>
            </a:r>
            <a:r>
              <a:rPr lang="ko-KR" altLang="en-US" dirty="0"/>
              <a:t>명의 자료를 입력</a:t>
            </a:r>
            <a:r>
              <a:rPr lang="en-US" altLang="ko-KR" dirty="0"/>
              <a:t>, </a:t>
            </a:r>
            <a:r>
              <a:rPr lang="ko-KR" altLang="en-US" dirty="0"/>
              <a:t>이 때 입력은 함수로 구성한다</a:t>
            </a:r>
            <a:endParaRPr lang="en-US" altLang="ko-KR" dirty="0"/>
          </a:p>
          <a:p>
            <a:r>
              <a:rPr lang="ko-KR" altLang="en-US" dirty="0"/>
              <a:t>입력된 자료의 </a:t>
            </a:r>
            <a:r>
              <a:rPr lang="en-US" altLang="ko-KR" dirty="0"/>
              <a:t>index</a:t>
            </a:r>
            <a:r>
              <a:rPr lang="ko-KR" altLang="en-US" dirty="0"/>
              <a:t>만 모두 출력한다</a:t>
            </a:r>
            <a:endParaRPr lang="en-US" altLang="ko-KR" dirty="0"/>
          </a:p>
          <a:p>
            <a:r>
              <a:rPr lang="ko-KR" altLang="en-US" dirty="0"/>
              <a:t>입력된 자료의 값들만 모두 출력한다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6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93486" y="1519603"/>
            <a:ext cx="5597723" cy="43888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0555" y="1811622"/>
            <a:ext cx="496358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phone = {}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add_phonenumber</a:t>
            </a:r>
            <a:r>
              <a:rPr lang="en-US" altLang="ko-KR" sz="1600" dirty="0"/>
              <a:t>(n):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range(n):</a:t>
            </a:r>
          </a:p>
          <a:p>
            <a:r>
              <a:rPr lang="en-US" altLang="ko-KR" sz="1600" dirty="0"/>
              <a:t>        print(i+1)</a:t>
            </a:r>
          </a:p>
          <a:p>
            <a:r>
              <a:rPr lang="en-US" altLang="ko-KR" sz="1600" dirty="0"/>
              <a:t>        index = input('</a:t>
            </a:r>
            <a:r>
              <a:rPr lang="ko-KR" altLang="en-US" sz="1600" dirty="0"/>
              <a:t>이름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phonenumber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: '))</a:t>
            </a:r>
          </a:p>
          <a:p>
            <a:r>
              <a:rPr lang="en-US" altLang="ko-KR" sz="1600" dirty="0"/>
              <a:t>        phone[index] = </a:t>
            </a:r>
            <a:r>
              <a:rPr lang="en-US" altLang="ko-KR" sz="1600" dirty="0" err="1"/>
              <a:t>phonenumber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add_phonenumber</a:t>
            </a:r>
            <a:r>
              <a:rPr lang="en-US" altLang="ko-KR" sz="1600" dirty="0"/>
              <a:t>(5)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</a:rPr>
              <a:t>phone.keys</a:t>
            </a:r>
            <a:r>
              <a:rPr lang="en-US" altLang="ko-KR" sz="1600" dirty="0">
                <a:solidFill>
                  <a:srgbClr val="C00000"/>
                </a:solidFill>
              </a:rPr>
              <a:t>())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</a:rPr>
              <a:t>phone.values</a:t>
            </a:r>
            <a:r>
              <a:rPr lang="en-US" altLang="ko-KR" sz="1600" dirty="0">
                <a:solidFill>
                  <a:srgbClr val="C00000"/>
                </a:solidFill>
              </a:rPr>
              <a:t>())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48" y="3976626"/>
            <a:ext cx="5390902" cy="28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4523</TotalTime>
  <Words>885</Words>
  <Application>Microsoft Office PowerPoint</Application>
  <PresentationFormat>화면 슬라이드 쇼(4:3)</PresentationFormat>
  <Paragraphs>154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리스트튜플딕셔너리활용 10주차_03</vt:lpstr>
      <vt:lpstr>학습목표</vt:lpstr>
      <vt:lpstr>Dictionary Method</vt:lpstr>
      <vt:lpstr>Dictionary Methods, pop(k), values()</vt:lpstr>
      <vt:lpstr>Dictionary Methods, update(d2)</vt:lpstr>
      <vt:lpstr>Dictionary Methods, dict</vt:lpstr>
      <vt:lpstr>Dictionary 다수 값 정의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숙제</vt:lpstr>
      <vt:lpstr>강의 요약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박욱현</dc:creator>
  <cp:lastModifiedBy>Humaninus</cp:lastModifiedBy>
  <cp:revision>374</cp:revision>
  <dcterms:created xsi:type="dcterms:W3CDTF">2015-11-07T02:06:58Z</dcterms:created>
  <dcterms:modified xsi:type="dcterms:W3CDTF">2020-02-26T06:12:22Z</dcterms:modified>
</cp:coreProperties>
</file>