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6" r:id="rId3"/>
    <p:sldId id="351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8" r:id="rId13"/>
    <p:sldId id="377" r:id="rId14"/>
    <p:sldId id="364" r:id="rId15"/>
    <p:sldId id="372" r:id="rId16"/>
    <p:sldId id="376" r:id="rId17"/>
    <p:sldId id="342" r:id="rId18"/>
    <p:sldId id="378" r:id="rId19"/>
    <p:sldId id="371" r:id="rId20"/>
    <p:sldId id="365" r:id="rId21"/>
    <p:sldId id="341" r:id="rId22"/>
    <p:sldId id="344" r:id="rId23"/>
    <p:sldId id="367" r:id="rId24"/>
    <p:sldId id="373" r:id="rId25"/>
    <p:sldId id="345" r:id="rId26"/>
    <p:sldId id="374" r:id="rId27"/>
    <p:sldId id="283" r:id="rId28"/>
    <p:sldId id="338" r:id="rId29"/>
    <p:sldId id="361" r:id="rId30"/>
    <p:sldId id="362" r:id="rId31"/>
    <p:sldId id="28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>
        <p:scale>
          <a:sx n="79" d="100"/>
          <a:sy n="79" d="100"/>
        </p:scale>
        <p:origin x="4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1BB0B-6FEB-47B7-9852-FD4F00507CB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57D5C-85CF-402F-A148-FFDDEB8B9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7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9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9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6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7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2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3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4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A539-D57D-42BB-91A2-68006C7299A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0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주 실시간 수업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000" dirty="0"/>
              <a:t>(11</a:t>
            </a:r>
            <a:r>
              <a:rPr lang="ko-KR" altLang="en-US" sz="4000" dirty="0"/>
              <a:t>주차 </a:t>
            </a:r>
            <a:r>
              <a:rPr lang="en-US" altLang="ko-KR" sz="4000" dirty="0"/>
              <a:t>review, 2</a:t>
            </a:r>
            <a:r>
              <a:rPr lang="ko-KR" altLang="en-US" sz="4000" dirty="0"/>
              <a:t>개 문제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김경미 </a:t>
            </a:r>
            <a:r>
              <a:rPr lang="en-US" altLang="ko-KR" dirty="0" smtClean="0"/>
              <a:t>kmkim@handong.edu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46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과 같은 딕셔너리를 사용한다</a:t>
            </a:r>
            <a:endParaRPr lang="en-US" altLang="ko-KR" dirty="0"/>
          </a:p>
          <a:p>
            <a:r>
              <a:rPr lang="ko-KR" altLang="en-US" dirty="0" err="1"/>
              <a:t>교사명과</a:t>
            </a:r>
            <a:r>
              <a:rPr lang="ko-KR" altLang="en-US" dirty="0"/>
              <a:t> 담당교과목명을 </a:t>
            </a:r>
            <a:r>
              <a:rPr lang="ko-KR" altLang="en-US" dirty="0" err="1"/>
              <a:t>사전형으로</a:t>
            </a:r>
            <a:r>
              <a:rPr lang="ko-KR" altLang="en-US" dirty="0"/>
              <a:t> 구성한다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김경미</a:t>
            </a:r>
            <a:r>
              <a:rPr lang="en-US" altLang="ko-KR" dirty="0"/>
              <a:t>’ ‘</a:t>
            </a:r>
            <a:r>
              <a:rPr lang="ko-KR" altLang="en-US" dirty="0"/>
              <a:t>수학</a:t>
            </a:r>
            <a:r>
              <a:rPr lang="en-US" altLang="ko-KR" dirty="0"/>
              <a:t>’, ’</a:t>
            </a:r>
            <a:r>
              <a:rPr lang="ko-KR" altLang="en-US" dirty="0"/>
              <a:t>과학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최영희</a:t>
            </a:r>
            <a:r>
              <a:rPr lang="en-US" altLang="ko-KR" dirty="0"/>
              <a:t>‘ ‘</a:t>
            </a:r>
            <a:r>
              <a:rPr lang="ko-KR" altLang="en-US" dirty="0"/>
              <a:t>영어</a:t>
            </a:r>
            <a:r>
              <a:rPr lang="en-US" altLang="ko-KR" dirty="0"/>
              <a:t>', ‘</a:t>
            </a:r>
            <a:r>
              <a:rPr lang="ko-KR" altLang="en-US" dirty="0"/>
              <a:t>수학</a:t>
            </a:r>
            <a:r>
              <a:rPr lang="en-US" altLang="ko-KR" dirty="0"/>
              <a:t>‘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강동원</a:t>
            </a:r>
            <a:r>
              <a:rPr lang="en-US" altLang="ko-KR" dirty="0"/>
              <a:t>’ ’</a:t>
            </a:r>
            <a:r>
              <a:rPr lang="ko-KR" altLang="en-US" dirty="0"/>
              <a:t>영어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 err="1"/>
              <a:t>정필수</a:t>
            </a:r>
            <a:r>
              <a:rPr lang="en-US" altLang="ko-KR" dirty="0"/>
              <a:t>’ ‘</a:t>
            </a:r>
            <a:r>
              <a:rPr lang="ko-KR" altLang="en-US" dirty="0"/>
              <a:t>사회</a:t>
            </a:r>
            <a:r>
              <a:rPr lang="en-US" altLang="ko-KR" dirty="0"/>
              <a:t>’, ‘</a:t>
            </a:r>
            <a:r>
              <a:rPr lang="ko-KR" altLang="en-US" dirty="0"/>
              <a:t>역사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박희수</a:t>
            </a:r>
            <a:r>
              <a:rPr lang="en-US" altLang="ko-KR" dirty="0"/>
              <a:t>’ ‘</a:t>
            </a:r>
            <a:r>
              <a:rPr lang="ko-KR" altLang="en-US" dirty="0"/>
              <a:t>국어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이승철</a:t>
            </a:r>
            <a:r>
              <a:rPr lang="en-US" altLang="ko-KR" dirty="0"/>
              <a:t>’  ‘</a:t>
            </a:r>
            <a:r>
              <a:rPr lang="ko-KR" altLang="en-US" dirty="0"/>
              <a:t>수학</a:t>
            </a:r>
            <a:r>
              <a:rPr lang="en-US" altLang="ko-KR" dirty="0"/>
              <a:t>’, ’</a:t>
            </a:r>
            <a:r>
              <a:rPr lang="ko-KR" altLang="en-US" dirty="0"/>
              <a:t>과학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담당교과목명을 입력하면 </a:t>
            </a:r>
            <a:r>
              <a:rPr lang="ko-KR" altLang="en-US" dirty="0" err="1"/>
              <a:t>교사명을</a:t>
            </a:r>
            <a:r>
              <a:rPr lang="ko-KR" altLang="en-US" dirty="0"/>
              <a:t> 출력한다</a:t>
            </a:r>
            <a:endParaRPr lang="en-US" altLang="ko-KR" dirty="0"/>
          </a:p>
          <a:p>
            <a:r>
              <a:rPr lang="ko-KR" altLang="en-US" dirty="0"/>
              <a:t>담당교과목을 </a:t>
            </a:r>
            <a:r>
              <a:rPr lang="ko-KR" altLang="en-US" dirty="0" err="1"/>
              <a:t>여러명의</a:t>
            </a:r>
            <a:r>
              <a:rPr lang="ko-KR" altLang="en-US" dirty="0"/>
              <a:t> 교사가 강의하는 경우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ko-KR" altLang="en-US" dirty="0" err="1"/>
              <a:t>교사명을</a:t>
            </a:r>
            <a:r>
              <a:rPr lang="ko-KR" altLang="en-US" dirty="0"/>
              <a:t> 다 출력한다</a:t>
            </a:r>
          </a:p>
        </p:txBody>
      </p:sp>
    </p:spTree>
    <p:extLst>
      <p:ext uri="{BB962C8B-B14F-4D97-AF65-F5344CB8AC3E}">
        <p14:creationId xmlns:p14="http://schemas.microsoft.com/office/powerpoint/2010/main" val="141060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 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751637" y="1779823"/>
            <a:ext cx="8739900" cy="402310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00789" y="1882489"/>
            <a:ext cx="85907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find_teacher</a:t>
            </a:r>
            <a:r>
              <a:rPr lang="en-US" altLang="ko-KR" sz="1600" dirty="0"/>
              <a:t>(sub):</a:t>
            </a:r>
          </a:p>
          <a:p>
            <a:r>
              <a:rPr lang="en-US" altLang="ko-KR" sz="1600" dirty="0"/>
              <a:t>    Subjects = </a:t>
            </a:r>
            <a:r>
              <a:rPr lang="en-US" altLang="ko-KR" dirty="0"/>
              <a:t>{'</a:t>
            </a:r>
            <a:r>
              <a:rPr lang="ko-KR" altLang="en-US" dirty="0"/>
              <a:t>김경미</a:t>
            </a:r>
            <a:r>
              <a:rPr lang="en-US" altLang="ko-KR" dirty="0"/>
              <a:t>':['</a:t>
            </a:r>
            <a:r>
              <a:rPr lang="ko-KR" altLang="en-US" dirty="0"/>
              <a:t>수학</a:t>
            </a:r>
            <a:r>
              <a:rPr lang="en-US" altLang="ko-KR" dirty="0"/>
              <a:t>','</a:t>
            </a:r>
            <a:r>
              <a:rPr lang="ko-KR" altLang="en-US" dirty="0"/>
              <a:t>과학</a:t>
            </a:r>
            <a:r>
              <a:rPr lang="en-US" altLang="ko-KR" dirty="0"/>
              <a:t>'],'</a:t>
            </a:r>
            <a:r>
              <a:rPr lang="ko-KR" altLang="en-US" dirty="0"/>
              <a:t>최영희</a:t>
            </a:r>
            <a:r>
              <a:rPr lang="en-US" altLang="ko-KR" dirty="0"/>
              <a:t>':['</a:t>
            </a:r>
            <a:r>
              <a:rPr lang="ko-KR" altLang="en-US" dirty="0"/>
              <a:t>영어</a:t>
            </a:r>
            <a:r>
              <a:rPr lang="en-US" altLang="ko-KR" dirty="0"/>
              <a:t>', '</a:t>
            </a:r>
            <a:r>
              <a:rPr lang="ko-KR" altLang="en-US" dirty="0"/>
              <a:t>수학</a:t>
            </a:r>
            <a:r>
              <a:rPr lang="en-US" altLang="ko-KR" dirty="0"/>
              <a:t>'], '</a:t>
            </a:r>
            <a:r>
              <a:rPr lang="ko-KR" altLang="en-US" dirty="0"/>
              <a:t>강동원</a:t>
            </a:r>
            <a:r>
              <a:rPr lang="en-US" altLang="ko-KR" dirty="0"/>
              <a:t>':'</a:t>
            </a:r>
            <a:r>
              <a:rPr lang="ko-KR" altLang="en-US" dirty="0"/>
              <a:t>영어</a:t>
            </a:r>
            <a:r>
              <a:rPr lang="en-US" altLang="ko-KR" dirty="0"/>
              <a:t>', '</a:t>
            </a:r>
            <a:r>
              <a:rPr lang="ko-KR" altLang="en-US" dirty="0" err="1"/>
              <a:t>정필수</a:t>
            </a:r>
            <a:r>
              <a:rPr lang="en-US" altLang="ko-KR" dirty="0"/>
              <a:t>':['</a:t>
            </a:r>
            <a:r>
              <a:rPr lang="ko-KR" altLang="en-US" dirty="0"/>
              <a:t>사회</a:t>
            </a:r>
            <a:r>
              <a:rPr lang="en-US" altLang="ko-KR" dirty="0"/>
              <a:t>', '</a:t>
            </a:r>
            <a:r>
              <a:rPr lang="ko-KR" altLang="en-US" dirty="0"/>
              <a:t>역사</a:t>
            </a:r>
            <a:r>
              <a:rPr lang="en-US" altLang="ko-KR" dirty="0"/>
              <a:t>'], '</a:t>
            </a:r>
            <a:r>
              <a:rPr lang="ko-KR" altLang="en-US" dirty="0"/>
              <a:t>박희수</a:t>
            </a:r>
            <a:r>
              <a:rPr lang="en-US" altLang="ko-KR" dirty="0"/>
              <a:t>':'</a:t>
            </a:r>
            <a:r>
              <a:rPr lang="ko-KR" altLang="en-US" dirty="0"/>
              <a:t>국어</a:t>
            </a:r>
            <a:r>
              <a:rPr lang="en-US" altLang="ko-KR" dirty="0"/>
              <a:t>', '</a:t>
            </a:r>
            <a:r>
              <a:rPr lang="ko-KR" altLang="en-US" dirty="0"/>
              <a:t>이승철</a:t>
            </a:r>
            <a:r>
              <a:rPr lang="en-US" altLang="ko-KR" dirty="0"/>
              <a:t>':['</a:t>
            </a:r>
            <a:r>
              <a:rPr lang="ko-KR" altLang="en-US" dirty="0"/>
              <a:t>수학</a:t>
            </a:r>
            <a:r>
              <a:rPr lang="en-US" altLang="ko-KR" dirty="0"/>
              <a:t>', '</a:t>
            </a:r>
            <a:r>
              <a:rPr lang="ko-KR" altLang="en-US" dirty="0"/>
              <a:t>과학</a:t>
            </a:r>
            <a:r>
              <a:rPr lang="en-US" altLang="ko-KR" dirty="0"/>
              <a:t>']}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teacher = []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C00000"/>
                </a:solidFill>
              </a:rPr>
              <a:t>for key in </a:t>
            </a:r>
            <a:r>
              <a:rPr lang="en-US" altLang="ko-KR" sz="1600" dirty="0" err="1">
                <a:solidFill>
                  <a:srgbClr val="C00000"/>
                </a:solidFill>
              </a:rPr>
              <a:t>Subjects.keys</a:t>
            </a:r>
            <a:r>
              <a:rPr lang="en-US" altLang="ko-KR" sz="1600" dirty="0">
                <a:solidFill>
                  <a:srgbClr val="C00000"/>
                </a:solidFill>
              </a:rPr>
              <a:t>():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if sub in Subjects[key]: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</a:t>
            </a:r>
            <a:r>
              <a:rPr lang="en-US" altLang="ko-KR" sz="1600" dirty="0" err="1">
                <a:solidFill>
                  <a:srgbClr val="C00000"/>
                </a:solidFill>
              </a:rPr>
              <a:t>teacher.append</a:t>
            </a:r>
            <a:r>
              <a:rPr lang="en-US" altLang="ko-KR" sz="1600" dirty="0">
                <a:solidFill>
                  <a:srgbClr val="C00000"/>
                </a:solidFill>
              </a:rPr>
              <a:t>(key)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return teacher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sub = input('</a:t>
            </a:r>
            <a:r>
              <a:rPr lang="ko-KR" altLang="en-US" sz="1600" dirty="0"/>
              <a:t>과목을 입력하시오</a:t>
            </a:r>
            <a:r>
              <a:rPr lang="en-US" altLang="ko-KR" sz="1600" dirty="0"/>
              <a:t>: ')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find_teacher</a:t>
            </a:r>
            <a:r>
              <a:rPr lang="en-US" altLang="ko-KR" sz="1600" dirty="0"/>
              <a:t>(sub))</a:t>
            </a:r>
          </a:p>
          <a:p>
            <a:endParaRPr lang="en-US" altLang="ko-KR" sz="1600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02" y="4025252"/>
            <a:ext cx="4502166" cy="257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8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, 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fact(n</a:t>
            </a:r>
            <a:r>
              <a:rPr lang="en-US" altLang="ko-KR" dirty="0"/>
              <a:t>):</a:t>
            </a:r>
            <a:endParaRPr lang="ko-KR" altLang="en-US" dirty="0"/>
          </a:p>
          <a:p>
            <a:pPr lvl="1"/>
            <a:r>
              <a:rPr lang="ko-KR" altLang="en-US" dirty="0" err="1" smtClean="0"/>
              <a:t>재귀함수로</a:t>
            </a:r>
            <a:r>
              <a:rPr lang="ko-KR" altLang="en-US" dirty="0" smtClean="0"/>
              <a:t> 코딩</a:t>
            </a:r>
            <a:r>
              <a:rPr lang="en-US" altLang="ko-KR" dirty="0" smtClean="0"/>
              <a:t>, 1!, 2!, 3!, ……..n! </a:t>
            </a:r>
            <a:r>
              <a:rPr lang="ko-KR" altLang="en-US" dirty="0" smtClean="0"/>
              <a:t>값을 리스트로 만들어서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rint(fact(5))</a:t>
            </a:r>
          </a:p>
          <a:p>
            <a:pPr lvl="1"/>
            <a:r>
              <a:rPr lang="en-US" altLang="ko-KR" dirty="0" smtClean="0"/>
              <a:t>print(fact(20))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select(</a:t>
            </a:r>
            <a:r>
              <a:rPr lang="en-US" altLang="ko-KR" dirty="0" err="1" smtClean="0"/>
              <a:t>listname</a:t>
            </a:r>
            <a:r>
              <a:rPr lang="en-US" altLang="ko-KR" dirty="0" smtClean="0"/>
              <a:t>, n):</a:t>
            </a:r>
          </a:p>
          <a:p>
            <a:pPr lvl="1"/>
            <a:r>
              <a:rPr lang="ko-KR" altLang="en-US" dirty="0" smtClean="0"/>
              <a:t>리스트에서</a:t>
            </a:r>
            <a:r>
              <a:rPr lang="en-US" altLang="ko-KR" dirty="0" smtClean="0"/>
              <a:t> random </a:t>
            </a:r>
            <a:r>
              <a:rPr lang="ko-KR" altLang="en-US" dirty="0" smtClean="0"/>
              <a:t>하게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개를 선택하여 출력한다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작은 값이 들어오면 에러 </a:t>
            </a:r>
            <a:r>
              <a:rPr lang="ko-KR" altLang="en-US" dirty="0" err="1" smtClean="0"/>
              <a:t>메세지</a:t>
            </a:r>
            <a:r>
              <a:rPr lang="ko-KR" altLang="en-US" dirty="0" smtClean="0"/>
              <a:t> 띄우고 종료한다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elect([1,2,3,4,5,6,7], 2)</a:t>
            </a:r>
            <a:endParaRPr lang="ko-KR" altLang="en-US" dirty="0" smtClean="0"/>
          </a:p>
          <a:p>
            <a:pPr lvl="1"/>
            <a:r>
              <a:rPr lang="en-US" altLang="ko-KR" dirty="0"/>
              <a:t>select</a:t>
            </a:r>
            <a:r>
              <a:rPr lang="en-US" altLang="ko-KR" dirty="0" smtClean="0"/>
              <a:t>([‘a’, ‘b’, ‘c’, ‘d’, ‘e’, ‘f’, ‘g’, ‘h’, ’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’, ‘j’, ‘k’, ‘l’], 3)</a:t>
            </a:r>
            <a:endParaRPr lang="ko-KR" altLang="en-US" dirty="0"/>
          </a:p>
          <a:p>
            <a:pPr lvl="1"/>
            <a:r>
              <a:rPr lang="en-US" altLang="ko-KR" dirty="0"/>
              <a:t>select</a:t>
            </a:r>
            <a:r>
              <a:rPr lang="en-US" altLang="ko-KR" dirty="0" smtClean="0"/>
              <a:t>([2,4,6,8,10,12], 0)</a:t>
            </a:r>
            <a:endParaRPr lang="ko-KR" altLang="en-US" dirty="0"/>
          </a:p>
          <a:p>
            <a:pPr marL="0" indent="0">
              <a:buNone/>
            </a:pPr>
            <a:endParaRPr lang="ko-KR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87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fact(n):</a:t>
            </a:r>
          </a:p>
          <a:p>
            <a:pPr marL="0" indent="0">
              <a:buNone/>
            </a:pPr>
            <a:r>
              <a:rPr lang="en-US" altLang="ko-KR" dirty="0"/>
              <a:t>    if n == 1:</a:t>
            </a:r>
          </a:p>
          <a:p>
            <a:pPr marL="0" indent="0">
              <a:buNone/>
            </a:pPr>
            <a:r>
              <a:rPr lang="en-US" altLang="ko-KR" dirty="0"/>
              <a:t>        return [1]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list = fact(n-1)</a:t>
            </a:r>
          </a:p>
          <a:p>
            <a:pPr marL="0" indent="0">
              <a:buNone/>
            </a:pPr>
            <a:r>
              <a:rPr lang="en-US" altLang="ko-KR" dirty="0"/>
              <a:t>        pro = n * </a:t>
            </a:r>
            <a:r>
              <a:rPr lang="en-US" altLang="ko-KR" dirty="0">
                <a:solidFill>
                  <a:srgbClr val="FF0000"/>
                </a:solidFill>
              </a:rPr>
              <a:t>list[-1]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list.append</a:t>
            </a:r>
            <a:r>
              <a:rPr lang="en-US" altLang="ko-KR" dirty="0"/>
              <a:t>(pro)</a:t>
            </a:r>
          </a:p>
          <a:p>
            <a:pPr marL="0" indent="0">
              <a:buNone/>
            </a:pPr>
            <a:r>
              <a:rPr lang="en-US" altLang="ko-KR" dirty="0"/>
              <a:t>        return list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46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fact(n) 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list_k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/>
              <a:t>    if n == 1 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list_k.append</a:t>
            </a:r>
            <a:r>
              <a:rPr lang="en-US" altLang="ko-KR" dirty="0"/>
              <a:t>(1)</a:t>
            </a:r>
          </a:p>
          <a:p>
            <a:pPr marL="0" indent="0">
              <a:buNone/>
            </a:pPr>
            <a:r>
              <a:rPr lang="en-US" altLang="ko-KR" dirty="0"/>
              <a:t>    else 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list_k</a:t>
            </a:r>
            <a:r>
              <a:rPr lang="en-US" altLang="ko-KR" dirty="0"/>
              <a:t> = fact(n-1)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list_k.append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list_k</a:t>
            </a:r>
            <a:r>
              <a:rPr lang="en-US" altLang="ko-KR" dirty="0">
                <a:solidFill>
                  <a:srgbClr val="FF0000"/>
                </a:solidFill>
              </a:rPr>
              <a:t>[n-2</a:t>
            </a:r>
            <a:r>
              <a:rPr lang="en-US" altLang="ko-KR" dirty="0"/>
              <a:t>]*n)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list_k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96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칭찬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fact(n):</a:t>
            </a:r>
          </a:p>
          <a:p>
            <a:pPr marL="0" indent="0">
              <a:buNone/>
            </a:pPr>
            <a:r>
              <a:rPr lang="en-US" altLang="ko-KR" dirty="0"/>
              <a:t>    result=[]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num</a:t>
            </a:r>
            <a:r>
              <a:rPr lang="en-US" altLang="ko-KR" dirty="0"/>
              <a:t>=1</a:t>
            </a:r>
          </a:p>
          <a:p>
            <a:pPr marL="0" indent="0">
              <a:buNone/>
            </a:pPr>
            <a:r>
              <a:rPr lang="en-US" altLang="ko-KR" dirty="0"/>
              <a:t>    if n==1: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result.append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result = fact(n-1)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result.append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result[n-2</a:t>
            </a:r>
            <a:r>
              <a:rPr lang="en-US" altLang="ko-KR" dirty="0"/>
              <a:t>]*n)</a:t>
            </a:r>
          </a:p>
          <a:p>
            <a:pPr marL="0" indent="0">
              <a:buNone/>
            </a:pPr>
            <a:r>
              <a:rPr lang="en-US" altLang="ko-KR" dirty="0"/>
              <a:t>    return result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02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from math import </a:t>
            </a:r>
            <a:r>
              <a:rPr lang="en-US" altLang="ko-KR" dirty="0" smtClean="0"/>
              <a:t>factorial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tempList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fact(n):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tempList.append</a:t>
            </a:r>
            <a:r>
              <a:rPr lang="en-US" altLang="ko-KR" dirty="0"/>
              <a:t>(factorial(n))</a:t>
            </a:r>
          </a:p>
          <a:p>
            <a:pPr marL="0" indent="0">
              <a:buNone/>
            </a:pPr>
            <a:r>
              <a:rPr lang="en-US" altLang="ko-KR" dirty="0"/>
              <a:t>  if n &gt; 1:</a:t>
            </a:r>
          </a:p>
          <a:p>
            <a:pPr marL="0" indent="0">
              <a:buNone/>
            </a:pPr>
            <a:r>
              <a:rPr lang="en-US" altLang="ko-KR" dirty="0"/>
              <a:t>    fact(n-1)</a:t>
            </a:r>
          </a:p>
          <a:p>
            <a:pPr marL="0" indent="0">
              <a:buNone/>
            </a:pPr>
            <a:r>
              <a:rPr lang="en-US" altLang="ko-KR" dirty="0"/>
              <a:t>  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tempList.reverse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print(</a:t>
            </a:r>
            <a:r>
              <a:rPr lang="en-US" altLang="ko-KR" dirty="0" err="1">
                <a:solidFill>
                  <a:srgbClr val="FF0000"/>
                </a:solidFill>
              </a:rPr>
              <a:t>tempList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tempList.clear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811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3A4C-DC4D-45D2-97C1-B57B0BE7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11B04-1EE2-494F-914B-B2BBCD4BB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facta</a:t>
            </a:r>
            <a:r>
              <a:rPr lang="en-US" altLang="ko-KR" dirty="0"/>
              <a:t>(n) :</a:t>
            </a:r>
          </a:p>
          <a:p>
            <a:pPr marL="0" indent="0">
              <a:buNone/>
            </a:pPr>
            <a:r>
              <a:rPr lang="en-US" altLang="ko-KR" dirty="0"/>
              <a:t>  if n == 1 :</a:t>
            </a:r>
          </a:p>
          <a:p>
            <a:pPr marL="0" indent="0">
              <a:buNone/>
            </a:pPr>
            <a:r>
              <a:rPr lang="en-US" altLang="ko-KR" dirty="0"/>
              <a:t>    return 1</a:t>
            </a:r>
          </a:p>
          <a:p>
            <a:pPr marL="0" indent="0">
              <a:buNone/>
            </a:pPr>
            <a:r>
              <a:rPr lang="en-US" altLang="ko-KR" dirty="0"/>
              <a:t>  else :</a:t>
            </a:r>
          </a:p>
          <a:p>
            <a:pPr marL="0" indent="0">
              <a:buNone/>
            </a:pPr>
            <a:r>
              <a:rPr lang="en-US" altLang="ko-KR" dirty="0"/>
              <a:t>    res = n * </a:t>
            </a:r>
            <a:r>
              <a:rPr lang="en-US" altLang="ko-KR" dirty="0" err="1"/>
              <a:t>facta</a:t>
            </a:r>
            <a:r>
              <a:rPr lang="en-US" altLang="ko-KR" dirty="0"/>
              <a:t>(n-1)</a:t>
            </a:r>
          </a:p>
          <a:p>
            <a:pPr marL="0" indent="0">
              <a:buNone/>
            </a:pPr>
            <a:r>
              <a:rPr lang="en-US" altLang="ko-KR" dirty="0"/>
              <a:t>    return res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 fact(n) :</a:t>
            </a:r>
          </a:p>
          <a:p>
            <a:pPr marL="0" indent="0">
              <a:buNone/>
            </a:pPr>
            <a:r>
              <a:rPr lang="en-US" altLang="ko-KR" dirty="0"/>
              <a:t>  result = []</a:t>
            </a:r>
          </a:p>
          <a:p>
            <a:pPr marL="0" indent="0">
              <a:buNone/>
            </a:pPr>
            <a:r>
              <a:rPr lang="en-US" altLang="ko-KR" dirty="0"/>
              <a:t>  for </a:t>
            </a:r>
            <a:r>
              <a:rPr lang="en-US" altLang="ko-KR" dirty="0" err="1"/>
              <a:t>i</a:t>
            </a:r>
            <a:r>
              <a:rPr lang="en-US" altLang="ko-KR" dirty="0"/>
              <a:t> in range(1, n+1) 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result.append</a:t>
            </a:r>
            <a:r>
              <a:rPr lang="en-US" altLang="ko-KR" dirty="0"/>
              <a:t>(</a:t>
            </a:r>
            <a:r>
              <a:rPr lang="en-US" altLang="ko-KR" dirty="0" err="1"/>
              <a:t>facta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 return result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243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fact(n):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fatorial</a:t>
            </a:r>
            <a:r>
              <a:rPr lang="en-US" altLang="ko-KR" dirty="0"/>
              <a:t>=[]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def</a:t>
            </a:r>
            <a:r>
              <a:rPr lang="en-US" altLang="ko-KR" dirty="0">
                <a:solidFill>
                  <a:srgbClr val="FF0000"/>
                </a:solidFill>
              </a:rPr>
              <a:t> f(n):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if n!=1: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    return n*f(n-1)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else: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    return 1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range(1,n+1):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fatorial.append</a:t>
            </a:r>
            <a:r>
              <a:rPr lang="en-US" altLang="ko-KR" dirty="0"/>
              <a:t>(f(</a:t>
            </a:r>
            <a:r>
              <a:rPr lang="en-US" altLang="ko-KR" dirty="0" err="1"/>
              <a:t>i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fatorial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388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,</a:t>
            </a:r>
            <a:r>
              <a:rPr lang="ko-KR" altLang="en-US" dirty="0" smtClean="0"/>
              <a:t> 수정하기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문제이해</a:t>
            </a:r>
            <a:r>
              <a:rPr lang="ko-KR" altLang="en-US" dirty="0" smtClean="0"/>
              <a:t> 부족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fact(n):</a:t>
            </a:r>
          </a:p>
          <a:p>
            <a:pPr marL="0" indent="0">
              <a:buNone/>
            </a:pPr>
            <a:r>
              <a:rPr lang="en-US" altLang="ko-KR" dirty="0"/>
              <a:t>    list1=[]</a:t>
            </a:r>
          </a:p>
          <a:p>
            <a:pPr marL="0" indent="0">
              <a:buNone/>
            </a:pPr>
            <a:r>
              <a:rPr lang="en-US" altLang="ko-KR" dirty="0"/>
              <a:t>    result=1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range(1</a:t>
            </a:r>
            <a:r>
              <a:rPr lang="en-US" altLang="ko-KR" dirty="0" smtClean="0"/>
              <a:t>, n+1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    result=result*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list1.append(result)</a:t>
            </a:r>
          </a:p>
          <a:p>
            <a:pPr marL="0" indent="0">
              <a:buNone/>
            </a:pPr>
            <a:r>
              <a:rPr lang="en-US" altLang="ko-KR" dirty="0"/>
              <a:t>    print(list1)</a:t>
            </a:r>
          </a:p>
          <a:p>
            <a:pPr marL="0" indent="0">
              <a:buNone/>
            </a:pPr>
            <a:r>
              <a:rPr lang="en-US" altLang="ko-KR" dirty="0"/>
              <a:t>    return fact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print(fact(4))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95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 강의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997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,</a:t>
            </a:r>
            <a:r>
              <a:rPr lang="ko-KR" altLang="en-US" dirty="0" smtClean="0"/>
              <a:t> 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빠진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fact(n):</a:t>
            </a:r>
          </a:p>
          <a:p>
            <a:pPr marL="0" indent="0">
              <a:buNone/>
            </a:pPr>
            <a:r>
              <a:rPr lang="en-US" altLang="ko-KR" dirty="0"/>
              <a:t>    if n ==1: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factn</a:t>
            </a:r>
            <a:r>
              <a:rPr lang="en-US" altLang="ko-KR" dirty="0"/>
              <a:t> = 1</a:t>
            </a:r>
          </a:p>
          <a:p>
            <a:pPr marL="0" indent="0">
              <a:buNone/>
            </a:pPr>
            <a:r>
              <a:rPr lang="en-US" altLang="ko-KR" dirty="0"/>
              <a:t>    else 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factn</a:t>
            </a:r>
            <a:r>
              <a:rPr lang="en-US" altLang="ko-KR" dirty="0"/>
              <a:t> = n*fact(n-1)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factn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print(fact(5))</a:t>
            </a:r>
          </a:p>
          <a:p>
            <a:pPr marL="0" indent="0">
              <a:buNone/>
            </a:pPr>
            <a:r>
              <a:rPr lang="en-US" altLang="ko-KR" dirty="0"/>
              <a:t>print(fact(20))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414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2, </a:t>
            </a:r>
            <a:r>
              <a:rPr lang="ko-KR" altLang="en-US" dirty="0"/>
              <a:t>리뷰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. def select(</a:t>
            </a:r>
            <a:r>
              <a:rPr lang="en-US" altLang="ko-KR" dirty="0" err="1"/>
              <a:t>listname</a:t>
            </a:r>
            <a:r>
              <a:rPr lang="en-US" altLang="ko-KR" dirty="0"/>
              <a:t>, n):</a:t>
            </a:r>
          </a:p>
          <a:p>
            <a:pPr lvl="1"/>
            <a:r>
              <a:rPr lang="ko-KR" altLang="en-US" dirty="0"/>
              <a:t>리스트에서</a:t>
            </a:r>
            <a:r>
              <a:rPr lang="en-US" altLang="ko-KR" dirty="0"/>
              <a:t> random </a:t>
            </a:r>
            <a:r>
              <a:rPr lang="ko-KR" altLang="en-US" dirty="0"/>
              <a:t>하게 </a:t>
            </a:r>
            <a:r>
              <a:rPr lang="en-US" altLang="ko-KR" dirty="0"/>
              <a:t>n</a:t>
            </a:r>
            <a:r>
              <a:rPr lang="ko-KR" altLang="en-US" dirty="0"/>
              <a:t>개를 선택하여 출력한다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보다 작은 값이 들어오면 에러 </a:t>
            </a:r>
            <a:r>
              <a:rPr lang="ko-KR" altLang="en-US" dirty="0" err="1"/>
              <a:t>메세지</a:t>
            </a:r>
            <a:r>
              <a:rPr lang="ko-KR" altLang="en-US" dirty="0"/>
              <a:t> 띄우고 종료한다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select([1,2,3,4,5,6,7], 2)</a:t>
            </a:r>
            <a:endParaRPr lang="ko-KR" altLang="en-US" dirty="0"/>
          </a:p>
          <a:p>
            <a:pPr lvl="1"/>
            <a:r>
              <a:rPr lang="en-US" altLang="ko-KR" dirty="0"/>
              <a:t>select([‘a’, ‘b’, ‘c’, ‘d’, ‘e’, ‘f’, ‘g’, ‘h’, ’</a:t>
            </a:r>
            <a:r>
              <a:rPr lang="en-US" altLang="ko-KR" dirty="0" err="1"/>
              <a:t>i</a:t>
            </a:r>
            <a:r>
              <a:rPr lang="en-US" altLang="ko-KR" dirty="0"/>
              <a:t>’, ‘j’, ‘k’, ‘l’], 3)</a:t>
            </a:r>
            <a:endParaRPr lang="ko-KR" altLang="en-US" dirty="0"/>
          </a:p>
          <a:p>
            <a:pPr lvl="1"/>
            <a:r>
              <a:rPr lang="en-US" altLang="ko-KR" dirty="0"/>
              <a:t>select([2,4,6,8,10,12], 0)</a:t>
            </a:r>
            <a:endParaRPr lang="ko-KR" altLang="en-US" dirty="0"/>
          </a:p>
          <a:p>
            <a:endParaRPr lang="en-US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65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BCDBD-47BA-43D6-93AC-706F3489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541F1B-274B-44C2-8629-BA5C3EC8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random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select(</a:t>
            </a:r>
            <a:r>
              <a:rPr lang="en-US" altLang="ko-KR" dirty="0" err="1"/>
              <a:t>listname</a:t>
            </a:r>
            <a:r>
              <a:rPr lang="en-US" altLang="ko-KR" dirty="0"/>
              <a:t>, n):</a:t>
            </a:r>
          </a:p>
          <a:p>
            <a:pPr marL="0" indent="0">
              <a:buNone/>
            </a:pPr>
            <a:r>
              <a:rPr lang="en-US" altLang="ko-KR" dirty="0"/>
              <a:t>    if n &lt;1:</a:t>
            </a:r>
          </a:p>
          <a:p>
            <a:pPr marL="0" indent="0">
              <a:buNone/>
            </a:pPr>
            <a:r>
              <a:rPr lang="en-US" altLang="ko-KR" dirty="0"/>
              <a:t>        print("ERROR")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random.sample</a:t>
            </a:r>
            <a:r>
              <a:rPr lang="en-US" altLang="ko-KR" dirty="0"/>
              <a:t>(</a:t>
            </a:r>
            <a:r>
              <a:rPr lang="en-US" altLang="ko-KR" dirty="0" err="1"/>
              <a:t>listname,n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select([1,2,3,4,5,6,7],2)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707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BCDBD-47BA-43D6-93AC-706F3489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541F1B-274B-44C2-8629-BA5C3EC8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random</a:t>
            </a:r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select(</a:t>
            </a:r>
            <a:r>
              <a:rPr lang="en-US" altLang="ko-KR" dirty="0" err="1"/>
              <a:t>listname,n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n&gt;1: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pPr marL="0" indent="0">
              <a:buNone/>
            </a:pPr>
            <a:r>
              <a:rPr lang="en-US" altLang="ko-KR" dirty="0"/>
              <a:t>            rand = </a:t>
            </a:r>
            <a:r>
              <a:rPr lang="en-US" altLang="ko-KR" dirty="0" err="1"/>
              <a:t>random.choice</a:t>
            </a:r>
            <a:r>
              <a:rPr lang="en-US" altLang="ko-KR" dirty="0"/>
              <a:t>(</a:t>
            </a:r>
            <a:r>
              <a:rPr lang="en-US" altLang="ko-KR" dirty="0" err="1"/>
              <a:t>listname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    print(rand)</a:t>
            </a:r>
          </a:p>
          <a:p>
            <a:pPr marL="0" indent="0">
              <a:buNone/>
            </a:pPr>
            <a:r>
              <a:rPr lang="en-US" altLang="ko-KR" dirty="0"/>
              <a:t>    else :</a:t>
            </a:r>
          </a:p>
          <a:p>
            <a:pPr marL="0" indent="0">
              <a:buNone/>
            </a:pPr>
            <a:r>
              <a:rPr lang="en-US" altLang="ko-KR" dirty="0"/>
              <a:t>        print("ERROR")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</a:p>
          <a:p>
            <a:pPr marL="0" indent="0">
              <a:buNone/>
            </a:pPr>
            <a:r>
              <a:rPr lang="en-US" altLang="ko-KR" dirty="0"/>
              <a:t>select([1,2,3,4,5,6,7, 7, 7],2)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32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BCDBD-47BA-43D6-93AC-706F3489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541F1B-274B-44C2-8629-BA5C3EC8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random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select(</a:t>
            </a:r>
            <a:r>
              <a:rPr lang="en-US" altLang="ko-KR" dirty="0" err="1"/>
              <a:t>listname</a:t>
            </a:r>
            <a:r>
              <a:rPr lang="en-US" altLang="ko-KR" dirty="0"/>
              <a:t>, n):</a:t>
            </a:r>
          </a:p>
          <a:p>
            <a:pPr marL="0" indent="0">
              <a:buNone/>
            </a:pPr>
            <a:r>
              <a:rPr lang="en-US" altLang="ko-KR" dirty="0"/>
              <a:t>    if(n&lt;1):</a:t>
            </a:r>
          </a:p>
          <a:p>
            <a:pPr marL="0" indent="0">
              <a:buNone/>
            </a:pPr>
            <a:r>
              <a:rPr lang="en-US" altLang="ko-KR" dirty="0"/>
              <a:t>        print("ERROR!!")</a:t>
            </a:r>
          </a:p>
          <a:p>
            <a:pPr marL="0" indent="0">
              <a:buNone/>
            </a:pPr>
            <a:r>
              <a:rPr lang="en-US" altLang="ko-KR" dirty="0"/>
              <a:t>        return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num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en-US" altLang="ko-KR" dirty="0" err="1">
                <a:solidFill>
                  <a:srgbClr val="FF0000"/>
                </a:solidFill>
              </a:rPr>
              <a:t>random.randrange</a:t>
            </a:r>
            <a:r>
              <a:rPr lang="en-US" altLang="ko-KR" dirty="0">
                <a:solidFill>
                  <a:srgbClr val="FF0000"/>
                </a:solidFill>
              </a:rPr>
              <a:t>(0, </a:t>
            </a:r>
            <a:r>
              <a:rPr lang="en-US" altLang="ko-KR" dirty="0" err="1">
                <a:solidFill>
                  <a:srgbClr val="FF0000"/>
                </a:solidFill>
              </a:rPr>
              <a:t>len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listname</a:t>
            </a:r>
            <a:r>
              <a:rPr lang="en-US" altLang="ko-KR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print(</a:t>
            </a:r>
            <a:r>
              <a:rPr lang="en-US" altLang="ko-KR" dirty="0" err="1">
                <a:solidFill>
                  <a:srgbClr val="FF0000"/>
                </a:solidFill>
              </a:rPr>
              <a:t>listname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num</a:t>
            </a:r>
            <a:r>
              <a:rPr lang="en-US" altLang="ko-KR" dirty="0">
                <a:solidFill>
                  <a:srgbClr val="FF0000"/>
                </a:solidFill>
              </a:rPr>
              <a:t>])</a:t>
            </a:r>
          </a:p>
          <a:p>
            <a:pPr marL="0" indent="0">
              <a:buNone/>
            </a:pPr>
            <a:r>
              <a:rPr lang="en-US" altLang="ko-KR" dirty="0"/>
              <a:t>        del </a:t>
            </a:r>
            <a:r>
              <a:rPr lang="en-US" altLang="ko-KR" dirty="0" err="1"/>
              <a:t>listname</a:t>
            </a:r>
            <a:r>
              <a:rPr lang="en-US" altLang="ko-KR" dirty="0"/>
              <a:t>[</a:t>
            </a:r>
            <a:r>
              <a:rPr lang="en-US" altLang="ko-KR" dirty="0" err="1"/>
              <a:t>num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023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202B7-C1EC-4E03-999B-60B66417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r>
              <a:rPr lang="en-US" altLang="ko-KR" dirty="0"/>
              <a:t>,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2F9AD-94FC-4DD5-B6EE-1B4378D9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random</a:t>
            </a:r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select(</a:t>
            </a:r>
            <a:r>
              <a:rPr lang="en-US" altLang="ko-KR" dirty="0" err="1"/>
              <a:t>listname,n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n&lt;1:</a:t>
            </a:r>
          </a:p>
          <a:p>
            <a:pPr marL="0" indent="0">
              <a:buNone/>
            </a:pPr>
            <a:r>
              <a:rPr lang="en-US" altLang="ko-KR" dirty="0"/>
              <a:t>        print("error")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n&gt;=1: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 (n):</a:t>
            </a:r>
          </a:p>
          <a:p>
            <a:pPr marL="0" indent="0">
              <a:buNone/>
            </a:pPr>
            <a:r>
              <a:rPr lang="en-US" altLang="ko-KR" dirty="0"/>
              <a:t>            print(</a:t>
            </a:r>
            <a:r>
              <a:rPr lang="en-US" altLang="ko-KR" dirty="0" err="1"/>
              <a:t>random.choice</a:t>
            </a:r>
            <a:r>
              <a:rPr lang="en-US" altLang="ko-KR" dirty="0"/>
              <a:t>(</a:t>
            </a:r>
            <a:r>
              <a:rPr lang="en-US" altLang="ko-KR" dirty="0" err="1"/>
              <a:t>listname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result=select([1,2,3,4,5,6,7], 2)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print(result)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772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202B7-C1EC-4E03-999B-60B66417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r>
              <a:rPr lang="en-US" altLang="ko-KR" dirty="0"/>
              <a:t>,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2F9AD-94FC-4DD5-B6EE-1B4378D9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random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select(s1,s2) :</a:t>
            </a:r>
          </a:p>
          <a:p>
            <a:pPr marL="0" indent="0">
              <a:buNone/>
            </a:pPr>
            <a:r>
              <a:rPr lang="en-US" altLang="ko-KR" dirty="0"/>
              <a:t>    list1 = []</a:t>
            </a:r>
          </a:p>
          <a:p>
            <a:pPr marL="0" indent="0">
              <a:buNone/>
            </a:pPr>
            <a:r>
              <a:rPr lang="en-US" altLang="ko-KR" dirty="0"/>
              <a:t>    if s2 &lt; 1 :</a:t>
            </a:r>
          </a:p>
          <a:p>
            <a:pPr marL="0" indent="0">
              <a:buNone/>
            </a:pPr>
            <a:r>
              <a:rPr lang="en-US" altLang="ko-KR" dirty="0"/>
              <a:t>        print('Error : 1</a:t>
            </a:r>
            <a:r>
              <a:rPr lang="ko-KR" altLang="en-US" dirty="0"/>
              <a:t>보다 작은 값입니다</a:t>
            </a:r>
            <a:r>
              <a:rPr lang="en-US" altLang="ko-KR" dirty="0"/>
              <a:t>')</a:t>
            </a:r>
          </a:p>
          <a:p>
            <a:pPr marL="0" indent="0">
              <a:buNone/>
            </a:pPr>
            <a:r>
              <a:rPr lang="en-US" altLang="ko-KR" dirty="0"/>
              <a:t>    else 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range(s2) 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    f = 0</a:t>
            </a:r>
          </a:p>
          <a:p>
            <a:pPr marL="0" indent="0">
              <a:buNone/>
            </a:pPr>
            <a:r>
              <a:rPr lang="en-US" altLang="ko-KR" dirty="0"/>
              <a:t>            f = </a:t>
            </a:r>
            <a:r>
              <a:rPr lang="en-US" altLang="ko-KR" dirty="0" err="1"/>
              <a:t>random.randint</a:t>
            </a:r>
            <a:r>
              <a:rPr lang="en-US" altLang="ko-KR" dirty="0"/>
              <a:t>(0,len(s1))</a:t>
            </a:r>
          </a:p>
          <a:p>
            <a:pPr marL="0" indent="0">
              <a:buNone/>
            </a:pPr>
            <a:r>
              <a:rPr lang="en-US" altLang="ko-KR" dirty="0"/>
              <a:t>            list1.append(s1[f])</a:t>
            </a:r>
          </a:p>
          <a:p>
            <a:pPr marL="0" indent="0">
              <a:buNone/>
            </a:pPr>
            <a:r>
              <a:rPr lang="en-US" altLang="ko-KR" dirty="0"/>
              <a:t>        print(list1)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406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코딩해</a:t>
            </a:r>
            <a:r>
              <a:rPr lang="en-US" altLang="ko-KR" dirty="0"/>
              <a:t> </a:t>
            </a:r>
            <a:r>
              <a:rPr lang="ko-KR" altLang="en-US" dirty="0"/>
              <a:t>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히즈넷</a:t>
            </a:r>
            <a:r>
              <a:rPr lang="ko-KR" altLang="en-US" dirty="0"/>
              <a:t> 과제게시판에 업로드</a:t>
            </a:r>
            <a:endParaRPr lang="en-US" altLang="ko-KR" dirty="0"/>
          </a:p>
          <a:p>
            <a:r>
              <a:rPr lang="ko-KR" altLang="en-US" dirty="0"/>
              <a:t>문제당 제한시간 </a:t>
            </a:r>
            <a:r>
              <a:rPr lang="en-US" altLang="ko-KR" dirty="0"/>
              <a:t>15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 문제를 한 개의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에 저장하여 업로드한다</a:t>
            </a:r>
            <a:endParaRPr lang="en-US" altLang="ko-KR" dirty="0"/>
          </a:p>
          <a:p>
            <a:r>
              <a:rPr lang="en-US" altLang="ko-KR" dirty="0" smtClean="0"/>
              <a:t>12</a:t>
            </a:r>
            <a:r>
              <a:rPr lang="ko-KR" altLang="en-US" dirty="0" err="1" smtClean="0"/>
              <a:t>주문제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290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수업내 코딩 제출시 유의사항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코드의 내용을 실행 해 보고 제출하세요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아래 내용이 있으면</a:t>
            </a:r>
            <a:r>
              <a:rPr lang="en-US" altLang="ko-KR" dirty="0"/>
              <a:t>, </a:t>
            </a:r>
            <a:r>
              <a:rPr lang="ko-KR" altLang="en-US" dirty="0"/>
              <a:t>수정하세요</a:t>
            </a:r>
            <a:endParaRPr lang="en-US" altLang="ko-KR" dirty="0"/>
          </a:p>
          <a:p>
            <a:pPr lvl="2"/>
            <a:r>
              <a:rPr lang="ko-KR" altLang="en-US" dirty="0"/>
              <a:t>함수 호출이 전혀 없는 경우</a:t>
            </a:r>
            <a:endParaRPr lang="en-US" altLang="ko-KR" dirty="0"/>
          </a:p>
          <a:p>
            <a:pPr lvl="2"/>
            <a:r>
              <a:rPr lang="ko-KR" altLang="en-US" dirty="0"/>
              <a:t>설명하는 내용에 </a:t>
            </a:r>
            <a:r>
              <a:rPr lang="en-US" altLang="ko-KR" dirty="0"/>
              <a:t>Comments </a:t>
            </a:r>
            <a:r>
              <a:rPr lang="ko-KR" altLang="en-US" dirty="0"/>
              <a:t>처리하지 않아서 실행 안되는 경우</a:t>
            </a:r>
            <a:endParaRPr lang="en-US" altLang="ko-KR" dirty="0"/>
          </a:p>
          <a:p>
            <a:pPr lvl="2"/>
            <a:r>
              <a:rPr lang="ko-KR" altLang="en-US" dirty="0"/>
              <a:t>실행 시 에러가 있어서 실행 안되는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압축해서 제출하지 마세요</a:t>
            </a:r>
            <a:r>
              <a:rPr lang="en-US" altLang="ko-KR" dirty="0"/>
              <a:t>, 2</a:t>
            </a:r>
            <a:r>
              <a:rPr lang="ko-KR" altLang="en-US" dirty="0"/>
              <a:t>개 이상 문제도 하나의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다음과 같은 코드 제출하지 마세요</a:t>
            </a:r>
            <a:endParaRPr lang="en-US" altLang="ko-KR" dirty="0"/>
          </a:p>
          <a:p>
            <a:pPr lvl="1"/>
            <a:r>
              <a:rPr lang="ko-KR" altLang="en-US" dirty="0"/>
              <a:t>빈 파일</a:t>
            </a:r>
            <a:endParaRPr lang="en-US" altLang="ko-KR" dirty="0"/>
          </a:p>
          <a:p>
            <a:pPr lvl="1"/>
            <a:r>
              <a:rPr lang="ko-KR" altLang="en-US" dirty="0"/>
              <a:t>무관한 다른 코드</a:t>
            </a:r>
            <a:endParaRPr lang="en-US" altLang="ko-KR" dirty="0"/>
          </a:p>
          <a:p>
            <a:pPr lvl="1"/>
            <a:r>
              <a:rPr lang="ko-KR" altLang="en-US" dirty="0"/>
              <a:t>제출 시 감점 할 예정입니다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257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1,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문자열을 입력 받는다</a:t>
            </a:r>
            <a:endParaRPr lang="en-US" altLang="ko-KR" dirty="0" smtClean="0"/>
          </a:p>
          <a:p>
            <a:r>
              <a:rPr lang="ko-KR" altLang="en-US" dirty="0" smtClean="0"/>
              <a:t>입력 받은 문자열을 다음과 같은 형태로 만들어 출력한다</a:t>
            </a:r>
            <a:endParaRPr lang="en-US" altLang="ko-KR" dirty="0" smtClean="0"/>
          </a:p>
          <a:p>
            <a:r>
              <a:rPr lang="ko-KR" altLang="en-US" dirty="0" smtClean="0"/>
              <a:t>입력 문자열이 </a:t>
            </a:r>
            <a:r>
              <a:rPr lang="en-US" altLang="ko-KR" dirty="0" smtClean="0"/>
              <a:t>“banana” </a:t>
            </a:r>
            <a:r>
              <a:rPr lang="ko-KR" altLang="en-US" dirty="0" smtClean="0"/>
              <a:t>라면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[ (0, ‘b’), (1, ‘a’), (2, ‘n’), (3, ‘a’), (4, ‘n’), (5, ‘a’) 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486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54400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List</a:t>
            </a:r>
          </a:p>
          <a:p>
            <a:pPr lvl="1"/>
            <a:r>
              <a:rPr lang="en-US" altLang="ko-KR" dirty="0" err="1"/>
              <a:t>num</a:t>
            </a:r>
            <a:r>
              <a:rPr lang="en-US" altLang="ko-KR" dirty="0"/>
              <a:t>=[1,2,3,4,5]</a:t>
            </a:r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는</a:t>
            </a:r>
            <a:r>
              <a:rPr lang="en-US" altLang="ko-KR" dirty="0"/>
              <a:t> 0</a:t>
            </a:r>
            <a:r>
              <a:rPr lang="ko-KR" altLang="en-US" dirty="0"/>
              <a:t>부터 시작하여 숫자로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Tuple</a:t>
            </a:r>
          </a:p>
          <a:p>
            <a:pPr lvl="1"/>
            <a:r>
              <a:rPr lang="ko-KR" altLang="en-US" dirty="0"/>
              <a:t>변경</a:t>
            </a:r>
            <a:r>
              <a:rPr lang="en-US" altLang="ko-KR" dirty="0"/>
              <a:t> </a:t>
            </a:r>
            <a:r>
              <a:rPr lang="ko-KR" altLang="en-US" dirty="0"/>
              <a:t>불가능한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en-US" altLang="ko-KR" dirty="0" err="1"/>
              <a:t>num</a:t>
            </a:r>
            <a:r>
              <a:rPr lang="en-US" altLang="ko-KR" dirty="0"/>
              <a:t>=(1,2,3,4,5)</a:t>
            </a:r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는</a:t>
            </a:r>
            <a:r>
              <a:rPr lang="en-US" altLang="ko-KR" dirty="0"/>
              <a:t> 0</a:t>
            </a:r>
            <a:r>
              <a:rPr lang="ko-KR" altLang="en-US" dirty="0"/>
              <a:t>부터 시작하여 숫자로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Dictionary</a:t>
            </a:r>
          </a:p>
          <a:p>
            <a:pPr lvl="1"/>
            <a:r>
              <a:rPr lang="ko-KR" altLang="en-US" dirty="0"/>
              <a:t>모든 종류의 데이터 형을 </a:t>
            </a:r>
            <a:r>
              <a:rPr lang="en-US" altLang="ko-KR" dirty="0"/>
              <a:t>index</a:t>
            </a:r>
            <a:r>
              <a:rPr lang="ko-KR" altLang="en-US" dirty="0"/>
              <a:t>로 사용 가능</a:t>
            </a:r>
            <a:endParaRPr lang="en-US" altLang="ko-KR" dirty="0"/>
          </a:p>
          <a:p>
            <a:pPr lvl="1"/>
            <a:r>
              <a:rPr lang="en-US" altLang="ko-KR" dirty="0"/>
              <a:t>days </a:t>
            </a:r>
            <a:r>
              <a:rPr lang="en-US" altLang="ko-KR" sz="1900" dirty="0"/>
              <a:t>= { ‘</a:t>
            </a:r>
            <a:r>
              <a:rPr lang="en-US" altLang="ko-KR" sz="1900" dirty="0" err="1"/>
              <a:t>Sun’:’Sunday</a:t>
            </a:r>
            <a:r>
              <a:rPr lang="en-US" altLang="ko-KR" sz="1900" dirty="0"/>
              <a:t>’, ‘</a:t>
            </a:r>
            <a:r>
              <a:rPr lang="en-US" altLang="ko-KR" sz="1900" dirty="0" err="1"/>
              <a:t>Mon’:’Monday</a:t>
            </a:r>
            <a:r>
              <a:rPr lang="en-US" altLang="ko-KR" sz="1900" dirty="0"/>
              <a:t>’ , ‘</a:t>
            </a:r>
            <a:r>
              <a:rPr lang="en-US" altLang="ko-KR" sz="1900" dirty="0" err="1"/>
              <a:t>Tue’:’Tuesday</a:t>
            </a:r>
            <a:r>
              <a:rPr lang="en-US" altLang="ko-KR" sz="1900" dirty="0"/>
              <a:t>’, ‘</a:t>
            </a:r>
            <a:r>
              <a:rPr lang="en-US" altLang="ko-KR" sz="1900" dirty="0" err="1"/>
              <a:t>Wed’:’Wednesday</a:t>
            </a:r>
            <a:r>
              <a:rPr lang="en-US" altLang="ko-KR" sz="1900" dirty="0"/>
              <a:t>’, ‘</a:t>
            </a:r>
            <a:r>
              <a:rPr lang="en-US" altLang="ko-KR" sz="1900" dirty="0" err="1"/>
              <a:t>Thu’:’Thursday</a:t>
            </a:r>
            <a:r>
              <a:rPr lang="en-US" altLang="ko-KR" sz="1900" dirty="0"/>
              <a:t>’, ‘</a:t>
            </a:r>
            <a:r>
              <a:rPr lang="en-US" altLang="ko-KR" sz="1900" dirty="0" err="1"/>
              <a:t>Fri’:’Friday</a:t>
            </a:r>
            <a:r>
              <a:rPr lang="en-US" altLang="ko-KR" sz="1900" dirty="0"/>
              <a:t>’, ‘</a:t>
            </a:r>
            <a:r>
              <a:rPr lang="en-US" altLang="ko-KR" sz="1900" dirty="0" err="1"/>
              <a:t>Sat’:’Saturday</a:t>
            </a:r>
            <a:r>
              <a:rPr lang="en-US" altLang="ko-KR" sz="1900" dirty="0"/>
              <a:t>’}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579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2,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수강 교과목에 등록 </a:t>
            </a:r>
            <a:r>
              <a:rPr lang="ko-KR" altLang="en-US" dirty="0" err="1" smtClean="0"/>
              <a:t>학생이름을</a:t>
            </a:r>
            <a:r>
              <a:rPr lang="ko-KR" altLang="en-US" dirty="0" smtClean="0"/>
              <a:t> </a:t>
            </a:r>
            <a:r>
              <a:rPr lang="ko-KR" altLang="en-US" dirty="0" err="1"/>
              <a:t>사전형으로</a:t>
            </a:r>
            <a:r>
              <a:rPr lang="ko-KR" altLang="en-US" dirty="0"/>
              <a:t> 구성한다</a:t>
            </a: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수학</a:t>
            </a:r>
            <a:r>
              <a:rPr lang="en-US" altLang="ko-KR" dirty="0" smtClean="0"/>
              <a:t>’ ‘</a:t>
            </a:r>
            <a:r>
              <a:rPr lang="ko-KR" altLang="en-US" dirty="0" smtClean="0"/>
              <a:t>김경미</a:t>
            </a:r>
            <a:r>
              <a:rPr lang="en-US" altLang="ko-KR" dirty="0" smtClean="0"/>
              <a:t>‘ ‘</a:t>
            </a:r>
            <a:r>
              <a:rPr lang="ko-KR" altLang="en-US" dirty="0" smtClean="0"/>
              <a:t>최영희</a:t>
            </a:r>
            <a:r>
              <a:rPr lang="en-US" altLang="ko-KR" dirty="0" smtClean="0"/>
              <a:t>‘ ‘</a:t>
            </a:r>
            <a:r>
              <a:rPr lang="ko-KR" altLang="en-US" dirty="0" smtClean="0"/>
              <a:t>이승철</a:t>
            </a:r>
            <a:r>
              <a:rPr lang="en-US" altLang="ko-KR" dirty="0" smtClean="0"/>
              <a:t>‘ ‘</a:t>
            </a:r>
            <a:r>
              <a:rPr lang="ko-KR" altLang="en-US" dirty="0" err="1" smtClean="0"/>
              <a:t>이문세</a:t>
            </a:r>
            <a:r>
              <a:rPr lang="en-US" altLang="ko-KR" dirty="0" smtClean="0"/>
              <a:t>’ ‘</a:t>
            </a:r>
            <a:r>
              <a:rPr lang="ko-KR" altLang="en-US" dirty="0" smtClean="0"/>
              <a:t>정동원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’ </a:t>
            </a:r>
            <a:r>
              <a:rPr lang="en-US" altLang="ko-KR" dirty="0"/>
              <a:t>‘</a:t>
            </a:r>
            <a:r>
              <a:rPr lang="ko-KR" altLang="en-US" dirty="0"/>
              <a:t>이승철</a:t>
            </a:r>
            <a:r>
              <a:rPr lang="en-US" altLang="ko-KR" dirty="0"/>
              <a:t>‘ ‘</a:t>
            </a:r>
            <a:r>
              <a:rPr lang="ko-KR" altLang="en-US" dirty="0" err="1"/>
              <a:t>이문세</a:t>
            </a:r>
            <a:r>
              <a:rPr lang="en-US" altLang="ko-KR" dirty="0"/>
              <a:t>’ ‘</a:t>
            </a:r>
            <a:r>
              <a:rPr lang="ko-KR" altLang="en-US" dirty="0"/>
              <a:t>정동원</a:t>
            </a:r>
            <a:r>
              <a:rPr lang="en-US" altLang="ko-KR" dirty="0" smtClean="0"/>
              <a:t>’ ‘</a:t>
            </a:r>
            <a:r>
              <a:rPr lang="ko-KR" altLang="en-US" dirty="0" smtClean="0"/>
              <a:t>강동원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국어</a:t>
            </a:r>
            <a:r>
              <a:rPr lang="en-US" altLang="ko-KR" dirty="0" smtClean="0"/>
              <a:t>’ ‘</a:t>
            </a:r>
            <a:r>
              <a:rPr lang="ko-KR" altLang="en-US" dirty="0" smtClean="0"/>
              <a:t>최영희</a:t>
            </a:r>
            <a:r>
              <a:rPr lang="en-US" altLang="ko-KR" dirty="0" smtClean="0"/>
              <a:t>‘ ‘</a:t>
            </a:r>
            <a:r>
              <a:rPr lang="ko-KR" altLang="en-US" dirty="0" smtClean="0"/>
              <a:t>김경미</a:t>
            </a:r>
            <a:r>
              <a:rPr lang="en-US" altLang="ko-KR" dirty="0" smtClean="0"/>
              <a:t>‘ ‘</a:t>
            </a:r>
            <a:r>
              <a:rPr lang="ko-KR" altLang="en-US" dirty="0" err="1" smtClean="0"/>
              <a:t>김헌주</a:t>
            </a:r>
            <a:r>
              <a:rPr lang="en-US" altLang="ko-KR" dirty="0" smtClean="0"/>
              <a:t>’ ‘</a:t>
            </a:r>
            <a:r>
              <a:rPr lang="ko-KR" altLang="en-US" dirty="0" smtClean="0"/>
              <a:t>강동원</a:t>
            </a:r>
            <a:r>
              <a:rPr lang="en-US" altLang="ko-KR" dirty="0" smtClean="0"/>
              <a:t>‘ ’</a:t>
            </a:r>
            <a:r>
              <a:rPr lang="ko-KR" altLang="en-US" dirty="0" err="1" smtClean="0"/>
              <a:t>정필수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사회</a:t>
            </a:r>
            <a:r>
              <a:rPr lang="en-US" altLang="ko-KR" dirty="0" smtClean="0"/>
              <a:t>’ ‘</a:t>
            </a:r>
            <a:r>
              <a:rPr lang="ko-KR" altLang="en-US" dirty="0" smtClean="0"/>
              <a:t>이선택</a:t>
            </a:r>
            <a:r>
              <a:rPr lang="en-US" altLang="ko-KR" dirty="0" smtClean="0"/>
              <a:t>‘ ‘</a:t>
            </a:r>
            <a:r>
              <a:rPr lang="ko-KR" altLang="en-US" dirty="0" smtClean="0"/>
              <a:t>정동원</a:t>
            </a:r>
            <a:r>
              <a:rPr lang="en-US" altLang="ko-KR" dirty="0" smtClean="0"/>
              <a:t>’ ‘</a:t>
            </a:r>
            <a:r>
              <a:rPr lang="ko-KR" altLang="en-US" dirty="0" err="1" smtClean="0"/>
              <a:t>김헌주</a:t>
            </a:r>
            <a:r>
              <a:rPr lang="en-US" altLang="ko-KR" dirty="0" smtClean="0"/>
              <a:t>‘ 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역사</a:t>
            </a:r>
            <a:r>
              <a:rPr lang="en-US" altLang="ko-KR" dirty="0" smtClean="0"/>
              <a:t>’ ‘</a:t>
            </a:r>
            <a:r>
              <a:rPr lang="ko-KR" altLang="en-US" dirty="0"/>
              <a:t>최영희</a:t>
            </a:r>
            <a:r>
              <a:rPr lang="en-US" altLang="ko-KR" dirty="0"/>
              <a:t>‘ ‘</a:t>
            </a:r>
            <a:r>
              <a:rPr lang="ko-KR" altLang="en-US" dirty="0"/>
              <a:t>이승철</a:t>
            </a:r>
            <a:r>
              <a:rPr lang="en-US" altLang="ko-KR" dirty="0"/>
              <a:t>‘ ‘</a:t>
            </a:r>
            <a:r>
              <a:rPr lang="ko-KR" altLang="en-US" dirty="0" err="1"/>
              <a:t>이문세</a:t>
            </a:r>
            <a:r>
              <a:rPr lang="en-US" altLang="ko-KR" dirty="0"/>
              <a:t>’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정필수</a:t>
            </a:r>
            <a:r>
              <a:rPr lang="en-US" altLang="ko-KR" dirty="0" smtClean="0"/>
              <a:t>’ ‘</a:t>
            </a:r>
            <a:r>
              <a:rPr lang="ko-KR" altLang="en-US" dirty="0" smtClean="0"/>
              <a:t>김경미</a:t>
            </a:r>
            <a:r>
              <a:rPr lang="en-US" altLang="ko-KR" dirty="0" smtClean="0"/>
              <a:t>‘ ‘</a:t>
            </a:r>
            <a:r>
              <a:rPr lang="ko-KR" altLang="en-US" dirty="0" smtClean="0"/>
              <a:t>이선택</a:t>
            </a:r>
            <a:r>
              <a:rPr lang="en-US" altLang="ko-KR" dirty="0" smtClean="0"/>
              <a:t>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학생 이름을 </a:t>
            </a:r>
            <a:r>
              <a:rPr lang="ko-KR" altLang="en-US" dirty="0"/>
              <a:t>입력하면 </a:t>
            </a:r>
            <a:r>
              <a:rPr lang="ko-KR" altLang="en-US" dirty="0" smtClean="0"/>
              <a:t>수강 교과목을 찾아 모두 </a:t>
            </a:r>
            <a:r>
              <a:rPr lang="ko-KR" altLang="en-US" dirty="0"/>
              <a:t>출력한다</a:t>
            </a:r>
            <a:endParaRPr lang="en-US" altLang="ko-KR" dirty="0"/>
          </a:p>
          <a:p>
            <a:endParaRPr lang="en-US" altLang="ko-KR" dirty="0"/>
          </a:p>
          <a:p>
            <a:endParaRPr lang="ko-KR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764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9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Tuples (</a:t>
            </a:r>
            <a:r>
              <a:rPr lang="ko-KR" altLang="en-US"/>
              <a:t>튜플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튜플은</a:t>
            </a:r>
            <a:r>
              <a:rPr lang="ko-KR" altLang="en-US" dirty="0"/>
              <a:t> 값들의 나열</a:t>
            </a:r>
            <a:r>
              <a:rPr lang="en-US" altLang="ko-KR" dirty="0"/>
              <a:t>(sequence)</a:t>
            </a:r>
          </a:p>
          <a:p>
            <a:pPr lvl="1"/>
            <a:r>
              <a:rPr lang="ko-KR" altLang="en-US" dirty="0"/>
              <a:t>모든 데이터형 가능</a:t>
            </a:r>
            <a:endParaRPr lang="en-US" altLang="ko-KR" dirty="0"/>
          </a:p>
          <a:p>
            <a:pPr lvl="1"/>
            <a:r>
              <a:rPr lang="ko-KR" altLang="en-US" dirty="0"/>
              <a:t>정수로 색인</a:t>
            </a:r>
            <a:r>
              <a:rPr lang="en-US" altLang="ko-KR" dirty="0"/>
              <a:t>(index)</a:t>
            </a:r>
          </a:p>
          <a:p>
            <a:pPr lvl="1"/>
            <a:r>
              <a:rPr lang="ko-KR" altLang="en-US" dirty="0"/>
              <a:t>튜플은 </a:t>
            </a:r>
            <a:r>
              <a:rPr lang="en-US" altLang="ko-KR" dirty="0"/>
              <a:t>list</a:t>
            </a:r>
            <a:r>
              <a:rPr lang="ko-KR" altLang="en-US" dirty="0"/>
              <a:t>와 유사</a:t>
            </a:r>
            <a:endParaRPr lang="en-US" altLang="ko-KR" dirty="0"/>
          </a:p>
          <a:p>
            <a:pPr lvl="1"/>
            <a:r>
              <a:rPr lang="ko-KR" altLang="en-US" dirty="0"/>
              <a:t>서로 다른 </a:t>
            </a:r>
            <a:r>
              <a:rPr lang="ko-KR" altLang="en-US" dirty="0" err="1"/>
              <a:t>데이터형</a:t>
            </a:r>
            <a:r>
              <a:rPr lang="ko-KR" altLang="en-US" dirty="0"/>
              <a:t> 혼합하여 저장 가능</a:t>
            </a:r>
            <a:endParaRPr lang="en-US" altLang="ko-KR" dirty="0"/>
          </a:p>
          <a:p>
            <a:pPr lvl="1"/>
            <a:r>
              <a:rPr lang="ko-KR" altLang="en-US" dirty="0"/>
              <a:t>차이점은 </a:t>
            </a:r>
            <a:endParaRPr lang="en-US" altLang="ko-KR" dirty="0"/>
          </a:p>
          <a:p>
            <a:pPr lvl="2"/>
            <a:r>
              <a:rPr lang="ko-KR" altLang="en-US" dirty="0" err="1"/>
              <a:t>튜플은</a:t>
            </a:r>
            <a:r>
              <a:rPr lang="ko-KR" altLang="en-US" dirty="0"/>
              <a:t> 변경 불가능</a:t>
            </a:r>
            <a:r>
              <a:rPr lang="en-US" altLang="ko-KR" dirty="0"/>
              <a:t>, </a:t>
            </a:r>
            <a:r>
              <a:rPr lang="ko-KR" altLang="en-US" dirty="0"/>
              <a:t>리스트는 변경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함수에서 여러 개의 값을 리턴 하면 튜플로 생성됨</a:t>
            </a:r>
            <a:endParaRPr lang="en-US" altLang="ko-KR" dirty="0"/>
          </a:p>
          <a:p>
            <a:pPr lvl="2"/>
            <a:r>
              <a:rPr lang="ko-KR" altLang="en-US" dirty="0" err="1"/>
              <a:t>리턴된</a:t>
            </a:r>
            <a:r>
              <a:rPr lang="ko-KR" altLang="en-US" dirty="0"/>
              <a:t> 값이 변경되지 못하도록 </a:t>
            </a:r>
            <a:r>
              <a:rPr lang="ko-KR" altLang="en-US" dirty="0" err="1"/>
              <a:t>튜플로</a:t>
            </a:r>
            <a:r>
              <a:rPr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82477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암호화</a:t>
            </a:r>
            <a:endParaRPr lang="en-US" altLang="ko-KR" dirty="0"/>
          </a:p>
          <a:p>
            <a:pPr lvl="1"/>
            <a:r>
              <a:rPr lang="en-US" altLang="ko-KR" dirty="0"/>
              <a:t>s = ‘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 err="1"/>
              <a:t>base_s</a:t>
            </a:r>
            <a:r>
              <a:rPr lang="en-US" altLang="ko-KR" dirty="0"/>
              <a:t> = [ ]</a:t>
            </a:r>
          </a:p>
          <a:p>
            <a:pPr lvl="1"/>
            <a:r>
              <a:rPr lang="en-US" altLang="ko-KR" dirty="0" err="1"/>
              <a:t>random.sample</a:t>
            </a:r>
            <a:r>
              <a:rPr lang="en-US" altLang="ko-KR" dirty="0"/>
              <a:t>(s, 26) </a:t>
            </a:r>
            <a:r>
              <a:rPr lang="ko-KR" altLang="en-US" dirty="0"/>
              <a:t>사용하여 순서를 바꾸어 알파벳 </a:t>
            </a:r>
            <a:r>
              <a:rPr lang="en-US" altLang="ko-KR" dirty="0"/>
              <a:t>26</a:t>
            </a:r>
            <a:r>
              <a:rPr lang="ko-KR" altLang="en-US" dirty="0"/>
              <a:t>개를 </a:t>
            </a:r>
            <a:r>
              <a:rPr lang="en-US" altLang="ko-KR" dirty="0" err="1"/>
              <a:t>base_s</a:t>
            </a:r>
            <a:r>
              <a:rPr lang="en-US" altLang="ko-KR" dirty="0"/>
              <a:t> </a:t>
            </a:r>
            <a:r>
              <a:rPr lang="ko-KR" altLang="en-US" dirty="0"/>
              <a:t>에 저장한다</a:t>
            </a:r>
            <a:endParaRPr lang="en-US" altLang="ko-KR" dirty="0"/>
          </a:p>
          <a:p>
            <a:pPr lvl="1"/>
            <a:r>
              <a:rPr lang="en-US" altLang="ko-KR" dirty="0"/>
              <a:t>zip() </a:t>
            </a:r>
            <a:r>
              <a:rPr lang="ko-KR" altLang="en-US" dirty="0"/>
              <a:t>함수를 사용하여</a:t>
            </a:r>
            <a:r>
              <a:rPr lang="en-US" altLang="ko-KR" dirty="0"/>
              <a:t>, s</a:t>
            </a:r>
            <a:r>
              <a:rPr lang="ko-KR" altLang="en-US" dirty="0"/>
              <a:t>와 </a:t>
            </a:r>
            <a:r>
              <a:rPr lang="en-US" altLang="ko-KR" dirty="0" err="1"/>
              <a:t>base_s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dirty="0" err="1"/>
              <a:t>튜플로</a:t>
            </a:r>
            <a:r>
              <a:rPr lang="ko-KR" altLang="en-US" dirty="0"/>
              <a:t> 이루어진 리스트를 생성한다</a:t>
            </a:r>
            <a:endParaRPr lang="en-US" altLang="ko-KR" dirty="0"/>
          </a:p>
          <a:p>
            <a:pPr lvl="1"/>
            <a:r>
              <a:rPr lang="ko-KR" altLang="en-US" dirty="0"/>
              <a:t>사용자에게 문자열을 입력 받는다</a:t>
            </a:r>
            <a:endParaRPr lang="en-US" altLang="ko-KR" dirty="0"/>
          </a:p>
          <a:p>
            <a:pPr lvl="1"/>
            <a:r>
              <a:rPr lang="ko-KR" altLang="en-US" dirty="0"/>
              <a:t>각 문자를 </a:t>
            </a:r>
            <a:r>
              <a:rPr lang="ko-KR" altLang="en-US" dirty="0" err="1"/>
              <a:t>튜플의</a:t>
            </a:r>
            <a:r>
              <a:rPr lang="ko-KR" altLang="en-US" dirty="0"/>
              <a:t> 쌍으로 존재하는 다른 문자로 바꾸어서 출력한다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51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r>
              <a:rPr lang="ko-KR" altLang="en-US" dirty="0"/>
              <a:t> 코드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138919" y="1690690"/>
            <a:ext cx="6077048" cy="481552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86344" y="1897063"/>
            <a:ext cx="500835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import random</a:t>
            </a:r>
          </a:p>
          <a:p>
            <a:endParaRPr lang="en-US" altLang="ko-KR" sz="1600" dirty="0"/>
          </a:p>
          <a:p>
            <a:r>
              <a:rPr lang="en-US" altLang="ko-KR" sz="1600" dirty="0"/>
              <a:t>s = '</a:t>
            </a:r>
            <a:r>
              <a:rPr lang="en-US" altLang="ko-KR" sz="1600" dirty="0" err="1"/>
              <a:t>abcdefghijklmnopqrstuvwxyz</a:t>
            </a:r>
            <a:r>
              <a:rPr lang="en-US" altLang="ko-KR" sz="1600" dirty="0"/>
              <a:t>'</a:t>
            </a:r>
          </a:p>
          <a:p>
            <a:r>
              <a:rPr lang="en-US" altLang="ko-KR" sz="1600" dirty="0" err="1"/>
              <a:t>base_s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random.sample</a:t>
            </a:r>
            <a:r>
              <a:rPr lang="en-US" altLang="ko-KR" sz="1600" dirty="0"/>
              <a:t>(s, 26)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password = [ ]</a:t>
            </a:r>
          </a:p>
          <a:p>
            <a:r>
              <a:rPr lang="en-US" altLang="ko-KR" sz="1600" dirty="0" err="1"/>
              <a:t>password_hint</a:t>
            </a:r>
            <a:r>
              <a:rPr lang="en-US" altLang="ko-KR" sz="1600" dirty="0"/>
              <a:t> = list(zip(s, </a:t>
            </a:r>
            <a:r>
              <a:rPr lang="en-US" altLang="ko-KR" sz="1600" dirty="0" err="1"/>
              <a:t>base_s</a:t>
            </a:r>
            <a:r>
              <a:rPr lang="en-US" altLang="ko-KR" sz="1600" dirty="0"/>
              <a:t>))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password_hint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input_str</a:t>
            </a:r>
            <a:r>
              <a:rPr lang="en-US" altLang="ko-KR" sz="1600" dirty="0"/>
              <a:t> = input("</a:t>
            </a:r>
            <a:r>
              <a:rPr lang="ko-KR" altLang="en-US" sz="1600" dirty="0"/>
              <a:t>문자열 입력</a:t>
            </a:r>
            <a:r>
              <a:rPr lang="en-US" altLang="ko-KR" sz="1600" dirty="0"/>
              <a:t>: ")</a:t>
            </a:r>
          </a:p>
          <a:p>
            <a:r>
              <a:rPr lang="en-US" altLang="ko-KR" sz="1600" dirty="0"/>
              <a:t>for letter in </a:t>
            </a:r>
            <a:r>
              <a:rPr lang="en-US" altLang="ko-KR" sz="1600" dirty="0" err="1"/>
              <a:t>input_str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range(26):</a:t>
            </a:r>
          </a:p>
          <a:p>
            <a:r>
              <a:rPr lang="en-US" altLang="ko-KR" sz="1600" dirty="0"/>
              <a:t>        if letter == </a:t>
            </a:r>
            <a:r>
              <a:rPr lang="en-US" altLang="ko-KR" sz="1600" dirty="0" err="1">
                <a:solidFill>
                  <a:srgbClr val="C00000"/>
                </a:solidFill>
              </a:rPr>
              <a:t>password_hint</a:t>
            </a:r>
            <a:r>
              <a:rPr lang="en-US" altLang="ko-KR" sz="1600" dirty="0">
                <a:solidFill>
                  <a:srgbClr val="C00000"/>
                </a:solidFill>
              </a:rPr>
              <a:t>[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][0]: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password.append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C00000"/>
                </a:solidFill>
              </a:rPr>
              <a:t>password_hint</a:t>
            </a:r>
            <a:r>
              <a:rPr lang="en-US" altLang="ko-KR" sz="1600" dirty="0">
                <a:solidFill>
                  <a:srgbClr val="C00000"/>
                </a:solidFill>
              </a:rPr>
              <a:t>[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][1])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print(password)</a:t>
            </a:r>
          </a:p>
          <a:p>
            <a:r>
              <a:rPr lang="en-US" altLang="ko-K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46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사전형</a:t>
            </a:r>
            <a:r>
              <a:rPr lang="ko-KR" altLang="en-US" dirty="0"/>
              <a:t> 정의하기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0" dirty="0"/>
              <a:t>정의하기</a:t>
            </a:r>
            <a:endParaRPr lang="en-US" altLang="ko-KR" b="0" dirty="0"/>
          </a:p>
          <a:p>
            <a:pPr marL="914400" lvl="2" indent="0">
              <a:buNone/>
            </a:pPr>
            <a:r>
              <a:rPr lang="en-US" altLang="ko-KR" dirty="0"/>
              <a:t>&gt;&gt;&gt; days = { ‘</a:t>
            </a:r>
            <a:r>
              <a:rPr lang="en-US" altLang="ko-KR" dirty="0" err="1"/>
              <a:t>Sun’:’Sunday</a:t>
            </a:r>
            <a:r>
              <a:rPr lang="en-US" altLang="ko-KR" dirty="0"/>
              <a:t>’, ‘</a:t>
            </a:r>
            <a:r>
              <a:rPr lang="en-US" altLang="ko-KR" dirty="0" err="1"/>
              <a:t>Mon’:’Monday</a:t>
            </a:r>
            <a:r>
              <a:rPr lang="en-US" altLang="ko-KR" dirty="0"/>
              <a:t>’ , ‘</a:t>
            </a:r>
            <a:r>
              <a:rPr lang="en-US" altLang="ko-KR" dirty="0" err="1"/>
              <a:t>Tue’:’Tuesday</a:t>
            </a:r>
            <a:r>
              <a:rPr lang="en-US" altLang="ko-KR" dirty="0"/>
              <a:t>’, ‘</a:t>
            </a:r>
            <a:r>
              <a:rPr lang="en-US" altLang="ko-KR" dirty="0" err="1"/>
              <a:t>Wed’:’Wednesday</a:t>
            </a:r>
            <a:r>
              <a:rPr lang="en-US" altLang="ko-KR" dirty="0"/>
              <a:t>’, ‘</a:t>
            </a:r>
            <a:r>
              <a:rPr lang="en-US" altLang="ko-KR" dirty="0" err="1"/>
              <a:t>Thu’:’Thursday</a:t>
            </a:r>
            <a:r>
              <a:rPr lang="en-US" altLang="ko-KR" dirty="0"/>
              <a:t>’, ‘</a:t>
            </a:r>
            <a:r>
              <a:rPr lang="en-US" altLang="ko-KR" dirty="0" err="1"/>
              <a:t>Fri’:’Friday</a:t>
            </a:r>
            <a:r>
              <a:rPr lang="en-US" altLang="ko-KR" dirty="0"/>
              <a:t>’, ‘</a:t>
            </a:r>
            <a:r>
              <a:rPr lang="en-US" altLang="ko-KR" dirty="0" err="1"/>
              <a:t>Sat’:’Saturday</a:t>
            </a:r>
            <a:r>
              <a:rPr lang="en-US" altLang="ko-KR" dirty="0"/>
              <a:t>’}</a:t>
            </a:r>
          </a:p>
          <a:p>
            <a:pPr lvl="2"/>
            <a:endParaRPr lang="en-US" altLang="ko-KR" dirty="0"/>
          </a:p>
          <a:p>
            <a:r>
              <a:rPr lang="ko-KR" altLang="en-US" b="0" dirty="0"/>
              <a:t>첫번째 기술한 아이템이 찾을 때 사용하는</a:t>
            </a:r>
            <a:r>
              <a:rPr lang="en-US" altLang="ko-KR" b="0" dirty="0"/>
              <a:t> </a:t>
            </a:r>
            <a:r>
              <a:rPr lang="ko-KR" altLang="en-US" b="0" dirty="0"/>
              <a:t>키</a:t>
            </a:r>
            <a:r>
              <a:rPr lang="en-US" altLang="ko-KR" b="0" dirty="0"/>
              <a:t>(index)</a:t>
            </a:r>
            <a:r>
              <a:rPr lang="ko-KR" altLang="en-US" b="0" dirty="0"/>
              <a:t>가  된다</a:t>
            </a:r>
            <a:endParaRPr lang="en-US" altLang="ko-KR" b="0" dirty="0"/>
          </a:p>
          <a:p>
            <a:pPr marL="914400" lvl="2" indent="0">
              <a:buNone/>
            </a:pPr>
            <a:r>
              <a:rPr lang="en-US" altLang="ko-KR" dirty="0"/>
              <a:t>&gt;&gt;&gt; days[ ‘Sun’ ]</a:t>
            </a:r>
          </a:p>
          <a:p>
            <a:pPr marL="914400" lvl="2" indent="0">
              <a:buNone/>
            </a:pPr>
            <a:r>
              <a:rPr lang="en-US" altLang="ko-KR" dirty="0"/>
              <a:t>‘Sunday’</a:t>
            </a:r>
          </a:p>
          <a:p>
            <a:pPr marL="914400" lvl="2" indent="0">
              <a:buNone/>
            </a:pPr>
            <a:r>
              <a:rPr lang="en-US" altLang="ko-KR" dirty="0"/>
              <a:t>&gt;&gt;&gt; days[ ‘Fri’ ]</a:t>
            </a:r>
          </a:p>
          <a:p>
            <a:pPr marL="914400" lvl="2" indent="0">
              <a:buNone/>
            </a:pPr>
            <a:r>
              <a:rPr lang="en-US" altLang="ko-KR" dirty="0"/>
              <a:t>‘Friday’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31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사전형</a:t>
            </a:r>
            <a:r>
              <a:rPr lang="ko-KR" altLang="en-US" dirty="0"/>
              <a:t> 연산 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/>
          </p:nvPr>
        </p:nvGraphicFramePr>
        <p:xfrm>
          <a:off x="2152650" y="1690687"/>
          <a:ext cx="8031256" cy="4549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4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6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operator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5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len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/>
                        <a:t>사전형</a:t>
                      </a:r>
                      <a:r>
                        <a:rPr lang="ko-KR" altLang="en-US" sz="1800" dirty="0"/>
                        <a:t> 변수에 저장된 아이템의 개수를 알려 준다</a:t>
                      </a:r>
                      <a:endParaRPr lang="en-US" altLang="ko-KR" sz="1800" dirty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8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k in </a:t>
                      </a:r>
                      <a:r>
                        <a:rPr lang="en-US" altLang="ko-KR" dirty="0" err="1"/>
                        <a:t>dictionary_name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k </a:t>
                      </a:r>
                      <a:r>
                        <a:rPr lang="ko-KR" altLang="en-US" sz="1800" dirty="0"/>
                        <a:t>가 해당 </a:t>
                      </a:r>
                      <a:r>
                        <a:rPr lang="ko-KR" altLang="en-US" sz="1800" dirty="0" err="1"/>
                        <a:t>사전형에</a:t>
                      </a:r>
                      <a:r>
                        <a:rPr lang="ko-KR" altLang="en-US" sz="1800" dirty="0"/>
                        <a:t> 존재하면 </a:t>
                      </a:r>
                      <a:r>
                        <a:rPr lang="en-US" altLang="ko-KR" sz="1800" dirty="0"/>
                        <a:t>True, </a:t>
                      </a:r>
                      <a:r>
                        <a:rPr lang="ko-KR" altLang="en-US" sz="1800" dirty="0"/>
                        <a:t>존재하지 않으면 </a:t>
                      </a:r>
                      <a:r>
                        <a:rPr lang="en-US" altLang="ko-KR" sz="1800" dirty="0"/>
                        <a:t>False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8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Dictionary_name</a:t>
                      </a:r>
                      <a:r>
                        <a:rPr lang="en-US" altLang="ko-KR" dirty="0"/>
                        <a:t>[k]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k </a:t>
                      </a:r>
                      <a:r>
                        <a:rPr lang="ko-KR" altLang="en-US" dirty="0"/>
                        <a:t>가 해당 </a:t>
                      </a:r>
                      <a:r>
                        <a:rPr lang="ko-KR" altLang="en-US" dirty="0" err="1"/>
                        <a:t>사전형에</a:t>
                      </a:r>
                      <a:r>
                        <a:rPr lang="ko-KR" altLang="en-US" dirty="0"/>
                        <a:t> 존재하면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해당 아이템 값을 출력한다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8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Dictionary_name</a:t>
                      </a:r>
                      <a:r>
                        <a:rPr lang="en-US" altLang="ko-KR" dirty="0"/>
                        <a:t>[k] = “item 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”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k </a:t>
                      </a:r>
                      <a:r>
                        <a:rPr lang="ko-KR" altLang="en-US" dirty="0"/>
                        <a:t>가 해당 </a:t>
                      </a:r>
                      <a:r>
                        <a:rPr lang="ko-KR" altLang="en-US" dirty="0" err="1"/>
                        <a:t>사전형에</a:t>
                      </a:r>
                      <a:r>
                        <a:rPr lang="ko-KR" altLang="en-US" dirty="0"/>
                        <a:t> 존재하지 않으면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해당 아이템 </a:t>
                      </a:r>
                      <a:r>
                        <a:rPr lang="en-US" altLang="ko-KR" dirty="0"/>
                        <a:t>index, </a:t>
                      </a:r>
                      <a:r>
                        <a:rPr lang="ko-KR" altLang="en-US" dirty="0"/>
                        <a:t>값이 추가되어 저장된다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8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Dictionary_name.pop</a:t>
                      </a:r>
                      <a:r>
                        <a:rPr lang="en-US" altLang="ko-KR" dirty="0"/>
                        <a:t>(k)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k</a:t>
                      </a:r>
                      <a:r>
                        <a:rPr lang="ko-KR" altLang="en-US" dirty="0"/>
                        <a:t> 가 해당 </a:t>
                      </a:r>
                      <a:r>
                        <a:rPr lang="ko-KR" altLang="en-US" dirty="0" err="1"/>
                        <a:t>사전형에</a:t>
                      </a:r>
                      <a:r>
                        <a:rPr lang="ko-KR" altLang="en-US" dirty="0"/>
                        <a:t> 존재하면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삭제한다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96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 Method</a:t>
            </a:r>
            <a:endParaRPr lang="ko-KR" altLang="en-US" dirty="0"/>
          </a:p>
        </p:txBody>
      </p:sp>
      <p:graphicFrame>
        <p:nvGraphicFramePr>
          <p:cNvPr id="9" name="내용 개체 틀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152650" y="1825625"/>
          <a:ext cx="8153400" cy="46716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7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d.items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을</a:t>
                      </a:r>
                      <a:r>
                        <a:rPr lang="en-US" altLang="ko-KR" sz="1600" dirty="0"/>
                        <a:t> index-</a:t>
                      </a:r>
                      <a:r>
                        <a:rPr lang="ko-KR" altLang="en-US" sz="1600" dirty="0"/>
                        <a:t>값 형식의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err="1"/>
                        <a:t>튜플로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구성된 리스트로 생성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d.get</a:t>
                      </a:r>
                      <a:r>
                        <a:rPr lang="en-US" altLang="ko-KR" dirty="0"/>
                        <a:t>(k)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d[k] </a:t>
                      </a:r>
                      <a:r>
                        <a:rPr lang="ko-KR" altLang="en-US" sz="1600" dirty="0"/>
                        <a:t>와 같은 결과로 </a:t>
                      </a:r>
                      <a:r>
                        <a:rPr lang="en-US" altLang="ko-KR" sz="1600" dirty="0"/>
                        <a:t>index k</a:t>
                      </a:r>
                      <a:r>
                        <a:rPr lang="ko-KR" altLang="en-US" sz="1600" dirty="0"/>
                        <a:t>에 해당하는 값을 보여준다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d.keys</a:t>
                      </a:r>
                      <a:r>
                        <a:rPr lang="en-US" altLang="ko-KR" dirty="0"/>
                        <a:t>(k)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에서 </a:t>
                      </a:r>
                      <a:r>
                        <a:rPr lang="en-US" altLang="ko-KR" sz="1600" dirty="0"/>
                        <a:t>index</a:t>
                      </a:r>
                      <a:r>
                        <a:rPr lang="ko-KR" altLang="en-US" sz="1600" dirty="0"/>
                        <a:t>값만 찾아서 보여준다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d.pop</a:t>
                      </a:r>
                      <a:r>
                        <a:rPr lang="en-US" altLang="ko-KR" dirty="0"/>
                        <a:t>(k)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에서 </a:t>
                      </a:r>
                      <a:r>
                        <a:rPr lang="en-US" altLang="ko-KR" sz="1600" dirty="0"/>
                        <a:t>index k</a:t>
                      </a:r>
                      <a:r>
                        <a:rPr lang="ko-KR" altLang="en-US" sz="1600" dirty="0"/>
                        <a:t>인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아이템을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삭제한다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d.values</a:t>
                      </a:r>
                      <a:r>
                        <a:rPr lang="en-US" altLang="ko-KR" dirty="0"/>
                        <a:t>(k)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에서 </a:t>
                      </a:r>
                      <a:r>
                        <a:rPr lang="en-US" altLang="ko-KR" sz="1600" dirty="0"/>
                        <a:t>index</a:t>
                      </a:r>
                      <a:r>
                        <a:rPr lang="ko-KR" altLang="en-US" sz="1600" dirty="0"/>
                        <a:t>값을 제외하고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값들만 찾아서 보여준다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d.update</a:t>
                      </a:r>
                      <a:r>
                        <a:rPr lang="en-US" altLang="ko-KR" dirty="0"/>
                        <a:t>(d2)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의 모든 저장된 내용에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d2</a:t>
                      </a:r>
                      <a:r>
                        <a:rPr lang="ko-KR" altLang="en-US" sz="1600" dirty="0"/>
                        <a:t>의 내용이 추가된다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8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dict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listname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index-</a:t>
                      </a:r>
                      <a:r>
                        <a:rPr lang="ko-KR" altLang="en-US" sz="1600" dirty="0"/>
                        <a:t>값 형식의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err="1"/>
                        <a:t>튜플로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구성된 리스트를 </a:t>
                      </a:r>
                      <a:r>
                        <a:rPr lang="en-US" altLang="ko-KR" sz="1600" dirty="0"/>
                        <a:t>dictionary</a:t>
                      </a:r>
                      <a:r>
                        <a:rPr lang="ko-KR" altLang="en-US" sz="1600" dirty="0"/>
                        <a:t>로 변환한다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d.items</a:t>
                      </a:r>
                      <a:r>
                        <a:rPr lang="ko-KR" altLang="en-US" sz="1600" dirty="0"/>
                        <a:t>와 반대의 기능을 수행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7894</TotalTime>
  <Words>1636</Words>
  <Application>Microsoft Office PowerPoint</Application>
  <PresentationFormat>와이드스크린</PresentationFormat>
  <Paragraphs>322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12주 실시간 수업 (11주차 review, 2개 문제)</vt:lpstr>
      <vt:lpstr>11주 강의 리뷰</vt:lpstr>
      <vt:lpstr>데이터 구조</vt:lpstr>
      <vt:lpstr>Tuples (튜플)</vt:lpstr>
      <vt:lpstr>연습문제 4</vt:lpstr>
      <vt:lpstr>연습문제 4 코드</vt:lpstr>
      <vt:lpstr>사전형 정의하기</vt:lpstr>
      <vt:lpstr>사전형 연산 </vt:lpstr>
      <vt:lpstr>Dictionary Method</vt:lpstr>
      <vt:lpstr>연습문제 3</vt:lpstr>
      <vt:lpstr>연습문제 3 코드</vt:lpstr>
      <vt:lpstr>11주차 문제, review</vt:lpstr>
      <vt:lpstr>1번, 칭찬</vt:lpstr>
      <vt:lpstr>1번, 칭찬</vt:lpstr>
      <vt:lpstr>1번, 칭찬…</vt:lpstr>
      <vt:lpstr>1번, 칭찬</vt:lpstr>
      <vt:lpstr>1번, 칭찬</vt:lpstr>
      <vt:lpstr>1번, 칭찬</vt:lpstr>
      <vt:lpstr>1번, 수정하기, 문제이해 부족</vt:lpstr>
      <vt:lpstr>1번, 수정하기, 빠진 것</vt:lpstr>
      <vt:lpstr>11주 문제2, 리뷰 결과</vt:lpstr>
      <vt:lpstr>2번, 칭찬</vt:lpstr>
      <vt:lpstr>2번, 칭찬</vt:lpstr>
      <vt:lpstr>2번, 칭찬</vt:lpstr>
      <vt:lpstr>2번, 수정하기, 오류</vt:lpstr>
      <vt:lpstr>2번, 수정하기, 오류</vt:lpstr>
      <vt:lpstr>코딩해 보기</vt:lpstr>
      <vt:lpstr>수업내 코딩 제출시 유의사항</vt:lpstr>
      <vt:lpstr>12주차 문제1, 튜플 만들기</vt:lpstr>
      <vt:lpstr>12주차 문제2, 딕셔너리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9주차 review</dc:title>
  <dc:creator>user</dc:creator>
  <cp:lastModifiedBy>Kyungmi Kim</cp:lastModifiedBy>
  <cp:revision>156</cp:revision>
  <dcterms:created xsi:type="dcterms:W3CDTF">2019-04-23T00:08:25Z</dcterms:created>
  <dcterms:modified xsi:type="dcterms:W3CDTF">2020-05-17T08:49:25Z</dcterms:modified>
</cp:coreProperties>
</file>